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94647" autoAdjust="0"/>
  </p:normalViewPr>
  <p:slideViewPr>
    <p:cSldViewPr>
      <p:cViewPr varScale="1">
        <p:scale>
          <a:sx n="72" d="100"/>
          <a:sy n="72" d="100"/>
        </p:scale>
        <p:origin x="-3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527F-DEEF-41F6-A53C-1D43C4F55B88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EAA9-4643-455A-9750-29784B5ED9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Filter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1 </a:t>
            </a:r>
            <a:endParaRPr lang="ko-KR" altLang="en-US" b="1" dirty="0"/>
          </a:p>
        </p:txBody>
      </p:sp>
      <p:pic>
        <p:nvPicPr>
          <p:cNvPr id="2" name="Picture 2" descr="C:\Program Files\Bandicamera\반디카메라\Cap 2014-07-22 22-03-51-7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04" y="692696"/>
            <a:ext cx="8323795" cy="46229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Bandicamera\반디카메라\Cap 2014-07-22 22-02-47-3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1844825"/>
            <a:ext cx="2376263" cy="156196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Filter</a:t>
            </a:r>
            <a:r>
              <a:rPr lang="en-US" altLang="ko-KR" b="1" dirty="0" smtClean="0"/>
              <a:t> 2 </a:t>
            </a:r>
            <a:endParaRPr lang="ko-KR" altLang="en-US" b="1" dirty="0"/>
          </a:p>
        </p:txBody>
      </p:sp>
      <p:pic>
        <p:nvPicPr>
          <p:cNvPr id="2050" name="Picture 2" descr="C:\Program Files\Bandicamera\반디카메라\Cap 2014-07-22 22-10-27-5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28165" cy="46805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\Bandicamera\반디카메라\Cap 2014-07-22 22-09-36-59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89" y="1844824"/>
            <a:ext cx="1628775" cy="172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6</Words>
  <Application>Microsoft Office PowerPoint</Application>
  <PresentationFormat>화면 슬라이드 쇼(4:3)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GGoReb</cp:lastModifiedBy>
  <cp:revision>94</cp:revision>
  <dcterms:created xsi:type="dcterms:W3CDTF">2013-07-08T12:13:37Z</dcterms:created>
  <dcterms:modified xsi:type="dcterms:W3CDTF">2014-07-22T13:11:32Z</dcterms:modified>
</cp:coreProperties>
</file>