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"/>
  </p:notesMasterIdLst>
  <p:sldIdLst>
    <p:sldId id="276" r:id="rId2"/>
    <p:sldId id="27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76" autoAdjust="0"/>
    <p:restoredTop sz="94647" autoAdjust="0"/>
  </p:normalViewPr>
  <p:slideViewPr>
    <p:cSldViewPr>
      <p:cViewPr varScale="1">
        <p:scale>
          <a:sx n="72" d="100"/>
          <a:sy n="72" d="100"/>
        </p:scale>
        <p:origin x="-36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0527F-DEEF-41F6-A53C-1D43C4F55B88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3EAA9-4643-455A-9750-29784B5ED9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007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3EAA9-4643-455A-9750-29784B5ED9C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3EAA9-4643-455A-9750-29784B5ED9C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6CC7-4E31-4654-9DC9-D843761E99C7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6BA1-A4F5-4B55-AAAA-FBACDB119F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6CC7-4E31-4654-9DC9-D843761E99C7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6BA1-A4F5-4B55-AAAA-FBACDB119F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6CC7-4E31-4654-9DC9-D843761E99C7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6BA1-A4F5-4B55-AAAA-FBACDB119F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6CC7-4E31-4654-9DC9-D843761E99C7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6BA1-A4F5-4B55-AAAA-FBACDB119F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6CC7-4E31-4654-9DC9-D843761E99C7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6BA1-A4F5-4B55-AAAA-FBACDB119F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6CC7-4E31-4654-9DC9-D843761E99C7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6BA1-A4F5-4B55-AAAA-FBACDB119F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6CC7-4E31-4654-9DC9-D843761E99C7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6BA1-A4F5-4B55-AAAA-FBACDB119F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6CC7-4E31-4654-9DC9-D843761E99C7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6BA1-A4F5-4B55-AAAA-FBACDB119F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6CC7-4E31-4654-9DC9-D843761E99C7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6BA1-A4F5-4B55-AAAA-FBACDB119F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6CC7-4E31-4654-9DC9-D843761E99C7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6BA1-A4F5-4B55-AAAA-FBACDB119F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6CC7-4E31-4654-9DC9-D843761E99C7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6BA1-A4F5-4B55-AAAA-FBACDB119F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26CC7-4E31-4654-9DC9-D843761E99C7}" type="datetimeFigureOut">
              <a:rPr lang="ko-KR" altLang="en-US" smtClean="0"/>
              <a:pPr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76BA1-A4F5-4B55-AAAA-FBACDB119F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958" y="260648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Method </a:t>
            </a:r>
            <a:r>
              <a:rPr lang="en-US" altLang="ko-KR" b="1" dirty="0" smtClean="0"/>
              <a:t>1 </a:t>
            </a:r>
            <a:endParaRPr lang="ko-KR" altLang="en-US" b="1" dirty="0"/>
          </a:p>
        </p:txBody>
      </p:sp>
      <p:pic>
        <p:nvPicPr>
          <p:cNvPr id="1026" name="Picture 2" descr="C:\Program Files\Bandicamera\반디카메라\Cap 2014-07-22 22-37-03-39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10" y="679066"/>
            <a:ext cx="7758381" cy="553671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ogram Files\Bandicamera\반디카메라\Cap 2014-07-22 22-36-28-41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988840"/>
            <a:ext cx="2247900" cy="18192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1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958" y="260648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Method </a:t>
            </a:r>
            <a:r>
              <a:rPr lang="en-US" altLang="ko-KR" b="1" dirty="0" smtClean="0"/>
              <a:t>2 </a:t>
            </a:r>
            <a:endParaRPr lang="ko-KR" altLang="en-US" b="1" dirty="0"/>
          </a:p>
        </p:txBody>
      </p:sp>
      <p:pic>
        <p:nvPicPr>
          <p:cNvPr id="2" name="Picture 2" descr="C:\Program Files\Bandicamera\반디카메라\Cap 2014-07-22 22-46-30-57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71686"/>
            <a:ext cx="8208912" cy="513671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Program Files\Bandicamera\반디카메라\Cap 2014-07-22 22-45-49-3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140968"/>
            <a:ext cx="3333750" cy="8572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Program Files\Bandicamera\반디카메라\Cap 2014-07-22 22-45-53-50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132856"/>
            <a:ext cx="3333750" cy="8572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29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</TotalTime>
  <Words>6</Words>
  <Application>Microsoft Office PowerPoint</Application>
  <PresentationFormat>화면 슬라이드 쇼(4:3)</PresentationFormat>
  <Paragraphs>4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GGoReb</dc:creator>
  <cp:lastModifiedBy>GGoReb</cp:lastModifiedBy>
  <cp:revision>97</cp:revision>
  <dcterms:created xsi:type="dcterms:W3CDTF">2013-07-08T12:13:37Z</dcterms:created>
  <dcterms:modified xsi:type="dcterms:W3CDTF">2014-07-22T13:47:44Z</dcterms:modified>
</cp:coreProperties>
</file>