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6"/>
  </p:notesMasterIdLst>
  <p:sldIdLst>
    <p:sldId id="276" r:id="rId2"/>
    <p:sldId id="278" r:id="rId3"/>
    <p:sldId id="277" r:id="rId4"/>
    <p:sldId id="27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76" autoAdjust="0"/>
    <p:restoredTop sz="94647" autoAdjust="0"/>
  </p:normalViewPr>
  <p:slideViewPr>
    <p:cSldViewPr>
      <p:cViewPr varScale="1">
        <p:scale>
          <a:sx n="72" d="100"/>
          <a:sy n="72" d="100"/>
        </p:scale>
        <p:origin x="-1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0527F-DEEF-41F6-A53C-1D43C4F55B88}" type="datetimeFigureOut">
              <a:rPr lang="ko-KR" altLang="en-US" smtClean="0"/>
              <a:pPr/>
              <a:t>2014-07-23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3EAA9-4643-455A-9750-29784B5ED9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007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3EAA9-4643-455A-9750-29784B5ED9C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3EAA9-4643-455A-9750-29784B5ED9C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3EAA9-4643-455A-9750-29784B5ED9C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3EAA9-4643-455A-9750-29784B5ED9C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6CC7-4E31-4654-9DC9-D843761E99C7}" type="datetimeFigureOut">
              <a:rPr lang="ko-KR" altLang="en-US" smtClean="0"/>
              <a:pPr/>
              <a:t>2014-07-23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6BA1-A4F5-4B55-AAAA-FBACDB119F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6CC7-4E31-4654-9DC9-D843761E99C7}" type="datetimeFigureOut">
              <a:rPr lang="ko-KR" altLang="en-US" smtClean="0"/>
              <a:pPr/>
              <a:t>2014-07-23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6BA1-A4F5-4B55-AAAA-FBACDB119F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6CC7-4E31-4654-9DC9-D843761E99C7}" type="datetimeFigureOut">
              <a:rPr lang="ko-KR" altLang="en-US" smtClean="0"/>
              <a:pPr/>
              <a:t>2014-07-23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6BA1-A4F5-4B55-AAAA-FBACDB119F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6CC7-4E31-4654-9DC9-D843761E99C7}" type="datetimeFigureOut">
              <a:rPr lang="ko-KR" altLang="en-US" smtClean="0"/>
              <a:pPr/>
              <a:t>2014-07-23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6BA1-A4F5-4B55-AAAA-FBACDB119F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6CC7-4E31-4654-9DC9-D843761E99C7}" type="datetimeFigureOut">
              <a:rPr lang="ko-KR" altLang="en-US" smtClean="0"/>
              <a:pPr/>
              <a:t>2014-07-23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6BA1-A4F5-4B55-AAAA-FBACDB119F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6CC7-4E31-4654-9DC9-D843761E99C7}" type="datetimeFigureOut">
              <a:rPr lang="ko-KR" altLang="en-US" smtClean="0"/>
              <a:pPr/>
              <a:t>2014-07-23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6BA1-A4F5-4B55-AAAA-FBACDB119F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6CC7-4E31-4654-9DC9-D843761E99C7}" type="datetimeFigureOut">
              <a:rPr lang="ko-KR" altLang="en-US" smtClean="0"/>
              <a:pPr/>
              <a:t>2014-07-23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6BA1-A4F5-4B55-AAAA-FBACDB119F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6CC7-4E31-4654-9DC9-D843761E99C7}" type="datetimeFigureOut">
              <a:rPr lang="ko-KR" altLang="en-US" smtClean="0"/>
              <a:pPr/>
              <a:t>2014-07-23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6BA1-A4F5-4B55-AAAA-FBACDB119F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6CC7-4E31-4654-9DC9-D843761E99C7}" type="datetimeFigureOut">
              <a:rPr lang="ko-KR" altLang="en-US" smtClean="0"/>
              <a:pPr/>
              <a:t>2014-07-23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6BA1-A4F5-4B55-AAAA-FBACDB119F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6CC7-4E31-4654-9DC9-D843761E99C7}" type="datetimeFigureOut">
              <a:rPr lang="ko-KR" altLang="en-US" smtClean="0"/>
              <a:pPr/>
              <a:t>2014-07-23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6BA1-A4F5-4B55-AAAA-FBACDB119F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6CC7-4E31-4654-9DC9-D843761E99C7}" type="datetimeFigureOut">
              <a:rPr lang="ko-KR" altLang="en-US" smtClean="0"/>
              <a:pPr/>
              <a:t>2014-07-23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6BA1-A4F5-4B55-AAAA-FBACDB119F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26CC7-4E31-4654-9DC9-D843761E99C7}" type="datetimeFigureOut">
              <a:rPr lang="ko-KR" altLang="en-US" smtClean="0"/>
              <a:pPr/>
              <a:t>2014-07-23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76BA1-A4F5-4B55-AAAA-FBACDB119F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958" y="260648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Practice</a:t>
            </a:r>
            <a:endParaRPr lang="ko-KR" altLang="en-US" b="1" dirty="0"/>
          </a:p>
        </p:txBody>
      </p:sp>
      <p:pic>
        <p:nvPicPr>
          <p:cNvPr id="2" name="Picture 2" descr="C:\Program Files\Bandicamera\반디카메라\Cap 2014-07-23 17-53-22-47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31" y="692696"/>
            <a:ext cx="8041209" cy="574372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1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958" y="260648"/>
            <a:ext cx="108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Event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1 </a:t>
            </a:r>
            <a:endParaRPr lang="ko-KR" altLang="en-US" b="1" dirty="0"/>
          </a:p>
        </p:txBody>
      </p:sp>
      <p:pic>
        <p:nvPicPr>
          <p:cNvPr id="2050" name="Picture 2" descr="C:\Program Files\Bandicamera\반디카메라\Cap 2014-07-23 17-54-35-25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68" y="686300"/>
            <a:ext cx="8487481" cy="533498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gram Files\Bandicamera\반디카메라\Cap 2014-07-23 17-46-57-24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348880"/>
            <a:ext cx="2217846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Program Files\Bandicamera\반디카메라\Cap 2014-07-23 17-46-59-55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970973"/>
            <a:ext cx="2232158" cy="43483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81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958" y="260648"/>
            <a:ext cx="108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Event </a:t>
            </a:r>
            <a:r>
              <a:rPr lang="en-US" altLang="ko-KR" b="1" dirty="0" smtClean="0"/>
              <a:t>2 </a:t>
            </a:r>
            <a:endParaRPr lang="ko-KR" altLang="en-US" b="1" dirty="0"/>
          </a:p>
        </p:txBody>
      </p:sp>
      <p:pic>
        <p:nvPicPr>
          <p:cNvPr id="3074" name="Picture 2" descr="C:\Program Files\Bandicamera\반디카메라\Cap 2014-07-23 18-30-44-14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89" y="702915"/>
            <a:ext cx="7351763" cy="566284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Program Files\Bandicamera\반디카메라\Cap 2014-07-23 18-27-53-72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620" y="2459567"/>
            <a:ext cx="2897836" cy="1329473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29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958" y="260648"/>
            <a:ext cx="108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Event 3 </a:t>
            </a:r>
            <a:endParaRPr lang="ko-KR" altLang="en-US" b="1" dirty="0"/>
          </a:p>
        </p:txBody>
      </p:sp>
      <p:pic>
        <p:nvPicPr>
          <p:cNvPr id="4098" name="Picture 2" descr="C:\Program Files\Bandicamera\반디카메라\Cap 2014-07-23 18-35-22-97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56" y="693193"/>
            <a:ext cx="7366766" cy="567440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Program Files\Bandicamera\반디카메라\Cap 2014-07-23 18-28-19-99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7" y="2459818"/>
            <a:ext cx="2897290" cy="1329222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20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</TotalTime>
  <Words>11</Words>
  <Application>Microsoft Office PowerPoint</Application>
  <PresentationFormat>화면 슬라이드 쇼(4:3)</PresentationFormat>
  <Paragraphs>8</Paragraphs>
  <Slides>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GGoReb</dc:creator>
  <cp:lastModifiedBy>GGoReb</cp:lastModifiedBy>
  <cp:revision>102</cp:revision>
  <dcterms:created xsi:type="dcterms:W3CDTF">2013-07-08T12:13:37Z</dcterms:created>
  <dcterms:modified xsi:type="dcterms:W3CDTF">2014-07-23T09:42:40Z</dcterms:modified>
</cp:coreProperties>
</file>