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5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928-AFBF-23A1-0E06-11FE23A4B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28BCA1-97C6-4909-E7F2-3DB4CF3B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53D92-3D17-0A2E-FE91-49FDE2E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6F8FA-055A-1390-953E-2DA8A424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05E80-5294-2E8B-F826-C499F1D8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9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7DD31-8033-AB20-B6D0-50916E87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1D5D87-1000-B798-E326-0B82A562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BB47C-3FA9-A79A-9A0C-F4C3082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8587F-C5F7-934E-DB84-4D64C611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C86CF-D8B7-A126-BD7D-B71384BE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3DA7B5-4358-B43B-E89D-5CEFB084D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B2A034-AE25-5CCF-E6D0-7CAE6CF5B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9379F-6F5B-AEF4-CC0A-72457773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21445-2AF9-05AA-A299-80B317C8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C5AE4-CE25-1A1D-F8FD-6F05A12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5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556C9-3FC4-3850-3FB0-7D89A465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94923-EDAF-D95C-1A49-BD02F003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26617-871B-1AF2-3DA2-49BB7DA7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C13F3-B21E-8418-00DE-8F94D6CD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0A92C-A9A1-8942-F866-9D90A952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8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EE6E1-D6EF-1CE8-A751-8664D86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4115D-C3DB-2DFD-BF64-1E62869F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FE061-4B58-0FA2-2134-BDEA0E63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34B3F-1CBC-089E-8D28-FF71524A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93224-6DA7-FC50-DB52-16B1309A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0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76DE6-C61E-E82D-20DB-F5544A7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5371F-E21C-2803-EA99-6EFCA08C7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5308BD-6BAA-4ED5-9D24-4E5EBF3B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BBA6FE-3762-2BB8-F30C-55348918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3E34E-82D0-C094-D0A9-A209E537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003D09-4744-AE97-3B4B-C751731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6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B38B5-0014-42AD-88A6-D3D8BDB6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82329A-6526-5ACB-522A-E2D0B267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D5C6B-B760-7C42-645E-B75FA574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87BEC9-8A5D-FCE1-B286-DB2151226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58D492-275E-8721-A182-5F41291E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3F5705-FA72-27D4-55E3-BA47F91D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7FCB5-774F-90AA-BCC0-12470A8D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56171C-AE25-D0B1-3777-2FA51758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F728F-7EC9-8D08-05AC-716D9B55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A5E92D-0D1B-51EE-3D31-8038851E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9EE1D5-2928-86D5-D9A2-17B3BB4B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593CB9-4BE5-2530-65AE-F1DAF12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3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D58021-0155-2395-E10B-47A2550E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8D6FD5-0133-8812-FA4C-BDF29622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BF4E71-F3C7-B91B-F5CF-27F7BC95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AD8A2-3518-4CD9-57BA-89D51791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EB547-377A-0540-8259-0178C62B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D7D7D-BF49-1A81-0A1C-D574811E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A86C3-800E-1EC8-F566-FA509247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C78C05-54C4-ECDE-7482-F1479CA5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A112D4-4BB6-6CE5-651E-3EB6CC7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472B5-3213-3506-6528-7E4977CE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B98CCE-4F26-0FFC-6B11-E25F0F46F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BB5AB9-BBEA-9EDF-F06D-A9228C03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D2605-4809-BA8D-5E93-CF8F50EA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BDEAED-0570-7040-8927-2A08262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D5401-E2FD-E7A9-DE6C-399EFC63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4C7A7-9E42-4790-C6C5-7E9E5C9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E3F9C-40C7-0F59-F269-DC97F7C5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5FFE0-6E6F-DC2A-C629-ED9C4B140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65F4-1CAB-F34F-8770-F6E37D8734C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E5364-D50D-523C-C342-719AB494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93C77-0ECF-A823-7FF0-EA39A810B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1448-91A5-F241-82D3-B14708244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8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trr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2AF5F-A1EB-DFD3-C177-45AE552D6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250" y="2139157"/>
            <a:ext cx="9207500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рекламных кампаний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230263-8A25-D6A4-D006-711EA017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50" y="4907756"/>
            <a:ext cx="118999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Назарова Алина</a:t>
            </a:r>
          </a:p>
          <a:p>
            <a:pPr algn="r"/>
            <a:r>
              <a:rPr lang="en-US" dirty="0">
                <a:hlinkClick r:id="rId2"/>
              </a:rPr>
              <a:t>ostrrna@gmail.com</a:t>
            </a:r>
            <a:endParaRPr lang="ru-RU" dirty="0"/>
          </a:p>
          <a:p>
            <a:endParaRPr lang="ru-RU" dirty="0"/>
          </a:p>
          <a:p>
            <a:r>
              <a:rPr lang="ru-RU" dirty="0"/>
              <a:t>09.10.2023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7A78-F383-485A-843A-6EC62941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DE525-6540-85CE-BE14-3754C83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1) Проверьте, есть ли какие-либо изменения в рекламных кампаниях или бюджете в сентябре, которые могли повлиять на снижение показов и кликов.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Оцените качество трафика и релевантность ключевых слов и аудитории в рекламных кампаниях.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3) Рассмотрите возможность внести корректировки в рекламные объявления и стратегию таргетинга.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4) Продолжайте мониторить показатели и вносить оптимизации для стабилизации и снижения </a:t>
            </a:r>
            <a:r>
              <a:rPr lang="en" dirty="0"/>
              <a:t>CPA </a:t>
            </a:r>
            <a:r>
              <a:rPr lang="ru-RU" dirty="0"/>
              <a:t>до целевого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06901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B28C6-A01C-080D-DF90-CE22A52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A47F4-02E5-317F-24A3-8C876CEB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этом проекте - рекламодатель Сигма жалуется на постоянный рост </a:t>
            </a:r>
            <a:r>
              <a:rPr lang="en" dirty="0"/>
              <a:t>CPA </a:t>
            </a:r>
            <a:r>
              <a:rPr lang="ru-RU" dirty="0"/>
              <a:t>по своим рекламным кампаниям в последние 4 месяца (с июня по сентябрь 2022)</a:t>
            </a:r>
          </a:p>
          <a:p>
            <a:pPr marL="0" indent="0">
              <a:buNone/>
            </a:pPr>
            <a:r>
              <a:rPr lang="ru-RU" dirty="0"/>
              <a:t>Цель исследования - выяснить причину растущего </a:t>
            </a:r>
            <a:r>
              <a:rPr lang="en" dirty="0"/>
              <a:t>CPA </a:t>
            </a:r>
            <a:r>
              <a:rPr lang="ru-RU" dirty="0"/>
              <a:t>и дать рекомендации по снижению и стабилизации </a:t>
            </a:r>
            <a:r>
              <a:rPr lang="en" dirty="0"/>
              <a:t>CPA </a:t>
            </a:r>
            <a:r>
              <a:rPr lang="ru-RU" dirty="0"/>
              <a:t>до целевого значения (380 </a:t>
            </a:r>
            <a:r>
              <a:rPr lang="ru-RU" dirty="0" err="1"/>
              <a:t>руб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8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A2149-C669-1ED2-522C-4753CBB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12CD7-6A06-7327-F6A6-36354499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 err="1"/>
              <a:t>data.csv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BA4843-E458-5CEF-06F0-8B507CE6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699"/>
            <a:ext cx="10364579" cy="29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F7287-538B-7DB4-E891-D319B1E4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изменения </a:t>
            </a:r>
            <a:r>
              <a:rPr lang="en" dirty="0"/>
              <a:t>CPA </a:t>
            </a:r>
            <a:r>
              <a:rPr lang="ru-RU" dirty="0"/>
              <a:t>в течение периода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B33E73-3ABE-B642-49CA-1478460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685" y="1825625"/>
            <a:ext cx="7232629" cy="4351338"/>
          </a:xfrm>
        </p:spPr>
      </p:pic>
    </p:spTree>
    <p:extLst>
      <p:ext uri="{BB962C8B-B14F-4D97-AF65-F5344CB8AC3E}">
        <p14:creationId xmlns:p14="http://schemas.microsoft.com/office/powerpoint/2010/main" val="197289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7A78-F383-485A-843A-6EC62941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DE525-6540-85CE-BE14-3754C83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показов:</a:t>
            </a:r>
          </a:p>
          <a:p>
            <a:r>
              <a:rPr lang="ru-RU" dirty="0"/>
              <a:t>        В июле произошел значительный рост показов.</a:t>
            </a:r>
          </a:p>
          <a:p>
            <a:r>
              <a:rPr lang="ru-RU" dirty="0"/>
              <a:t>        Затем в августе показы также увеличились, но в меньшей степени.</a:t>
            </a:r>
          </a:p>
          <a:p>
            <a:r>
              <a:rPr lang="ru-RU" dirty="0"/>
              <a:t>        В сентябре произошло резкое снижение количества показов.</a:t>
            </a:r>
          </a:p>
        </p:txBody>
      </p:sp>
    </p:spTree>
    <p:extLst>
      <p:ext uri="{BB962C8B-B14F-4D97-AF65-F5344CB8AC3E}">
        <p14:creationId xmlns:p14="http://schemas.microsoft.com/office/powerpoint/2010/main" val="12761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7A78-F383-485A-843A-6EC62941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DE525-6540-85CE-BE14-3754C83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кликов:</a:t>
            </a:r>
          </a:p>
          <a:p>
            <a:r>
              <a:rPr lang="ru-RU" dirty="0"/>
              <a:t>        Количество кликов увеличилось в июле, что соответствует росту показов.</a:t>
            </a:r>
          </a:p>
          <a:p>
            <a:r>
              <a:rPr lang="ru-RU" dirty="0"/>
              <a:t>        В августе клики также увеличились, но в меньшей степени.</a:t>
            </a:r>
          </a:p>
          <a:p>
            <a:r>
              <a:rPr lang="ru-RU" dirty="0"/>
              <a:t>        Однако в сентябре произошло резкое снижение количества кликов.</a:t>
            </a:r>
          </a:p>
        </p:txBody>
      </p:sp>
    </p:spTree>
    <p:extLst>
      <p:ext uri="{BB962C8B-B14F-4D97-AF65-F5344CB8AC3E}">
        <p14:creationId xmlns:p14="http://schemas.microsoft.com/office/powerpoint/2010/main" val="18793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7A78-F383-485A-843A-6EC62941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DE525-6540-85CE-BE14-3754C83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расходов:</a:t>
            </a:r>
          </a:p>
          <a:p>
            <a:r>
              <a:rPr lang="ru-RU" dirty="0"/>
              <a:t>        Расходы увеличились в июле, в соответствии с ростом кликов и показов.</a:t>
            </a:r>
          </a:p>
          <a:p>
            <a:r>
              <a:rPr lang="ru-RU" dirty="0"/>
              <a:t>        В августе расходы также увеличились, но в меньшей степени.</a:t>
            </a:r>
          </a:p>
          <a:p>
            <a:r>
              <a:rPr lang="ru-RU" dirty="0"/>
              <a:t>        В сентябре произошло резкое снижение расходов, возможно, как реакция на снижение показов и кликов.</a:t>
            </a:r>
          </a:p>
        </p:txBody>
      </p:sp>
    </p:spTree>
    <p:extLst>
      <p:ext uri="{BB962C8B-B14F-4D97-AF65-F5344CB8AC3E}">
        <p14:creationId xmlns:p14="http://schemas.microsoft.com/office/powerpoint/2010/main" val="325065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7A78-F383-485A-843A-6EC62941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DE525-6540-85CE-BE14-3754C83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конверсий:</a:t>
            </a:r>
          </a:p>
          <a:p>
            <a:r>
              <a:rPr lang="ru-RU" dirty="0"/>
              <a:t>        Конверсии увеличились в июле, что соответствует росту кликов и показов.</a:t>
            </a:r>
          </a:p>
          <a:p>
            <a:r>
              <a:rPr lang="ru-RU" dirty="0"/>
              <a:t>        В августе конверсии также увеличились, но в меньшей степени.</a:t>
            </a:r>
          </a:p>
          <a:p>
            <a:r>
              <a:rPr lang="ru-RU" dirty="0"/>
              <a:t>        В сентябре произошло резкое снижение конверсий, возможно, из-за резкого снижения кликов.</a:t>
            </a:r>
          </a:p>
        </p:txBody>
      </p:sp>
    </p:spTree>
    <p:extLst>
      <p:ext uri="{BB962C8B-B14F-4D97-AF65-F5344CB8AC3E}">
        <p14:creationId xmlns:p14="http://schemas.microsoft.com/office/powerpoint/2010/main" val="29412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7A78-F383-485A-843A-6EC62941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DE525-6540-85CE-BE14-3754C83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Исходя из этого анализа, можно предположить, что рост </a:t>
            </a:r>
            <a:r>
              <a:rPr lang="en" dirty="0"/>
              <a:t>CPA </a:t>
            </a:r>
            <a:r>
              <a:rPr lang="ru-RU" dirty="0"/>
              <a:t>может быть связан с резким снижением показов, кликов и конверсий в сентябре</a:t>
            </a:r>
          </a:p>
        </p:txBody>
      </p:sp>
    </p:spTree>
    <p:extLst>
      <p:ext uri="{BB962C8B-B14F-4D97-AF65-F5344CB8AC3E}">
        <p14:creationId xmlns:p14="http://schemas.microsoft.com/office/powerpoint/2010/main" val="2219289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333</Words>
  <Application>Microsoft Macintosh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Анализ рекламных кампаний</vt:lpstr>
      <vt:lpstr>Описание проекта</vt:lpstr>
      <vt:lpstr>Источник данных</vt:lpstr>
      <vt:lpstr>График изменения CPA в течение периода</vt:lpstr>
      <vt:lpstr>Выводы</vt:lpstr>
      <vt:lpstr>Выводы</vt:lpstr>
      <vt:lpstr>Выводы</vt:lpstr>
      <vt:lpstr>Выводы</vt:lpstr>
      <vt:lpstr>Выводы</vt:lpstr>
      <vt:lpstr>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рекламных кампаний</dc:title>
  <dc:creator>Microsoft Office User</dc:creator>
  <cp:lastModifiedBy>Microsoft Office User</cp:lastModifiedBy>
  <cp:revision>1</cp:revision>
  <dcterms:created xsi:type="dcterms:W3CDTF">2023-10-09T11:56:03Z</dcterms:created>
  <dcterms:modified xsi:type="dcterms:W3CDTF">2023-10-09T12:03:47Z</dcterms:modified>
</cp:coreProperties>
</file>