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029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8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5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15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3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6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7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84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49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1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8340-D071-45C0-AB63-EA49AE7689FE}" type="datetimeFigureOut">
              <a:rPr lang="en-CA" smtClean="0"/>
              <a:t>08/02/2016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F24F-A3C9-467C-874E-B6A949F49E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52572" y="1138768"/>
            <a:ext cx="418024" cy="418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970596" y="1556792"/>
            <a:ext cx="266436" cy="266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2237032" y="1823228"/>
            <a:ext cx="266436" cy="266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2511518" y="2089664"/>
            <a:ext cx="404298" cy="4042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319991" y="873890"/>
            <a:ext cx="4465621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Predicted difference in synergy scores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278564" y="873889"/>
            <a:ext cx="2041427" cy="19442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Difference in synergy scores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1278564" y="870317"/>
            <a:ext cx="274008" cy="2740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915816" y="2493962"/>
            <a:ext cx="237556" cy="237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332580" y="155549"/>
            <a:ext cx="267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drug 1 / drug 2 / cell line </a:t>
            </a:r>
          </a:p>
          <a:p>
            <a:pPr algn="ctr"/>
            <a:r>
              <a:rPr lang="en-CA" dirty="0" smtClean="0"/>
              <a:t>Training + Validation + Test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351439" y="1500063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drug 1 / drug 2 / cell line </a:t>
            </a:r>
          </a:p>
          <a:p>
            <a:pPr algn="ctr"/>
            <a:r>
              <a:rPr lang="en-CA" dirty="0" smtClean="0"/>
              <a:t>Training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85612" y="940789"/>
            <a:ext cx="549736" cy="828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85612" y="1952835"/>
            <a:ext cx="549736" cy="828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78564" y="2818105"/>
            <a:ext cx="6507048" cy="302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77599" y="3427259"/>
                <a:ext cx="1191942" cy="67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99" y="3427259"/>
                <a:ext cx="1191942" cy="6746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8266088">
            <a:off x="7694686" y="1522183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features</a:t>
            </a:r>
            <a:endParaRPr lang="en-CA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665142" y="2972298"/>
            <a:ext cx="386578" cy="4549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43782" y="2780928"/>
            <a:ext cx="555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Synergy score predictions </a:t>
            </a:r>
          </a:p>
          <a:p>
            <a:r>
              <a:rPr lang="en-CA" dirty="0" smtClean="0"/>
              <a:t>(continuous for challenge 1, categorical for challenge 2)</a:t>
            </a:r>
            <a:endParaRPr lang="en-CA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79406"/>
              </p:ext>
            </p:extLst>
          </p:nvPr>
        </p:nvGraphicFramePr>
        <p:xfrm>
          <a:off x="2915816" y="4869160"/>
          <a:ext cx="5903744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1872"/>
                <a:gridCol w="2951872"/>
              </a:tblGrid>
              <a:tr h="55221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accent2"/>
                          </a:solidFill>
                        </a:rPr>
                        <a:t>Same cel</a:t>
                      </a:r>
                      <a:r>
                        <a:rPr lang="en-CA" sz="1600" b="1" baseline="0" dirty="0" smtClean="0">
                          <a:solidFill>
                            <a:schemeClr val="accent2"/>
                          </a:solidFill>
                        </a:rPr>
                        <a:t>l </a:t>
                      </a:r>
                      <a:r>
                        <a:rPr lang="en-CA" sz="1600" baseline="0" dirty="0" smtClean="0"/>
                        <a:t>/ same drug pair</a:t>
                      </a:r>
                    </a:p>
                    <a:p>
                      <a:pPr algn="ctr"/>
                      <a:r>
                        <a:rPr lang="en-CA" sz="1600" b="0" baseline="0" dirty="0" smtClean="0"/>
                        <a:t>P = 0.1</a:t>
                      </a:r>
                      <a:endParaRPr lang="en-C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Different</a:t>
                      </a:r>
                      <a:r>
                        <a:rPr lang="en-CA" sz="1600" baseline="0" dirty="0" smtClean="0"/>
                        <a:t> cell / same drug pair</a:t>
                      </a:r>
                    </a:p>
                    <a:p>
                      <a:pPr algn="ctr"/>
                      <a:r>
                        <a:rPr lang="en-CA" sz="1600" b="0" baseline="0" dirty="0" smtClean="0"/>
                        <a:t>P = 0.6</a:t>
                      </a:r>
                      <a:endParaRPr lang="en-CA" sz="1600" b="0" dirty="0"/>
                    </a:p>
                  </a:txBody>
                  <a:tcPr/>
                </a:tc>
              </a:tr>
              <a:tr h="552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dirty="0" smtClean="0">
                          <a:solidFill>
                            <a:schemeClr val="accent2"/>
                          </a:solidFill>
                        </a:rPr>
                        <a:t>Same cel</a:t>
                      </a:r>
                      <a:r>
                        <a:rPr lang="en-CA" sz="1600" b="1" baseline="0" dirty="0" smtClean="0">
                          <a:solidFill>
                            <a:schemeClr val="accent2"/>
                          </a:solidFill>
                        </a:rPr>
                        <a:t>l </a:t>
                      </a:r>
                      <a:r>
                        <a:rPr lang="en-CA" sz="1600" baseline="0" dirty="0" smtClean="0"/>
                        <a:t>/ shared drug</a:t>
                      </a:r>
                      <a:endParaRPr lang="en-CA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baseline="0" dirty="0" smtClean="0"/>
                        <a:t>P = 0.6</a:t>
                      </a:r>
                      <a:endParaRPr lang="en-CA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Different</a:t>
                      </a:r>
                      <a:r>
                        <a:rPr lang="en-CA" sz="1600" baseline="0" dirty="0" smtClean="0"/>
                        <a:t> cell / shared drug</a:t>
                      </a:r>
                    </a:p>
                    <a:p>
                      <a:pPr algn="ctr"/>
                      <a:r>
                        <a:rPr lang="en-CA" sz="1600" b="0" baseline="0" dirty="0" smtClean="0"/>
                        <a:t>P = 0.3</a:t>
                      </a:r>
                      <a:endParaRPr lang="en-CA" sz="1600" b="0" dirty="0"/>
                    </a:p>
                  </a:txBody>
                  <a:tcPr/>
                </a:tc>
              </a:tr>
              <a:tr h="552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dirty="0" smtClean="0">
                          <a:solidFill>
                            <a:schemeClr val="accent2"/>
                          </a:solidFill>
                        </a:rPr>
                        <a:t>Same cel</a:t>
                      </a:r>
                      <a:r>
                        <a:rPr lang="en-CA" sz="1600" b="1" baseline="0" dirty="0" smtClean="0">
                          <a:solidFill>
                            <a:schemeClr val="accent2"/>
                          </a:solidFill>
                        </a:rPr>
                        <a:t>l </a:t>
                      </a:r>
                      <a:r>
                        <a:rPr lang="en-CA" sz="1600" baseline="0" dirty="0" smtClean="0"/>
                        <a:t>/ different drug pair</a:t>
                      </a:r>
                      <a:endParaRPr lang="en-CA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baseline="0" dirty="0" smtClean="0"/>
                        <a:t>P = 0.3</a:t>
                      </a:r>
                      <a:endParaRPr lang="en-CA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Different</a:t>
                      </a:r>
                      <a:r>
                        <a:rPr lang="en-CA" sz="1600" baseline="0" dirty="0" smtClean="0"/>
                        <a:t> cell / different drug pair</a:t>
                      </a:r>
                    </a:p>
                    <a:p>
                      <a:pPr algn="ctr"/>
                      <a:r>
                        <a:rPr lang="en-CA" sz="1600" b="0" baseline="0" dirty="0" smtClean="0"/>
                        <a:t>P = 0.1</a:t>
                      </a:r>
                      <a:endParaRPr lang="en-CA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68663" y="4149080"/>
            <a:ext cx="401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Training sample / prediction weights</a:t>
            </a:r>
          </a:p>
          <a:p>
            <a:pPr algn="ctr"/>
            <a:r>
              <a:rPr lang="en-CA" b="1" dirty="0" smtClean="0"/>
              <a:t>(optimize using cross-validation)</a:t>
            </a:r>
            <a:endParaRPr lang="en-CA" b="1" dirty="0"/>
          </a:p>
        </p:txBody>
      </p:sp>
      <p:sp>
        <p:nvSpPr>
          <p:cNvPr id="35" name="Rectangle 34"/>
          <p:cNvSpPr/>
          <p:nvPr/>
        </p:nvSpPr>
        <p:spPr>
          <a:xfrm>
            <a:off x="3153372" y="2731518"/>
            <a:ext cx="179208" cy="86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0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strokach</dc:creator>
  <cp:lastModifiedBy>strokach</cp:lastModifiedBy>
  <cp:revision>11</cp:revision>
  <dcterms:created xsi:type="dcterms:W3CDTF">2016-02-08T15:10:48Z</dcterms:created>
  <dcterms:modified xsi:type="dcterms:W3CDTF">2016-02-08T15:51:44Z</dcterms:modified>
</cp:coreProperties>
</file>