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63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B974"/>
    <a:srgbClr val="C44E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157" y="1122426"/>
            <a:ext cx="9144941" cy="238773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57" y="3602239"/>
            <a:ext cx="9144941" cy="16558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5798" y="365145"/>
            <a:ext cx="2629170" cy="5812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86" y="365145"/>
            <a:ext cx="7735096" cy="5812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36" y="1709834"/>
            <a:ext cx="10516682" cy="285289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36" y="4589720"/>
            <a:ext cx="10516682" cy="150027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8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10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86" y="1825727"/>
            <a:ext cx="5182133" cy="43515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835" y="1825727"/>
            <a:ext cx="5182133" cy="43515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74" y="365145"/>
            <a:ext cx="10516682" cy="13256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74" y="1681257"/>
            <a:ext cx="5158318" cy="8239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74" y="2505215"/>
            <a:ext cx="5158318" cy="36847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835" y="1681257"/>
            <a:ext cx="5183721" cy="8239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835" y="2505215"/>
            <a:ext cx="5183721" cy="36847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74" y="457226"/>
            <a:ext cx="3932642" cy="160029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21" y="987480"/>
            <a:ext cx="6172835" cy="48738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74" y="2057515"/>
            <a:ext cx="3932642" cy="38118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74" y="457226"/>
            <a:ext cx="3932642" cy="160029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21" y="987480"/>
            <a:ext cx="6172835" cy="48738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74" y="2057515"/>
            <a:ext cx="3932642" cy="38118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86" y="365145"/>
            <a:ext cx="10516682" cy="1325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86" y="1825727"/>
            <a:ext cx="10516682" cy="435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86" y="6356706"/>
            <a:ext cx="2743482" cy="365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015" y="6356706"/>
            <a:ext cx="4115223" cy="365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486" y="6356706"/>
            <a:ext cx="2743482" cy="365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733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733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733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733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733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733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733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733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733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b="26660"/>
          <a:stretch>
            <a:fillRect/>
          </a:stretch>
        </p:blipFill>
        <p:spPr>
          <a:xfrm>
            <a:off x="106680" y="0"/>
            <a:ext cx="8559165" cy="6854825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8625840" y="149225"/>
            <a:ext cx="575310" cy="3742690"/>
          </a:xfrm>
          <a:prstGeom prst="rightBrace">
            <a:avLst/>
          </a:prstGeom>
          <a:ln w="57150" cmpd="sng">
            <a:solidFill>
              <a:schemeClr val="tx1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CA" altLang="en-US" sz="2400"/>
          </a:p>
        </p:txBody>
      </p:sp>
      <p:sp>
        <p:nvSpPr>
          <p:cNvPr id="7" name="Right Brace 6"/>
          <p:cNvSpPr/>
          <p:nvPr/>
        </p:nvSpPr>
        <p:spPr>
          <a:xfrm>
            <a:off x="8626475" y="4002405"/>
            <a:ext cx="575310" cy="2706370"/>
          </a:xfrm>
          <a:prstGeom prst="rightBrace">
            <a:avLst/>
          </a:prstGeom>
          <a:ln w="57150" cmpd="sng">
            <a:solidFill>
              <a:schemeClr val="tx1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CA" altLang="en-US" sz="2400">
              <a:solidFill>
                <a:srgbClr val="C44E5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18015" y="1513840"/>
            <a:ext cx="2174875" cy="10077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x-none" altLang="en-CA" sz="2000">
                <a:ln/>
                <a:solidFill>
                  <a:schemeClr val="tx1"/>
                </a:solidFill>
                <a:effectLst/>
              </a:rPr>
              <a:t>Train to predict </a:t>
            </a:r>
            <a:r>
              <a:rPr lang="x-none" altLang="en-CA" sz="2000">
                <a:solidFill>
                  <a:schemeClr val="tx1"/>
                </a:solidFill>
                <a:sym typeface="+mn-ea"/>
              </a:rPr>
              <a:t>mutation </a:t>
            </a:r>
            <a:r>
              <a:rPr lang="x-none" altLang="en-CA" sz="2000">
                <a:ln/>
                <a:solidFill>
                  <a:schemeClr val="tx1"/>
                </a:solidFill>
                <a:effectLst/>
              </a:rPr>
              <a:t>deleteriousness.</a:t>
            </a:r>
            <a:endParaRPr lang="x-none" altLang="en-CA" sz="2000">
              <a:ln/>
              <a:solidFill>
                <a:schemeClr val="tx1"/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21825" y="5008245"/>
            <a:ext cx="2166620" cy="702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CA" sz="2000">
                <a:solidFill>
                  <a:schemeClr val="tx1"/>
                </a:solidFill>
              </a:rPr>
              <a:t>Train to predict mutation </a:t>
            </a:r>
            <a:r>
              <a:rPr lang="x-none" altLang="en-CA" sz="2000">
                <a:solidFill>
                  <a:schemeClr val="tx1"/>
                </a:solidFill>
                <a:latin typeface="Noto Sans" charset="0"/>
                <a:sym typeface="+mn-ea"/>
              </a:rPr>
              <a:t>∆∆G.</a:t>
            </a:r>
            <a:endParaRPr lang="x-none" altLang="en-CA" sz="2000">
              <a:solidFill>
                <a:schemeClr val="tx1"/>
              </a:solidFill>
              <a:latin typeface="Noto Sans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Kingsoft Office WPP</Application>
  <PresentationFormat>Widescreen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Future directions - Better features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strokach</dc:creator>
  <cp:lastModifiedBy>strokach</cp:lastModifiedBy>
  <cp:revision>19</cp:revision>
  <dcterms:created xsi:type="dcterms:W3CDTF">2016-09-22T20:05:36Z</dcterms:created>
  <dcterms:modified xsi:type="dcterms:W3CDTF">2016-09-22T20:05:36Z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4105-10.1.0.5672</vt:lpwstr>
  </property>
</Properties>
</file>