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9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7CE1D-9649-4BBE-921F-BF548A9FAA74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</dgm:pt>
    <dgm:pt modelId="{7617BF6E-1930-4245-8331-D2E53DF45771}">
      <dgm:prSet phldrT="[Text]"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endParaRPr lang="en-CA" dirty="0"/>
        </a:p>
      </dgm:t>
    </dgm:pt>
    <dgm:pt modelId="{DBBE9E56-DB24-4F5E-A430-72D2134049C8}" type="parTrans" cxnId="{D9AFFED0-35D3-4891-985D-3C8A3B1FCD1F}">
      <dgm:prSet/>
      <dgm:spPr/>
      <dgm:t>
        <a:bodyPr/>
        <a:lstStyle/>
        <a:p>
          <a:endParaRPr lang="en-CA"/>
        </a:p>
      </dgm:t>
    </dgm:pt>
    <dgm:pt modelId="{96F0A7BE-ACEC-4E19-94A4-B59F33216256}" type="sibTrans" cxnId="{D9AFFED0-35D3-4891-985D-3C8A3B1FCD1F}">
      <dgm:prSet/>
      <dgm:spPr/>
      <dgm:t>
        <a:bodyPr/>
        <a:lstStyle/>
        <a:p>
          <a:endParaRPr lang="en-CA"/>
        </a:p>
      </dgm:t>
    </dgm:pt>
    <dgm:pt modelId="{88B0D42D-C0FD-4E82-B9D3-6C3F033D5C02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endParaRPr lang="en-CA" dirty="0" smtClean="0"/>
        </a:p>
      </dgm:t>
    </dgm:pt>
    <dgm:pt modelId="{69FE874D-AFA6-4049-934F-0700B4EC8EF8}" type="parTrans" cxnId="{3828F908-BD83-4E0C-A0CD-5AB34A252B06}">
      <dgm:prSet/>
      <dgm:spPr/>
      <dgm:t>
        <a:bodyPr/>
        <a:lstStyle/>
        <a:p>
          <a:endParaRPr lang="en-CA"/>
        </a:p>
      </dgm:t>
    </dgm:pt>
    <dgm:pt modelId="{ACC89081-3E9C-4818-A63E-A04CDD2AE13F}" type="sibTrans" cxnId="{3828F908-BD83-4E0C-A0CD-5AB34A252B06}">
      <dgm:prSet/>
      <dgm:spPr/>
      <dgm:t>
        <a:bodyPr/>
        <a:lstStyle/>
        <a:p>
          <a:endParaRPr lang="en-CA"/>
        </a:p>
      </dgm:t>
    </dgm:pt>
    <dgm:pt modelId="{98BC9C1D-6FFD-492B-A1EC-60101C5CA783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endParaRPr lang="en-CA" dirty="0" smtClean="0"/>
        </a:p>
      </dgm:t>
    </dgm:pt>
    <dgm:pt modelId="{6556F347-E530-44E1-A109-945E67CBD06B}" type="parTrans" cxnId="{252C5FDE-A17B-4682-8874-49E587E93A20}">
      <dgm:prSet/>
      <dgm:spPr/>
      <dgm:t>
        <a:bodyPr/>
        <a:lstStyle/>
        <a:p>
          <a:endParaRPr lang="en-CA"/>
        </a:p>
      </dgm:t>
    </dgm:pt>
    <dgm:pt modelId="{614D260C-711D-4357-A303-620B338D25B0}" type="sibTrans" cxnId="{252C5FDE-A17B-4682-8874-49E587E93A20}">
      <dgm:prSet/>
      <dgm:spPr/>
      <dgm:t>
        <a:bodyPr/>
        <a:lstStyle/>
        <a:p>
          <a:endParaRPr lang="en-CA"/>
        </a:p>
      </dgm:t>
    </dgm:pt>
    <dgm:pt modelId="{1B12CCE1-F2C3-4BD8-BD1F-593CA618A15C}" type="pres">
      <dgm:prSet presAssocID="{D507CE1D-9649-4BBE-921F-BF548A9FAA74}" presName="compositeShape" presStyleCnt="0">
        <dgm:presLayoutVars>
          <dgm:chMax val="7"/>
          <dgm:dir/>
          <dgm:resizeHandles val="exact"/>
        </dgm:presLayoutVars>
      </dgm:prSet>
      <dgm:spPr/>
    </dgm:pt>
    <dgm:pt modelId="{2FB25C55-26F8-4536-B563-BD22D553A963}" type="pres">
      <dgm:prSet presAssocID="{7617BF6E-1930-4245-8331-D2E53DF45771}" presName="circ1" presStyleLbl="vennNode1" presStyleIdx="0" presStyleCnt="3" custLinFactNeighborX="1194" custLinFactNeighborY="6649"/>
      <dgm:spPr/>
      <dgm:t>
        <a:bodyPr/>
        <a:lstStyle/>
        <a:p>
          <a:endParaRPr lang="en-CA"/>
        </a:p>
      </dgm:t>
    </dgm:pt>
    <dgm:pt modelId="{2CEE4D04-5C19-4B41-A008-17E824FE6721}" type="pres">
      <dgm:prSet presAssocID="{7617BF6E-1930-4245-8331-D2E53DF457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D79AA7-56BC-4A46-9284-AB920A4C2686}" type="pres">
      <dgm:prSet presAssocID="{88B0D42D-C0FD-4E82-B9D3-6C3F033D5C02}" presName="circ2" presStyleLbl="vennNode1" presStyleIdx="1" presStyleCnt="3" custLinFactNeighborX="-8558" custLinFactNeighborY="-13888"/>
      <dgm:spPr/>
      <dgm:t>
        <a:bodyPr/>
        <a:lstStyle/>
        <a:p>
          <a:endParaRPr lang="en-CA"/>
        </a:p>
      </dgm:t>
    </dgm:pt>
    <dgm:pt modelId="{34FEF7F9-4A43-4EA4-8607-9C2F1326B849}" type="pres">
      <dgm:prSet presAssocID="{88B0D42D-C0FD-4E82-B9D3-6C3F033D5C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4F028D-6D73-45D0-84CA-A45E1339B539}" type="pres">
      <dgm:prSet presAssocID="{98BC9C1D-6FFD-492B-A1EC-60101C5CA783}" presName="circ3" presStyleLbl="vennNode1" presStyleIdx="2" presStyleCnt="3" custLinFactNeighborX="13280" custLinFactNeighborY="-13888"/>
      <dgm:spPr/>
      <dgm:t>
        <a:bodyPr/>
        <a:lstStyle/>
        <a:p>
          <a:endParaRPr lang="en-CA"/>
        </a:p>
      </dgm:t>
    </dgm:pt>
    <dgm:pt modelId="{2A432318-0BD0-445A-A0C3-1F8834B2C950}" type="pres">
      <dgm:prSet presAssocID="{98BC9C1D-6FFD-492B-A1EC-60101C5CA78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944EA8B-3D8E-453C-96E8-DE679E5EB0C1}" type="presOf" srcId="{D507CE1D-9649-4BBE-921F-BF548A9FAA74}" destId="{1B12CCE1-F2C3-4BD8-BD1F-593CA618A15C}" srcOrd="0" destOrd="0" presId="urn:microsoft.com/office/officeart/2005/8/layout/venn1"/>
    <dgm:cxn modelId="{3828F908-BD83-4E0C-A0CD-5AB34A252B06}" srcId="{D507CE1D-9649-4BBE-921F-BF548A9FAA74}" destId="{88B0D42D-C0FD-4E82-B9D3-6C3F033D5C02}" srcOrd="1" destOrd="0" parTransId="{69FE874D-AFA6-4049-934F-0700B4EC8EF8}" sibTransId="{ACC89081-3E9C-4818-A63E-A04CDD2AE13F}"/>
    <dgm:cxn modelId="{AB984671-937D-47A9-9CC4-747620F55EB2}" type="presOf" srcId="{98BC9C1D-6FFD-492B-A1EC-60101C5CA783}" destId="{2A432318-0BD0-445A-A0C3-1F8834B2C950}" srcOrd="1" destOrd="0" presId="urn:microsoft.com/office/officeart/2005/8/layout/venn1"/>
    <dgm:cxn modelId="{D9AFFED0-35D3-4891-985D-3C8A3B1FCD1F}" srcId="{D507CE1D-9649-4BBE-921F-BF548A9FAA74}" destId="{7617BF6E-1930-4245-8331-D2E53DF45771}" srcOrd="0" destOrd="0" parTransId="{DBBE9E56-DB24-4F5E-A430-72D2134049C8}" sibTransId="{96F0A7BE-ACEC-4E19-94A4-B59F33216256}"/>
    <dgm:cxn modelId="{200C4E72-6AF8-4256-9469-6BF549BEE116}" type="presOf" srcId="{7617BF6E-1930-4245-8331-D2E53DF45771}" destId="{2FB25C55-26F8-4536-B563-BD22D553A963}" srcOrd="0" destOrd="0" presId="urn:microsoft.com/office/officeart/2005/8/layout/venn1"/>
    <dgm:cxn modelId="{CB00292A-4F3C-4001-9E8C-95772AFEBD7B}" type="presOf" srcId="{98BC9C1D-6FFD-492B-A1EC-60101C5CA783}" destId="{A54F028D-6D73-45D0-84CA-A45E1339B539}" srcOrd="0" destOrd="0" presId="urn:microsoft.com/office/officeart/2005/8/layout/venn1"/>
    <dgm:cxn modelId="{2C6BBCF5-7F48-43CE-A29B-8C9CE8E6D22E}" type="presOf" srcId="{88B0D42D-C0FD-4E82-B9D3-6C3F033D5C02}" destId="{34FEF7F9-4A43-4EA4-8607-9C2F1326B849}" srcOrd="1" destOrd="0" presId="urn:microsoft.com/office/officeart/2005/8/layout/venn1"/>
    <dgm:cxn modelId="{252C5FDE-A17B-4682-8874-49E587E93A20}" srcId="{D507CE1D-9649-4BBE-921F-BF548A9FAA74}" destId="{98BC9C1D-6FFD-492B-A1EC-60101C5CA783}" srcOrd="2" destOrd="0" parTransId="{6556F347-E530-44E1-A109-945E67CBD06B}" sibTransId="{614D260C-711D-4357-A303-620B338D25B0}"/>
    <dgm:cxn modelId="{C54EC450-156D-442B-92F0-65111D6A957D}" type="presOf" srcId="{88B0D42D-C0FD-4E82-B9D3-6C3F033D5C02}" destId="{8DD79AA7-56BC-4A46-9284-AB920A4C2686}" srcOrd="0" destOrd="0" presId="urn:microsoft.com/office/officeart/2005/8/layout/venn1"/>
    <dgm:cxn modelId="{DCF69711-32A6-48A9-AAF7-073FC20857B5}" type="presOf" srcId="{7617BF6E-1930-4245-8331-D2E53DF45771}" destId="{2CEE4D04-5C19-4B41-A008-17E824FE6721}" srcOrd="1" destOrd="0" presId="urn:microsoft.com/office/officeart/2005/8/layout/venn1"/>
    <dgm:cxn modelId="{011EB2AD-8DD3-41E5-8362-1C06518B455B}" type="presParOf" srcId="{1B12CCE1-F2C3-4BD8-BD1F-593CA618A15C}" destId="{2FB25C55-26F8-4536-B563-BD22D553A963}" srcOrd="0" destOrd="0" presId="urn:microsoft.com/office/officeart/2005/8/layout/venn1"/>
    <dgm:cxn modelId="{D5F53866-A869-4614-A2C9-DF84A3BDE4C6}" type="presParOf" srcId="{1B12CCE1-F2C3-4BD8-BD1F-593CA618A15C}" destId="{2CEE4D04-5C19-4B41-A008-17E824FE6721}" srcOrd="1" destOrd="0" presId="urn:microsoft.com/office/officeart/2005/8/layout/venn1"/>
    <dgm:cxn modelId="{8402E25C-68D9-4AF5-BD1B-76E78B5D23D3}" type="presParOf" srcId="{1B12CCE1-F2C3-4BD8-BD1F-593CA618A15C}" destId="{8DD79AA7-56BC-4A46-9284-AB920A4C2686}" srcOrd="2" destOrd="0" presId="urn:microsoft.com/office/officeart/2005/8/layout/venn1"/>
    <dgm:cxn modelId="{15F73885-2A06-471F-881B-B86BD69DB4BF}" type="presParOf" srcId="{1B12CCE1-F2C3-4BD8-BD1F-593CA618A15C}" destId="{34FEF7F9-4A43-4EA4-8607-9C2F1326B849}" srcOrd="3" destOrd="0" presId="urn:microsoft.com/office/officeart/2005/8/layout/venn1"/>
    <dgm:cxn modelId="{E63CF674-20EE-4254-9B9D-B8ADF2686A88}" type="presParOf" srcId="{1B12CCE1-F2C3-4BD8-BD1F-593CA618A15C}" destId="{A54F028D-6D73-45D0-84CA-A45E1339B539}" srcOrd="4" destOrd="0" presId="urn:microsoft.com/office/officeart/2005/8/layout/venn1"/>
    <dgm:cxn modelId="{A313DF49-52D4-414F-8740-D05C60CE7996}" type="presParOf" srcId="{1B12CCE1-F2C3-4BD8-BD1F-593CA618A15C}" destId="{2A432318-0BD0-445A-A0C3-1F8834B2C9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25C55-26F8-4536-B563-BD22D553A963}">
      <dsp:nvSpPr>
        <dsp:cNvPr id="0" name=""/>
        <dsp:cNvSpPr/>
      </dsp:nvSpPr>
      <dsp:spPr>
        <a:xfrm>
          <a:off x="2393350" y="333502"/>
          <a:ext cx="3819173" cy="3819173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902573" y="1001858"/>
        <a:ext cx="2800727" cy="1718628"/>
      </dsp:txXfrm>
    </dsp:sp>
    <dsp:sp modelId="{8DD79AA7-56BC-4A46-9284-AB920A4C2686}">
      <dsp:nvSpPr>
        <dsp:cNvPr id="0" name=""/>
        <dsp:cNvSpPr/>
      </dsp:nvSpPr>
      <dsp:spPr>
        <a:xfrm>
          <a:off x="3398989" y="1936142"/>
          <a:ext cx="3819173" cy="381917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 smtClean="0"/>
        </a:p>
      </dsp:txBody>
      <dsp:txXfrm>
        <a:off x="4567020" y="2922762"/>
        <a:ext cx="2291504" cy="2100545"/>
      </dsp:txXfrm>
    </dsp:sp>
    <dsp:sp modelId="{A54F028D-6D73-45D0-84CA-A45E1339B539}">
      <dsp:nvSpPr>
        <dsp:cNvPr id="0" name=""/>
        <dsp:cNvSpPr/>
      </dsp:nvSpPr>
      <dsp:spPr>
        <a:xfrm>
          <a:off x="1476850" y="1936142"/>
          <a:ext cx="3819173" cy="3819173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 smtClean="0"/>
        </a:p>
      </dsp:txBody>
      <dsp:txXfrm>
        <a:off x="1836489" y="2922762"/>
        <a:ext cx="2291504" cy="2100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9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1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9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2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93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8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B496-8E63-4433-8691-F6D862E326DF}" type="datetimeFigureOut">
              <a:rPr lang="en-CA" smtClean="0"/>
              <a:t>2015-12-31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3DC-8EDD-42CF-AA1B-BF220357A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8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0741342"/>
              </p:ext>
            </p:extLst>
          </p:nvPr>
        </p:nvGraphicFramePr>
        <p:xfrm>
          <a:off x="1838664" y="246356"/>
          <a:ext cx="8514672" cy="636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14901" y="14130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4.39 %</a:t>
            </a:r>
            <a:endParaRPr lang="en-C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48582" y="3398482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30.0 %</a:t>
            </a:r>
            <a:endParaRPr lang="en-CA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48938" y="2661307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5.1 %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52777" y="4478922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0.2 %</a:t>
            </a:r>
            <a:endParaRPr lang="en-C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8226" y="2661306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16.1 %</a:t>
            </a:r>
            <a:endParaRPr lang="en-CA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01688" y="4129384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0.4 %</a:t>
            </a:r>
            <a:endParaRPr lang="en-CA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4921" y="4129384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6.4 %</a:t>
            </a:r>
            <a:endParaRPr lang="en-C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4087" y="747639"/>
            <a:ext cx="116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Profs</a:t>
            </a:r>
            <a:endParaRPr lang="en-CA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94921" y="498389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Gene3D</a:t>
            </a:r>
            <a:endParaRPr lang="en-CA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60981" y="4983892"/>
            <a:ext cx="117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err="1" smtClean="0"/>
              <a:t>Pfam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42790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Strokach</dc:creator>
  <cp:lastModifiedBy>Alexey Strokach</cp:lastModifiedBy>
  <cp:revision>5</cp:revision>
  <dcterms:created xsi:type="dcterms:W3CDTF">2015-12-31T10:38:22Z</dcterms:created>
  <dcterms:modified xsi:type="dcterms:W3CDTF">2015-12-31T11:06:56Z</dcterms:modified>
</cp:coreProperties>
</file>