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657A8D-D4D0-4BC7-96C0-38A2BC42A7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C136EB-9799-4FE8-B3E0-9DC3192FFE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12/12/23 3:59:35 pm GMT-5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I Users in Lakhs India Map" id="2" name="slide2">
            <a:extLst>
              <a:ext uri="{FF2B5EF4-FFF2-40B4-BE49-F238E27FC236}">
                <a16:creationId xmlns:a16="http://schemas.microsoft.com/office/drawing/2014/main" id="{7925C681-4B3B-411A-81C4-C381FB566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3" y="0"/>
            <a:ext cx="961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I Transactions in Lakhs Line Chart" id="3" name="slide3">
            <a:extLst>
              <a:ext uri="{FF2B5EF4-FFF2-40B4-BE49-F238E27FC236}">
                <a16:creationId xmlns:a16="http://schemas.microsoft.com/office/drawing/2014/main" id="{275D3A7E-28EB-454F-8B8C-D417337F3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05" y="0"/>
            <a:ext cx="944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I Users in Lakhs Line Chart" id="4" name="slide4">
            <a:extLst>
              <a:ext uri="{FF2B5EF4-FFF2-40B4-BE49-F238E27FC236}">
                <a16:creationId xmlns:a16="http://schemas.microsoft.com/office/drawing/2014/main" id="{A36A9E0C-B9B3-41CB-90AC-106A0C6197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3" y="0"/>
            <a:ext cx="961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I Users in Lakhs Line Chart (2)" id="5" name="slide5">
            <a:extLst>
              <a:ext uri="{FF2B5EF4-FFF2-40B4-BE49-F238E27FC236}">
                <a16:creationId xmlns:a16="http://schemas.microsoft.com/office/drawing/2014/main" id="{F26F0760-210C-49CE-A723-4BAE960AF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0"/>
            <a:ext cx="968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303BD54-1D16-467E-BFA4-1EA4B55172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69" y="0"/>
            <a:ext cx="585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2023-12-12T20:59:36Z</dcterms:created>
  <dcterms:modified xsi:type="dcterms:W3CDTF">2023-12-12T20:59:36Z</dcterms:modified>
</cp:coreProperties>
</file>