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60" r:id="rId3"/>
  </p:sldIdLst>
  <p:sldSz cx="43891200" cy="32918400"/>
  <p:notesSz cx="7019925" cy="9305925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587"/>
    <a:srgbClr val="1F60A9"/>
    <a:srgbClr val="0B1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7" autoAdjust="0"/>
    <p:restoredTop sz="89172" autoAdjust="0"/>
  </p:normalViewPr>
  <p:slideViewPr>
    <p:cSldViewPr>
      <p:cViewPr varScale="1">
        <p:scale>
          <a:sx n="20" d="100"/>
          <a:sy n="20" d="100"/>
        </p:scale>
        <p:origin x="1920" y="2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9D886DC0-0A93-42D6-A675-017B8760B41B}" type="datetimeFigureOut">
              <a:rPr lang="en-US" smtClean="0"/>
              <a:pPr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FA26487E-518C-43F7-A8EE-728BE3956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6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7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bg1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94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5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1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3657603"/>
            <a:ext cx="9875520" cy="257479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3657603"/>
            <a:ext cx="28895040" cy="257479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3657600"/>
            <a:ext cx="14439902" cy="323088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3657603"/>
            <a:ext cx="24536400" cy="2574798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4023358"/>
            <a:ext cx="26334720" cy="1866900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jpg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jp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91200" cy="512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4789"/>
            <a:ext cx="43891200" cy="279603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6804657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462260"/>
            <a:ext cx="39502080" cy="1916430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</a:rPr>
              <a:t>© 2012 Boise State University</a:t>
            </a:r>
            <a:endParaRPr lang="en-US" sz="48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7260387" y="731520"/>
            <a:ext cx="9370426" cy="3440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b="0" kern="1200" baseline="0">
          <a:solidFill>
            <a:srgbClr val="09347A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4023360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5"/>
            <a:ext cx="39502080" cy="20116800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1799" y="30981871"/>
            <a:ext cx="8380757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4800" baseline="0" dirty="0" smtClean="0">
                <a:solidFill>
                  <a:schemeClr val="bg1"/>
                </a:solidFill>
              </a:rPr>
              <a:t>© 2012 Boise State University</a:t>
            </a:r>
            <a:endParaRPr lang="en-US" sz="4800" baseline="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67840" y="30981871"/>
            <a:ext cx="1609670" cy="1181861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fld id="{4B85C46D-3ED5-4508-B9D1-FB41570D2BFF}" type="slidenum">
              <a:rPr lang="en-US" sz="4800" baseline="0" smtClean="0">
                <a:solidFill>
                  <a:schemeClr val="bg1"/>
                </a:solidFill>
              </a:rPr>
              <a:t>‹#›</a:t>
            </a:fld>
            <a:endParaRPr lang="en-US" sz="4800" baseline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eriwilliams\Desktop\logo_b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469" y="881359"/>
            <a:ext cx="8938262" cy="23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6240"/>
            <a:ext cx="43891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389120" rtl="0" eaLnBrk="1" latinLnBrk="0" hangingPunct="1">
        <a:spcBef>
          <a:spcPct val="0"/>
        </a:spcBef>
        <a:buNone/>
        <a:defRPr sz="211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bg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 cap="none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bg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bg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bg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Boise State Theme">
      <a:dk1>
        <a:srgbClr val="191917"/>
      </a:dk1>
      <a:lt1>
        <a:sysClr val="window" lastClr="FFFFFF"/>
      </a:lt1>
      <a:dk2>
        <a:srgbClr val="09347A"/>
      </a:dk2>
      <a:lt2>
        <a:srgbClr val="F6F6F5"/>
      </a:lt2>
      <a:accent1>
        <a:srgbClr val="0169A4"/>
      </a:accent1>
      <a:accent2>
        <a:srgbClr val="F1632A"/>
      </a:accent2>
      <a:accent3>
        <a:srgbClr val="007DC3"/>
      </a:accent3>
      <a:accent4>
        <a:srgbClr val="8064A2"/>
      </a:accent4>
      <a:accent5>
        <a:srgbClr val="4BACC6"/>
      </a:accent5>
      <a:accent6>
        <a:srgbClr val="F79646"/>
      </a:accent6>
      <a:hlink>
        <a:srgbClr val="33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blank</vt:lpstr>
      <vt:lpstr>1_blank</vt:lpstr>
      <vt:lpstr>PowerPoint Presentation</vt:lpstr>
    </vt:vector>
  </TitlesOfParts>
  <Company>Boise State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teriwilliams</dc:creator>
  <cp:lastModifiedBy>Jim Conrad</cp:lastModifiedBy>
  <cp:revision>63</cp:revision>
  <cp:lastPrinted>2017-04-04T15:34:42Z</cp:lastPrinted>
  <dcterms:created xsi:type="dcterms:W3CDTF">2012-11-02T22:58:36Z</dcterms:created>
  <dcterms:modified xsi:type="dcterms:W3CDTF">2017-04-04T15:35:21Z</dcterms:modified>
</cp:coreProperties>
</file>