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8"/>
  </p:normalViewPr>
  <p:slideViewPr>
    <p:cSldViewPr snapToGrid="0" snapToObjects="1">
      <p:cViewPr varScale="1">
        <p:scale>
          <a:sx n="162" d="100"/>
          <a:sy n="162" d="100"/>
        </p:scale>
        <p:origin x="2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4cab36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4cab36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2fd48cd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2fd48cd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2fd48cd6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2fd48cd6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2fd48cd6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2fd48cd6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2fd48cd6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2fd48cd6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f8107c5c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f8107c5c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f8b3ca95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f8b3ca95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934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934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1400"/>
              <a:buFont typeface="Calibri"/>
              <a:buNone/>
              <a:defRPr sz="4000" b="1" i="0" u="none" strike="noStrike" cap="none">
                <a:solidFill>
                  <a:srgbClr val="0934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934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934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None/>
              <a:defRPr sz="2000" b="1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None/>
              <a:defRPr sz="1800" b="1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1600" b="1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1600" b="1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None/>
              <a:defRPr sz="2000" b="1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None/>
              <a:defRPr sz="1800" b="1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1600" b="1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1600" b="1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934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457200" y="571500"/>
            <a:ext cx="30084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0934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>
            <a:off x="3575050" y="571500"/>
            <a:ext cx="51117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  <a:defRPr sz="14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None/>
              <a:defRPr sz="10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9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9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0934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2"/>
          <p:cNvSpPr>
            <a:spLocks noGrp="1"/>
          </p:cNvSpPr>
          <p:nvPr>
            <p:ph type="pic" idx="2"/>
          </p:nvPr>
        </p:nvSpPr>
        <p:spPr>
          <a:xfrm>
            <a:off x="1792288" y="628649"/>
            <a:ext cx="5486400" cy="29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  <a:defRPr sz="14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None/>
              <a:defRPr sz="10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9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9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934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 rot="5400000">
            <a:off x="5646450" y="1554450"/>
            <a:ext cx="40233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934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 rot="5400000">
            <a:off x="1455450" y="-426750"/>
            <a:ext cx="40233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1400"/>
            </a:lvl1pPr>
            <a:lvl2pPr marL="914400" lvl="1" indent="-304800" rtl="0">
              <a:spcBef>
                <a:spcPts val="560"/>
              </a:spcBef>
              <a:spcAft>
                <a:spcPts val="0"/>
              </a:spcAft>
              <a:buSzPts val="1200"/>
              <a:buChar char="–"/>
              <a:defRPr sz="1200"/>
            </a:lvl2pPr>
            <a:lvl3pPr marL="1371600" lvl="2" indent="-304800" rtl="0">
              <a:spcBef>
                <a:spcPts val="48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4pPr>
            <a:lvl5pPr marL="2286000" lvl="4" indent="-3048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1400"/>
            </a:lvl1pPr>
            <a:lvl2pPr marL="914400" lvl="1" indent="-304800" rtl="0">
              <a:spcBef>
                <a:spcPts val="560"/>
              </a:spcBef>
              <a:spcAft>
                <a:spcPts val="0"/>
              </a:spcAft>
              <a:buSzPts val="1200"/>
              <a:buChar char="–"/>
              <a:defRPr sz="1200"/>
            </a:lvl2pPr>
            <a:lvl3pPr marL="1371600" lvl="2" indent="-304800" rtl="0">
              <a:spcBef>
                <a:spcPts val="48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4pPr>
            <a:lvl5pPr marL="2286000" lvl="4" indent="-3048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4714811"/>
            <a:ext cx="9144000" cy="43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934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8305800" y="4840917"/>
            <a:ext cx="3354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640931" y="129123"/>
            <a:ext cx="1862100" cy="370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W7Rqwwth8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youtu.be/N1zxDa3t0f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 Awesome Team</a:t>
            </a:r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Demo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 building</a:t>
            </a:r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Live demo or link to video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testing setup</a:t>
            </a:r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Live demo or link to video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CI setup</a:t>
            </a:r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Live demo or link to video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depoyment</a:t>
            </a:r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Live demo or link to video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Tasks completed from Planning-X</a:t>
            </a:r>
            <a:endParaRPr dirty="0"/>
          </a:p>
        </p:txBody>
      </p:sp>
      <p:sp>
        <p:nvSpPr>
          <p:cNvPr id="133" name="Google Shape;133;p3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 dirty="0"/>
              <a:t>Jane - Developed SQL Queries </a:t>
            </a: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 dirty="0"/>
              <a:t>John - Developed UI Components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4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</a:t>
            </a:r>
            <a:endParaRPr/>
          </a:p>
        </p:txBody>
      </p:sp>
      <p:sp>
        <p:nvSpPr>
          <p:cNvPr id="152" name="Google Shape;152;p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 dirty="0"/>
              <a:t>The team has put together a few </a:t>
            </a:r>
            <a:r>
              <a:rPr lang="en" dirty="0" err="1"/>
              <a:t>youtube</a:t>
            </a:r>
            <a:r>
              <a:rPr lang="en" dirty="0"/>
              <a:t> videos to demo what we have done! Enjoy! </a:t>
            </a: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https://youtu.be/IW7Rqwwth84</a:t>
            </a: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https://youtu.be/N1zxDa3t0fg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Boise State Theme">
      <a:dk1>
        <a:srgbClr val="191917"/>
      </a:dk1>
      <a:lt1>
        <a:srgbClr val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Macintosh PowerPoint</Application>
  <PresentationFormat>On-screen Show (16:9)</PresentationFormat>
  <Paragraphs>17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Simple Light</vt:lpstr>
      <vt:lpstr>blank</vt:lpstr>
      <vt:lpstr>Super Awesome Team</vt:lpstr>
      <vt:lpstr>Our project building</vt:lpstr>
      <vt:lpstr>Our testing setup</vt:lpstr>
      <vt:lpstr>Our CI setup</vt:lpstr>
      <vt:lpstr>Our depoyment</vt:lpstr>
      <vt:lpstr>Tasks completed from Planning-X</vt:lpstr>
      <vt:lpstr>Demo time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Awesome Team</dc:title>
  <cp:lastModifiedBy>Microsoft Office User</cp:lastModifiedBy>
  <cp:revision>1</cp:revision>
  <dcterms:modified xsi:type="dcterms:W3CDTF">2019-10-30T19:54:46Z</dcterms:modified>
</cp:coreProperties>
</file>