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43891200" cy="32918400"/>
  <p:notesSz cx="7019925" cy="9305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GqiZ2H38SO4jrzNVa4WQHLC1c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>
      <p:cViewPr varScale="1">
        <p:scale>
          <a:sx n="21" d="100"/>
          <a:sy n="21" d="100"/>
        </p:scale>
        <p:origin x="1960" y="28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6333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4275" y="698500"/>
            <a:ext cx="4651375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94560" y="6804657"/>
            <a:ext cx="39502081" cy="343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2194560" y="10462260"/>
            <a:ext cx="39502081" cy="19164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2194560" y="6804657"/>
            <a:ext cx="39502081" cy="343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 rot="5400000">
            <a:off x="12363449" y="293371"/>
            <a:ext cx="19164302" cy="3950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 rot="5400000">
            <a:off x="23884889" y="11593834"/>
            <a:ext cx="25747982" cy="987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 rot="5400000">
            <a:off x="3768090" y="2084075"/>
            <a:ext cx="25747982" cy="2889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291840" y="10226042"/>
            <a:ext cx="37307519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583680" y="18653759"/>
            <a:ext cx="30723839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lvl="0" algn="ctr">
              <a:spcBef>
                <a:spcPts val="3080"/>
              </a:spcBef>
              <a:spcAft>
                <a:spcPts val="0"/>
              </a:spcAft>
              <a:buClr>
                <a:schemeClr val="lt1"/>
              </a:buClr>
              <a:buSzPts val="15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2680"/>
              </a:spcBef>
              <a:spcAft>
                <a:spcPts val="0"/>
              </a:spcAft>
              <a:buClr>
                <a:srgbClr val="898989"/>
              </a:buClr>
              <a:buSzPts val="13400"/>
              <a:buNone/>
              <a:defRPr>
                <a:solidFill>
                  <a:srgbClr val="898989"/>
                </a:solidFill>
              </a:defRPr>
            </a:lvl2pPr>
            <a:lvl3pPr lvl="2" algn="ctr">
              <a:spcBef>
                <a:spcPts val="2300"/>
              </a:spcBef>
              <a:spcAft>
                <a:spcPts val="0"/>
              </a:spcAft>
              <a:buClr>
                <a:srgbClr val="898989"/>
              </a:buClr>
              <a:buSzPts val="11500"/>
              <a:buNone/>
              <a:defRPr>
                <a:solidFill>
                  <a:srgbClr val="898989"/>
                </a:solidFill>
              </a:defRPr>
            </a:lvl3pPr>
            <a:lvl4pPr lvl="3" algn="ctr">
              <a:spcBef>
                <a:spcPts val="1920"/>
              </a:spcBef>
              <a:spcAft>
                <a:spcPts val="0"/>
              </a:spcAft>
              <a:buClr>
                <a:srgbClr val="898989"/>
              </a:buClr>
              <a:buSzPts val="9600"/>
              <a:buNone/>
              <a:defRPr>
                <a:solidFill>
                  <a:srgbClr val="898989"/>
                </a:solidFill>
              </a:defRPr>
            </a:lvl4pPr>
            <a:lvl5pPr lvl="4" algn="ctr">
              <a:spcBef>
                <a:spcPts val="1920"/>
              </a:spcBef>
              <a:spcAft>
                <a:spcPts val="0"/>
              </a:spcAft>
              <a:buClr>
                <a:srgbClr val="898989"/>
              </a:buClr>
              <a:buSzPts val="9600"/>
              <a:buNone/>
              <a:defRPr>
                <a:solidFill>
                  <a:srgbClr val="898989"/>
                </a:solidFill>
              </a:defRPr>
            </a:lvl5pPr>
            <a:lvl6pPr lvl="5" algn="ctr">
              <a:spcBef>
                <a:spcPts val="1920"/>
              </a:spcBef>
              <a:spcAft>
                <a:spcPts val="0"/>
              </a:spcAft>
              <a:buClr>
                <a:srgbClr val="898989"/>
              </a:buClr>
              <a:buSzPts val="9600"/>
              <a:buNone/>
              <a:defRPr>
                <a:solidFill>
                  <a:srgbClr val="898989"/>
                </a:solidFill>
              </a:defRPr>
            </a:lvl6pPr>
            <a:lvl7pPr lvl="6" algn="ctr">
              <a:spcBef>
                <a:spcPts val="1920"/>
              </a:spcBef>
              <a:spcAft>
                <a:spcPts val="0"/>
              </a:spcAft>
              <a:buClr>
                <a:srgbClr val="898989"/>
              </a:buClr>
              <a:buSzPts val="9600"/>
              <a:buNone/>
              <a:defRPr>
                <a:solidFill>
                  <a:srgbClr val="898989"/>
                </a:solidFill>
              </a:defRPr>
            </a:lvl7pPr>
            <a:lvl8pPr lvl="7" algn="ctr">
              <a:spcBef>
                <a:spcPts val="1920"/>
              </a:spcBef>
              <a:spcAft>
                <a:spcPts val="0"/>
              </a:spcAft>
              <a:buClr>
                <a:srgbClr val="898989"/>
              </a:buClr>
              <a:buSzPts val="9600"/>
              <a:buNone/>
              <a:defRPr>
                <a:solidFill>
                  <a:srgbClr val="898989"/>
                </a:solidFill>
              </a:defRPr>
            </a:lvl8pPr>
            <a:lvl9pPr lvl="8" algn="ctr">
              <a:spcBef>
                <a:spcPts val="1920"/>
              </a:spcBef>
              <a:spcAft>
                <a:spcPts val="0"/>
              </a:spcAft>
              <a:buClr>
                <a:srgbClr val="898989"/>
              </a:buClr>
              <a:buSzPts val="9600"/>
              <a:buNone/>
              <a:defRPr>
                <a:solidFill>
                  <a:srgbClr val="89898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2194560" y="4023360"/>
            <a:ext cx="39502081" cy="343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2194560" y="7680965"/>
            <a:ext cx="39502081" cy="2011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467102" y="21153122"/>
            <a:ext cx="37307519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0"/>
              <a:buFont typeface="Calibri"/>
              <a:buNone/>
              <a:defRPr sz="19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3467102" y="13952225"/>
            <a:ext cx="37307519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marL="457200" lvl="0" indent="-228600" algn="l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720"/>
              </a:spcBef>
              <a:spcAft>
                <a:spcPts val="0"/>
              </a:spcAft>
              <a:buClr>
                <a:srgbClr val="898989"/>
              </a:buClr>
              <a:buSzPts val="8600"/>
              <a:buNone/>
              <a:defRPr sz="8600">
                <a:solidFill>
                  <a:srgbClr val="898989"/>
                </a:solidFill>
              </a:defRPr>
            </a:lvl2pPr>
            <a:lvl3pPr marL="1371600" lvl="2" indent="-228600" algn="l">
              <a:spcBef>
                <a:spcPts val="1540"/>
              </a:spcBef>
              <a:spcAft>
                <a:spcPts val="0"/>
              </a:spcAft>
              <a:buClr>
                <a:srgbClr val="898989"/>
              </a:buClr>
              <a:buSzPts val="7700"/>
              <a:buNone/>
              <a:defRPr sz="7700">
                <a:solidFill>
                  <a:srgbClr val="898989"/>
                </a:solidFill>
              </a:defRPr>
            </a:lvl3pPr>
            <a:lvl4pPr marL="1828800" lvl="3" indent="-228600" algn="l">
              <a:spcBef>
                <a:spcPts val="1340"/>
              </a:spcBef>
              <a:spcAft>
                <a:spcPts val="0"/>
              </a:spcAft>
              <a:buClr>
                <a:srgbClr val="898989"/>
              </a:buClr>
              <a:buSzPts val="6700"/>
              <a:buNone/>
              <a:defRPr sz="6700">
                <a:solidFill>
                  <a:srgbClr val="898989"/>
                </a:solidFill>
              </a:defRPr>
            </a:lvl4pPr>
            <a:lvl5pPr marL="2286000" lvl="4" indent="-228600" algn="l">
              <a:spcBef>
                <a:spcPts val="1340"/>
              </a:spcBef>
              <a:spcAft>
                <a:spcPts val="0"/>
              </a:spcAft>
              <a:buClr>
                <a:srgbClr val="898989"/>
              </a:buClr>
              <a:buSzPts val="6700"/>
              <a:buNone/>
              <a:defRPr sz="6700">
                <a:solidFill>
                  <a:srgbClr val="898989"/>
                </a:solidFill>
              </a:defRPr>
            </a:lvl5pPr>
            <a:lvl6pPr marL="2743200" lvl="5" indent="-228600" algn="l">
              <a:spcBef>
                <a:spcPts val="1340"/>
              </a:spcBef>
              <a:spcAft>
                <a:spcPts val="0"/>
              </a:spcAft>
              <a:buClr>
                <a:srgbClr val="898989"/>
              </a:buClr>
              <a:buSzPts val="6700"/>
              <a:buNone/>
              <a:defRPr sz="6700">
                <a:solidFill>
                  <a:srgbClr val="898989"/>
                </a:solidFill>
              </a:defRPr>
            </a:lvl6pPr>
            <a:lvl7pPr marL="3200400" lvl="6" indent="-228600" algn="l">
              <a:spcBef>
                <a:spcPts val="1340"/>
              </a:spcBef>
              <a:spcAft>
                <a:spcPts val="0"/>
              </a:spcAft>
              <a:buClr>
                <a:srgbClr val="898989"/>
              </a:buClr>
              <a:buSzPts val="6700"/>
              <a:buNone/>
              <a:defRPr sz="6700">
                <a:solidFill>
                  <a:srgbClr val="898989"/>
                </a:solidFill>
              </a:defRPr>
            </a:lvl7pPr>
            <a:lvl8pPr marL="3657600" lvl="7" indent="-228600" algn="l">
              <a:spcBef>
                <a:spcPts val="1340"/>
              </a:spcBef>
              <a:spcAft>
                <a:spcPts val="0"/>
              </a:spcAft>
              <a:buClr>
                <a:srgbClr val="898989"/>
              </a:buClr>
              <a:buSzPts val="6700"/>
              <a:buNone/>
              <a:defRPr sz="6700">
                <a:solidFill>
                  <a:srgbClr val="898989"/>
                </a:solidFill>
              </a:defRPr>
            </a:lvl8pPr>
            <a:lvl9pPr marL="4114800" lvl="8" indent="-228600" algn="l">
              <a:spcBef>
                <a:spcPts val="1340"/>
              </a:spcBef>
              <a:spcAft>
                <a:spcPts val="0"/>
              </a:spcAft>
              <a:buClr>
                <a:srgbClr val="898989"/>
              </a:buClr>
              <a:buSzPts val="6700"/>
              <a:buNone/>
              <a:defRPr sz="6700">
                <a:solidFill>
                  <a:srgbClr val="89898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2194560" y="4023360"/>
            <a:ext cx="39502081" cy="343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2194560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1079500" algn="l">
              <a:spcBef>
                <a:spcPts val="2680"/>
              </a:spcBef>
              <a:spcAft>
                <a:spcPts val="0"/>
              </a:spcAft>
              <a:buClr>
                <a:schemeClr val="lt1"/>
              </a:buClr>
              <a:buSzPts val="13400"/>
              <a:buChar char="•"/>
              <a:defRPr sz="13400"/>
            </a:lvl1pPr>
            <a:lvl2pPr marL="914400" lvl="1" indent="-95885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1500"/>
              <a:buChar char="–"/>
              <a:defRPr sz="11500"/>
            </a:lvl2pPr>
            <a:lvl3pPr marL="1371600" lvl="2" indent="-838200" algn="l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600"/>
              <a:buChar char="•"/>
              <a:defRPr sz="9600"/>
            </a:lvl3pPr>
            <a:lvl4pPr marL="1828800" lvl="3" indent="-77470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Char char="–"/>
              <a:defRPr sz="8600"/>
            </a:lvl4pPr>
            <a:lvl5pPr marL="2286000" lvl="4" indent="-77470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Char char="»"/>
              <a:defRPr sz="8600"/>
            </a:lvl5pPr>
            <a:lvl6pPr marL="2743200" lvl="5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6pPr>
            <a:lvl7pPr marL="3200400" lvl="6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7pPr>
            <a:lvl8pPr marL="3657600" lvl="7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8pPr>
            <a:lvl9pPr marL="4114800" lvl="8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1079500" algn="l">
              <a:spcBef>
                <a:spcPts val="2680"/>
              </a:spcBef>
              <a:spcAft>
                <a:spcPts val="0"/>
              </a:spcAft>
              <a:buClr>
                <a:schemeClr val="lt1"/>
              </a:buClr>
              <a:buSzPts val="13400"/>
              <a:buChar char="•"/>
              <a:defRPr sz="13400"/>
            </a:lvl1pPr>
            <a:lvl2pPr marL="914400" lvl="1" indent="-95885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1500"/>
              <a:buChar char="–"/>
              <a:defRPr sz="11500"/>
            </a:lvl2pPr>
            <a:lvl3pPr marL="1371600" lvl="2" indent="-838200" algn="l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600"/>
              <a:buChar char="•"/>
              <a:defRPr sz="9600"/>
            </a:lvl3pPr>
            <a:lvl4pPr marL="1828800" lvl="3" indent="-77470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Char char="–"/>
              <a:defRPr sz="8600"/>
            </a:lvl4pPr>
            <a:lvl5pPr marL="2286000" lvl="4" indent="-77470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Char char="»"/>
              <a:defRPr sz="8600"/>
            </a:lvl5pPr>
            <a:lvl6pPr marL="2743200" lvl="5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6pPr>
            <a:lvl7pPr marL="3200400" lvl="6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7pPr>
            <a:lvl8pPr marL="3657600" lvl="7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8pPr>
            <a:lvl9pPr marL="4114800" lvl="8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2194560" y="4023360"/>
            <a:ext cx="39502081" cy="343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marL="457200" lvl="0" indent="-22860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1500"/>
              <a:buNone/>
              <a:defRPr sz="11500" b="1"/>
            </a:lvl1pPr>
            <a:lvl2pPr marL="914400" lvl="1" indent="-228600" algn="l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 b="1"/>
            </a:lvl2pPr>
            <a:lvl3pPr marL="1371600" lvl="2" indent="-22860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None/>
              <a:defRPr sz="8600" b="1"/>
            </a:lvl3pPr>
            <a:lvl4pPr marL="1828800" lvl="3" indent="-22860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None/>
              <a:defRPr sz="7700" b="1"/>
            </a:lvl4pPr>
            <a:lvl5pPr marL="2286000" lvl="4" indent="-22860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None/>
              <a:defRPr sz="7700" b="1"/>
            </a:lvl5pPr>
            <a:lvl6pPr marL="2743200" lvl="5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6pPr>
            <a:lvl7pPr marL="3200400" lvl="6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7pPr>
            <a:lvl8pPr marL="3657600" lvl="7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8pPr>
            <a:lvl9pPr marL="4114800" lvl="8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2"/>
          </p:nvPr>
        </p:nvSpPr>
        <p:spPr>
          <a:xfrm>
            <a:off x="2194560" y="10439400"/>
            <a:ext cx="19392902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95885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1500"/>
              <a:buChar char="•"/>
              <a:defRPr sz="11500"/>
            </a:lvl1pPr>
            <a:lvl2pPr marL="914400" lvl="1" indent="-838200" algn="l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600"/>
              <a:buChar char="–"/>
              <a:defRPr sz="9600"/>
            </a:lvl2pPr>
            <a:lvl3pPr marL="1371600" lvl="2" indent="-77470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Char char="•"/>
              <a:defRPr sz="8600"/>
            </a:lvl3pPr>
            <a:lvl4pPr marL="1828800" lvl="3" indent="-71755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Char char="–"/>
              <a:defRPr sz="7700"/>
            </a:lvl4pPr>
            <a:lvl5pPr marL="2286000" lvl="4" indent="-71755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Char char="»"/>
              <a:defRPr sz="7700"/>
            </a:lvl5pPr>
            <a:lvl6pPr marL="2743200" lvl="5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6pPr>
            <a:lvl7pPr marL="3200400" lvl="6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7pPr>
            <a:lvl8pPr marL="3657600" lvl="7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8pPr>
            <a:lvl9pPr marL="4114800" lvl="8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3"/>
          </p:nvPr>
        </p:nvSpPr>
        <p:spPr>
          <a:xfrm>
            <a:off x="22296122" y="7368542"/>
            <a:ext cx="19400519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marL="457200" lvl="0" indent="-22860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1500"/>
              <a:buNone/>
              <a:defRPr sz="11500" b="1"/>
            </a:lvl1pPr>
            <a:lvl2pPr marL="914400" lvl="1" indent="-228600" algn="l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 b="1"/>
            </a:lvl2pPr>
            <a:lvl3pPr marL="1371600" lvl="2" indent="-22860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None/>
              <a:defRPr sz="8600" b="1"/>
            </a:lvl3pPr>
            <a:lvl4pPr marL="1828800" lvl="3" indent="-22860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None/>
              <a:defRPr sz="7700" b="1"/>
            </a:lvl4pPr>
            <a:lvl5pPr marL="2286000" lvl="4" indent="-22860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None/>
              <a:defRPr sz="7700" b="1"/>
            </a:lvl5pPr>
            <a:lvl6pPr marL="2743200" lvl="5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6pPr>
            <a:lvl7pPr marL="3200400" lvl="6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7pPr>
            <a:lvl8pPr marL="3657600" lvl="7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8pPr>
            <a:lvl9pPr marL="4114800" lvl="8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4"/>
          </p:nvPr>
        </p:nvSpPr>
        <p:spPr>
          <a:xfrm>
            <a:off x="22296122" y="10439400"/>
            <a:ext cx="19400519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95885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1500"/>
              <a:buChar char="•"/>
              <a:defRPr sz="11500"/>
            </a:lvl1pPr>
            <a:lvl2pPr marL="914400" lvl="1" indent="-838200" algn="l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600"/>
              <a:buChar char="–"/>
              <a:defRPr sz="9600"/>
            </a:lvl2pPr>
            <a:lvl3pPr marL="1371600" lvl="2" indent="-77470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Char char="•"/>
              <a:defRPr sz="8600"/>
            </a:lvl3pPr>
            <a:lvl4pPr marL="1828800" lvl="3" indent="-71755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Char char="–"/>
              <a:defRPr sz="7700"/>
            </a:lvl4pPr>
            <a:lvl5pPr marL="2286000" lvl="4" indent="-71755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Char char="»"/>
              <a:defRPr sz="7700"/>
            </a:lvl5pPr>
            <a:lvl6pPr marL="2743200" lvl="5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6pPr>
            <a:lvl7pPr marL="3200400" lvl="6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7pPr>
            <a:lvl8pPr marL="3657600" lvl="7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8pPr>
            <a:lvl9pPr marL="4114800" lvl="8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2194560" y="4023360"/>
            <a:ext cx="39502081" cy="343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2194563" y="3657600"/>
            <a:ext cx="14439902" cy="323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Calibri"/>
              <a:buNone/>
              <a:defRPr sz="9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17160241" y="3657603"/>
            <a:ext cx="24536399" cy="2574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1206500" algn="l">
              <a:spcBef>
                <a:spcPts val="3080"/>
              </a:spcBef>
              <a:spcAft>
                <a:spcPts val="0"/>
              </a:spcAft>
              <a:buClr>
                <a:schemeClr val="lt1"/>
              </a:buClr>
              <a:buSzPts val="15400"/>
              <a:buChar char="•"/>
              <a:defRPr sz="15400"/>
            </a:lvl1pPr>
            <a:lvl2pPr marL="914400" lvl="1" indent="-1079500" algn="l">
              <a:spcBef>
                <a:spcPts val="2680"/>
              </a:spcBef>
              <a:spcAft>
                <a:spcPts val="0"/>
              </a:spcAft>
              <a:buClr>
                <a:schemeClr val="lt1"/>
              </a:buClr>
              <a:buSzPts val="13400"/>
              <a:buChar char="–"/>
              <a:defRPr sz="13400"/>
            </a:lvl2pPr>
            <a:lvl3pPr marL="1371600" lvl="2" indent="-95885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1500"/>
              <a:buChar char="•"/>
              <a:defRPr sz="11500"/>
            </a:lvl3pPr>
            <a:lvl4pPr marL="1828800" lvl="3" indent="-838200" algn="l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600"/>
              <a:buChar char="–"/>
              <a:defRPr sz="9600"/>
            </a:lvl4pPr>
            <a:lvl5pPr marL="2286000" lvl="4" indent="-838200" algn="l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600"/>
              <a:buChar char="»"/>
              <a:defRPr sz="9600"/>
            </a:lvl5pPr>
            <a:lvl6pPr marL="2743200" lvl="5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2"/>
          </p:nvPr>
        </p:nvSpPr>
        <p:spPr>
          <a:xfrm>
            <a:off x="2194563" y="6888483"/>
            <a:ext cx="1443990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22860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/>
            </a:lvl1pPr>
            <a:lvl2pPr marL="914400" lvl="1" indent="-228600" algn="l">
              <a:spcBef>
                <a:spcPts val="116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/>
            </a:lvl2pPr>
            <a:lvl3pPr marL="1371600" lvl="2" indent="-22860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/>
            </a:lvl3pPr>
            <a:lvl4pPr marL="1828800" lvl="3" indent="-228600" algn="l">
              <a:spcBef>
                <a:spcPts val="86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4300"/>
            </a:lvl4pPr>
            <a:lvl5pPr marL="2286000" lvl="4" indent="-228600" algn="l">
              <a:spcBef>
                <a:spcPts val="86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4300"/>
            </a:lvl5pPr>
            <a:lvl6pPr marL="2743200" lvl="5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6pPr>
            <a:lvl7pPr marL="3200400" lvl="6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7pPr>
            <a:lvl8pPr marL="3657600" lvl="7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8pPr>
            <a:lvl9pPr marL="4114800" lvl="8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3291840" y="10226042"/>
            <a:ext cx="37307519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6583680" y="18653759"/>
            <a:ext cx="30723839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lvl="0" algn="ctr">
              <a:spcBef>
                <a:spcPts val="3080"/>
              </a:spcBef>
              <a:spcAft>
                <a:spcPts val="0"/>
              </a:spcAft>
              <a:buClr>
                <a:srgbClr val="30302C"/>
              </a:buClr>
              <a:buSzPts val="15400"/>
              <a:buNone/>
              <a:defRPr>
                <a:solidFill>
                  <a:srgbClr val="30302C"/>
                </a:solidFill>
              </a:defRPr>
            </a:lvl1pPr>
            <a:lvl2pPr lvl="1" algn="ctr">
              <a:spcBef>
                <a:spcPts val="2680"/>
              </a:spcBef>
              <a:spcAft>
                <a:spcPts val="0"/>
              </a:spcAft>
              <a:buClr>
                <a:srgbClr val="898989"/>
              </a:buClr>
              <a:buSzPts val="13400"/>
              <a:buNone/>
              <a:defRPr>
                <a:solidFill>
                  <a:srgbClr val="898989"/>
                </a:solidFill>
              </a:defRPr>
            </a:lvl2pPr>
            <a:lvl3pPr lvl="2" algn="ctr">
              <a:spcBef>
                <a:spcPts val="2300"/>
              </a:spcBef>
              <a:spcAft>
                <a:spcPts val="0"/>
              </a:spcAft>
              <a:buClr>
                <a:srgbClr val="898989"/>
              </a:buClr>
              <a:buSzPts val="11500"/>
              <a:buNone/>
              <a:defRPr>
                <a:solidFill>
                  <a:srgbClr val="898989"/>
                </a:solidFill>
              </a:defRPr>
            </a:lvl3pPr>
            <a:lvl4pPr lvl="3" algn="ctr">
              <a:spcBef>
                <a:spcPts val="1920"/>
              </a:spcBef>
              <a:spcAft>
                <a:spcPts val="0"/>
              </a:spcAft>
              <a:buClr>
                <a:srgbClr val="898989"/>
              </a:buClr>
              <a:buSzPts val="9600"/>
              <a:buNone/>
              <a:defRPr>
                <a:solidFill>
                  <a:srgbClr val="898989"/>
                </a:solidFill>
              </a:defRPr>
            </a:lvl4pPr>
            <a:lvl5pPr lvl="4" algn="ctr">
              <a:spcBef>
                <a:spcPts val="1920"/>
              </a:spcBef>
              <a:spcAft>
                <a:spcPts val="0"/>
              </a:spcAft>
              <a:buClr>
                <a:srgbClr val="898989"/>
              </a:buClr>
              <a:buSzPts val="9600"/>
              <a:buNone/>
              <a:defRPr>
                <a:solidFill>
                  <a:srgbClr val="898989"/>
                </a:solidFill>
              </a:defRPr>
            </a:lvl5pPr>
            <a:lvl6pPr lvl="5" algn="ctr">
              <a:spcBef>
                <a:spcPts val="1920"/>
              </a:spcBef>
              <a:spcAft>
                <a:spcPts val="0"/>
              </a:spcAft>
              <a:buClr>
                <a:srgbClr val="898989"/>
              </a:buClr>
              <a:buSzPts val="9600"/>
              <a:buNone/>
              <a:defRPr>
                <a:solidFill>
                  <a:srgbClr val="898989"/>
                </a:solidFill>
              </a:defRPr>
            </a:lvl6pPr>
            <a:lvl7pPr lvl="6" algn="ctr">
              <a:spcBef>
                <a:spcPts val="1920"/>
              </a:spcBef>
              <a:spcAft>
                <a:spcPts val="0"/>
              </a:spcAft>
              <a:buClr>
                <a:srgbClr val="898989"/>
              </a:buClr>
              <a:buSzPts val="9600"/>
              <a:buNone/>
              <a:defRPr>
                <a:solidFill>
                  <a:srgbClr val="898989"/>
                </a:solidFill>
              </a:defRPr>
            </a:lvl7pPr>
            <a:lvl8pPr lvl="7" algn="ctr">
              <a:spcBef>
                <a:spcPts val="1920"/>
              </a:spcBef>
              <a:spcAft>
                <a:spcPts val="0"/>
              </a:spcAft>
              <a:buClr>
                <a:srgbClr val="898989"/>
              </a:buClr>
              <a:buSzPts val="9600"/>
              <a:buNone/>
              <a:defRPr>
                <a:solidFill>
                  <a:srgbClr val="898989"/>
                </a:solidFill>
              </a:defRPr>
            </a:lvl8pPr>
            <a:lvl9pPr lvl="8" algn="ctr">
              <a:spcBef>
                <a:spcPts val="1920"/>
              </a:spcBef>
              <a:spcAft>
                <a:spcPts val="0"/>
              </a:spcAft>
              <a:buClr>
                <a:srgbClr val="898989"/>
              </a:buClr>
              <a:buSzPts val="9600"/>
              <a:buNone/>
              <a:defRPr>
                <a:solidFill>
                  <a:srgbClr val="89898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8602982" y="23042880"/>
            <a:ext cx="26334721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Calibri"/>
              <a:buNone/>
              <a:defRPr sz="9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>
            <a:spLocks noGrp="1"/>
          </p:cNvSpPr>
          <p:nvPr>
            <p:ph type="pic" idx="2"/>
          </p:nvPr>
        </p:nvSpPr>
        <p:spPr>
          <a:xfrm>
            <a:off x="8602982" y="4023358"/>
            <a:ext cx="26334721" cy="18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R="0" lvl="0" algn="l" rtl="0">
              <a:spcBef>
                <a:spcPts val="3080"/>
              </a:spcBef>
              <a:spcAft>
                <a:spcPts val="0"/>
              </a:spcAft>
              <a:buClr>
                <a:schemeClr val="lt1"/>
              </a:buClr>
              <a:buSzPts val="15400"/>
              <a:buFont typeface="Arial"/>
              <a:buNone/>
              <a:defRPr sz="1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2680"/>
              </a:spcBef>
              <a:spcAft>
                <a:spcPts val="0"/>
              </a:spcAft>
              <a:buClr>
                <a:schemeClr val="lt1"/>
              </a:buClr>
              <a:buSzPts val="13400"/>
              <a:buFont typeface="Arial"/>
              <a:buNone/>
              <a:defRPr sz="1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1500"/>
              <a:buFont typeface="Arial"/>
              <a:buNone/>
              <a:defRPr sz="1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8602982" y="25763222"/>
            <a:ext cx="26334721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22860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/>
            </a:lvl1pPr>
            <a:lvl2pPr marL="914400" lvl="1" indent="-228600" algn="l">
              <a:spcBef>
                <a:spcPts val="116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/>
            </a:lvl2pPr>
            <a:lvl3pPr marL="1371600" lvl="2" indent="-22860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/>
            </a:lvl3pPr>
            <a:lvl4pPr marL="1828800" lvl="3" indent="-228600" algn="l">
              <a:spcBef>
                <a:spcPts val="86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4300"/>
            </a:lvl4pPr>
            <a:lvl5pPr marL="2286000" lvl="4" indent="-228600" algn="l">
              <a:spcBef>
                <a:spcPts val="86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4300"/>
            </a:lvl5pPr>
            <a:lvl6pPr marL="2743200" lvl="5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6pPr>
            <a:lvl7pPr marL="3200400" lvl="6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7pPr>
            <a:lvl8pPr marL="3657600" lvl="7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8pPr>
            <a:lvl9pPr marL="4114800" lvl="8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2194560" y="4023360"/>
            <a:ext cx="39502081" cy="343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 rot="5400000">
            <a:off x="11887200" y="-2011676"/>
            <a:ext cx="20116799" cy="3950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 rot="5400000">
            <a:off x="23884889" y="11593834"/>
            <a:ext cx="25747982" cy="987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 rot="5400000">
            <a:off x="3768090" y="2084075"/>
            <a:ext cx="25747982" cy="2889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467102" y="21153122"/>
            <a:ext cx="37307519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9200"/>
              <a:buFont typeface="Calibri"/>
              <a:buNone/>
              <a:defRPr sz="19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467102" y="13952225"/>
            <a:ext cx="37307519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marL="457200" lvl="0" indent="-228600" algn="l">
              <a:spcBef>
                <a:spcPts val="1920"/>
              </a:spcBef>
              <a:spcAft>
                <a:spcPts val="0"/>
              </a:spcAft>
              <a:buClr>
                <a:srgbClr val="30302C"/>
              </a:buClr>
              <a:buSzPts val="9600"/>
              <a:buNone/>
              <a:defRPr sz="9600">
                <a:solidFill>
                  <a:srgbClr val="30302C"/>
                </a:solidFill>
              </a:defRPr>
            </a:lvl1pPr>
            <a:lvl2pPr marL="914400" lvl="1" indent="-228600" algn="l">
              <a:spcBef>
                <a:spcPts val="1720"/>
              </a:spcBef>
              <a:spcAft>
                <a:spcPts val="0"/>
              </a:spcAft>
              <a:buClr>
                <a:srgbClr val="898989"/>
              </a:buClr>
              <a:buSzPts val="8600"/>
              <a:buNone/>
              <a:defRPr sz="8600">
                <a:solidFill>
                  <a:srgbClr val="898989"/>
                </a:solidFill>
              </a:defRPr>
            </a:lvl2pPr>
            <a:lvl3pPr marL="1371600" lvl="2" indent="-228600" algn="l">
              <a:spcBef>
                <a:spcPts val="1540"/>
              </a:spcBef>
              <a:spcAft>
                <a:spcPts val="0"/>
              </a:spcAft>
              <a:buClr>
                <a:srgbClr val="898989"/>
              </a:buClr>
              <a:buSzPts val="7700"/>
              <a:buNone/>
              <a:defRPr sz="7700">
                <a:solidFill>
                  <a:srgbClr val="898989"/>
                </a:solidFill>
              </a:defRPr>
            </a:lvl3pPr>
            <a:lvl4pPr marL="1828800" lvl="3" indent="-228600" algn="l">
              <a:spcBef>
                <a:spcPts val="1340"/>
              </a:spcBef>
              <a:spcAft>
                <a:spcPts val="0"/>
              </a:spcAft>
              <a:buClr>
                <a:srgbClr val="898989"/>
              </a:buClr>
              <a:buSzPts val="6700"/>
              <a:buNone/>
              <a:defRPr sz="6700">
                <a:solidFill>
                  <a:srgbClr val="898989"/>
                </a:solidFill>
              </a:defRPr>
            </a:lvl4pPr>
            <a:lvl5pPr marL="2286000" lvl="4" indent="-228600" algn="l">
              <a:spcBef>
                <a:spcPts val="1340"/>
              </a:spcBef>
              <a:spcAft>
                <a:spcPts val="0"/>
              </a:spcAft>
              <a:buClr>
                <a:srgbClr val="898989"/>
              </a:buClr>
              <a:buSzPts val="6700"/>
              <a:buNone/>
              <a:defRPr sz="6700">
                <a:solidFill>
                  <a:srgbClr val="898989"/>
                </a:solidFill>
              </a:defRPr>
            </a:lvl5pPr>
            <a:lvl6pPr marL="2743200" lvl="5" indent="-228600" algn="l">
              <a:spcBef>
                <a:spcPts val="1340"/>
              </a:spcBef>
              <a:spcAft>
                <a:spcPts val="0"/>
              </a:spcAft>
              <a:buClr>
                <a:srgbClr val="898989"/>
              </a:buClr>
              <a:buSzPts val="6700"/>
              <a:buNone/>
              <a:defRPr sz="6700">
                <a:solidFill>
                  <a:srgbClr val="898989"/>
                </a:solidFill>
              </a:defRPr>
            </a:lvl6pPr>
            <a:lvl7pPr marL="3200400" lvl="6" indent="-228600" algn="l">
              <a:spcBef>
                <a:spcPts val="1340"/>
              </a:spcBef>
              <a:spcAft>
                <a:spcPts val="0"/>
              </a:spcAft>
              <a:buClr>
                <a:srgbClr val="898989"/>
              </a:buClr>
              <a:buSzPts val="6700"/>
              <a:buNone/>
              <a:defRPr sz="6700">
                <a:solidFill>
                  <a:srgbClr val="898989"/>
                </a:solidFill>
              </a:defRPr>
            </a:lvl7pPr>
            <a:lvl8pPr marL="3657600" lvl="7" indent="-228600" algn="l">
              <a:spcBef>
                <a:spcPts val="1340"/>
              </a:spcBef>
              <a:spcAft>
                <a:spcPts val="0"/>
              </a:spcAft>
              <a:buClr>
                <a:srgbClr val="898989"/>
              </a:buClr>
              <a:buSzPts val="6700"/>
              <a:buNone/>
              <a:defRPr sz="6700">
                <a:solidFill>
                  <a:srgbClr val="898989"/>
                </a:solidFill>
              </a:defRPr>
            </a:lvl8pPr>
            <a:lvl9pPr marL="4114800" lvl="8" indent="-228600" algn="l">
              <a:spcBef>
                <a:spcPts val="1340"/>
              </a:spcBef>
              <a:spcAft>
                <a:spcPts val="0"/>
              </a:spcAft>
              <a:buClr>
                <a:srgbClr val="898989"/>
              </a:buClr>
              <a:buSzPts val="6700"/>
              <a:buNone/>
              <a:defRPr sz="6700">
                <a:solidFill>
                  <a:srgbClr val="89898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2194560" y="6804657"/>
            <a:ext cx="39502081" cy="343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2194560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1079500" algn="l">
              <a:spcBef>
                <a:spcPts val="2680"/>
              </a:spcBef>
              <a:spcAft>
                <a:spcPts val="0"/>
              </a:spcAft>
              <a:buClr>
                <a:srgbClr val="30302C"/>
              </a:buClr>
              <a:buSzPts val="13400"/>
              <a:buChar char="•"/>
              <a:defRPr sz="13400"/>
            </a:lvl1pPr>
            <a:lvl2pPr marL="914400" lvl="1" indent="-958850" algn="l">
              <a:spcBef>
                <a:spcPts val="2300"/>
              </a:spcBef>
              <a:spcAft>
                <a:spcPts val="0"/>
              </a:spcAft>
              <a:buClr>
                <a:srgbClr val="30302C"/>
              </a:buClr>
              <a:buSzPts val="11500"/>
              <a:buChar char="–"/>
              <a:defRPr sz="11500"/>
            </a:lvl2pPr>
            <a:lvl3pPr marL="1371600" lvl="2" indent="-838200" algn="l">
              <a:spcBef>
                <a:spcPts val="1920"/>
              </a:spcBef>
              <a:spcAft>
                <a:spcPts val="0"/>
              </a:spcAft>
              <a:buClr>
                <a:srgbClr val="30302C"/>
              </a:buClr>
              <a:buSzPts val="9600"/>
              <a:buChar char="•"/>
              <a:defRPr sz="9600"/>
            </a:lvl3pPr>
            <a:lvl4pPr marL="1828800" lvl="3" indent="-774700" algn="l">
              <a:spcBef>
                <a:spcPts val="1720"/>
              </a:spcBef>
              <a:spcAft>
                <a:spcPts val="0"/>
              </a:spcAft>
              <a:buClr>
                <a:srgbClr val="30302C"/>
              </a:buClr>
              <a:buSzPts val="8600"/>
              <a:buChar char="–"/>
              <a:defRPr sz="8600"/>
            </a:lvl4pPr>
            <a:lvl5pPr marL="2286000" lvl="4" indent="-774700" algn="l">
              <a:spcBef>
                <a:spcPts val="1720"/>
              </a:spcBef>
              <a:spcAft>
                <a:spcPts val="0"/>
              </a:spcAft>
              <a:buClr>
                <a:srgbClr val="30302C"/>
              </a:buClr>
              <a:buSzPts val="8600"/>
              <a:buChar char="»"/>
              <a:defRPr sz="8600"/>
            </a:lvl5pPr>
            <a:lvl6pPr marL="2743200" lvl="5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6pPr>
            <a:lvl7pPr marL="3200400" lvl="6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7pPr>
            <a:lvl8pPr marL="3657600" lvl="7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8pPr>
            <a:lvl9pPr marL="4114800" lvl="8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1079500" algn="l">
              <a:spcBef>
                <a:spcPts val="2680"/>
              </a:spcBef>
              <a:spcAft>
                <a:spcPts val="0"/>
              </a:spcAft>
              <a:buClr>
                <a:srgbClr val="30302C"/>
              </a:buClr>
              <a:buSzPts val="13400"/>
              <a:buChar char="•"/>
              <a:defRPr sz="13400"/>
            </a:lvl1pPr>
            <a:lvl2pPr marL="914400" lvl="1" indent="-958850" algn="l">
              <a:spcBef>
                <a:spcPts val="2300"/>
              </a:spcBef>
              <a:spcAft>
                <a:spcPts val="0"/>
              </a:spcAft>
              <a:buClr>
                <a:srgbClr val="30302C"/>
              </a:buClr>
              <a:buSzPts val="11500"/>
              <a:buChar char="–"/>
              <a:defRPr sz="11500"/>
            </a:lvl2pPr>
            <a:lvl3pPr marL="1371600" lvl="2" indent="-838200" algn="l">
              <a:spcBef>
                <a:spcPts val="1920"/>
              </a:spcBef>
              <a:spcAft>
                <a:spcPts val="0"/>
              </a:spcAft>
              <a:buClr>
                <a:srgbClr val="30302C"/>
              </a:buClr>
              <a:buSzPts val="9600"/>
              <a:buChar char="•"/>
              <a:defRPr sz="9600"/>
            </a:lvl3pPr>
            <a:lvl4pPr marL="1828800" lvl="3" indent="-774700" algn="l">
              <a:spcBef>
                <a:spcPts val="1720"/>
              </a:spcBef>
              <a:spcAft>
                <a:spcPts val="0"/>
              </a:spcAft>
              <a:buClr>
                <a:srgbClr val="30302C"/>
              </a:buClr>
              <a:buSzPts val="8600"/>
              <a:buChar char="–"/>
              <a:defRPr sz="8600"/>
            </a:lvl4pPr>
            <a:lvl5pPr marL="2286000" lvl="4" indent="-774700" algn="l">
              <a:spcBef>
                <a:spcPts val="1720"/>
              </a:spcBef>
              <a:spcAft>
                <a:spcPts val="0"/>
              </a:spcAft>
              <a:buClr>
                <a:srgbClr val="30302C"/>
              </a:buClr>
              <a:buSzPts val="8600"/>
              <a:buChar char="»"/>
              <a:defRPr sz="8600"/>
            </a:lvl5pPr>
            <a:lvl6pPr marL="2743200" lvl="5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6pPr>
            <a:lvl7pPr marL="3200400" lvl="6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7pPr>
            <a:lvl8pPr marL="3657600" lvl="7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8pPr>
            <a:lvl9pPr marL="4114800" lvl="8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2194560" y="6804657"/>
            <a:ext cx="39502081" cy="343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21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marL="457200" lvl="0" indent="-228600" algn="l">
              <a:spcBef>
                <a:spcPts val="2300"/>
              </a:spcBef>
              <a:spcAft>
                <a:spcPts val="0"/>
              </a:spcAft>
              <a:buClr>
                <a:srgbClr val="30302C"/>
              </a:buClr>
              <a:buSzPts val="11500"/>
              <a:buNone/>
              <a:defRPr sz="11500" b="1"/>
            </a:lvl1pPr>
            <a:lvl2pPr marL="914400" lvl="1" indent="-228600" algn="l">
              <a:spcBef>
                <a:spcPts val="1920"/>
              </a:spcBef>
              <a:spcAft>
                <a:spcPts val="0"/>
              </a:spcAft>
              <a:buClr>
                <a:srgbClr val="30302C"/>
              </a:buClr>
              <a:buSzPts val="9600"/>
              <a:buNone/>
              <a:defRPr sz="9600" b="1"/>
            </a:lvl2pPr>
            <a:lvl3pPr marL="1371600" lvl="2" indent="-228600" algn="l">
              <a:spcBef>
                <a:spcPts val="1720"/>
              </a:spcBef>
              <a:spcAft>
                <a:spcPts val="0"/>
              </a:spcAft>
              <a:buClr>
                <a:srgbClr val="30302C"/>
              </a:buClr>
              <a:buSzPts val="8600"/>
              <a:buNone/>
              <a:defRPr sz="8600" b="1"/>
            </a:lvl3pPr>
            <a:lvl4pPr marL="1828800" lvl="3" indent="-228600" algn="l">
              <a:spcBef>
                <a:spcPts val="1540"/>
              </a:spcBef>
              <a:spcAft>
                <a:spcPts val="0"/>
              </a:spcAft>
              <a:buClr>
                <a:srgbClr val="30302C"/>
              </a:buClr>
              <a:buSzPts val="7700"/>
              <a:buNone/>
              <a:defRPr sz="7700" b="1"/>
            </a:lvl4pPr>
            <a:lvl5pPr marL="2286000" lvl="4" indent="-228600" algn="l">
              <a:spcBef>
                <a:spcPts val="1540"/>
              </a:spcBef>
              <a:spcAft>
                <a:spcPts val="0"/>
              </a:spcAft>
              <a:buClr>
                <a:srgbClr val="30302C"/>
              </a:buClr>
              <a:buSzPts val="7700"/>
              <a:buNone/>
              <a:defRPr sz="7700" b="1"/>
            </a:lvl5pPr>
            <a:lvl6pPr marL="2743200" lvl="5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6pPr>
            <a:lvl7pPr marL="3200400" lvl="6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7pPr>
            <a:lvl8pPr marL="3657600" lvl="7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8pPr>
            <a:lvl9pPr marL="4114800" lvl="8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2194560" y="10439400"/>
            <a:ext cx="19392902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958850" algn="l">
              <a:spcBef>
                <a:spcPts val="2300"/>
              </a:spcBef>
              <a:spcAft>
                <a:spcPts val="0"/>
              </a:spcAft>
              <a:buClr>
                <a:srgbClr val="30302C"/>
              </a:buClr>
              <a:buSzPts val="11500"/>
              <a:buChar char="•"/>
              <a:defRPr sz="11500"/>
            </a:lvl1pPr>
            <a:lvl2pPr marL="914400" lvl="1" indent="-838200" algn="l">
              <a:spcBef>
                <a:spcPts val="1920"/>
              </a:spcBef>
              <a:spcAft>
                <a:spcPts val="0"/>
              </a:spcAft>
              <a:buClr>
                <a:srgbClr val="30302C"/>
              </a:buClr>
              <a:buSzPts val="9600"/>
              <a:buChar char="–"/>
              <a:defRPr sz="9600"/>
            </a:lvl2pPr>
            <a:lvl3pPr marL="1371600" lvl="2" indent="-774700" algn="l">
              <a:spcBef>
                <a:spcPts val="1720"/>
              </a:spcBef>
              <a:spcAft>
                <a:spcPts val="0"/>
              </a:spcAft>
              <a:buClr>
                <a:srgbClr val="30302C"/>
              </a:buClr>
              <a:buSzPts val="8600"/>
              <a:buChar char="•"/>
              <a:defRPr sz="8600"/>
            </a:lvl3pPr>
            <a:lvl4pPr marL="1828800" lvl="3" indent="-717550" algn="l">
              <a:spcBef>
                <a:spcPts val="1540"/>
              </a:spcBef>
              <a:spcAft>
                <a:spcPts val="0"/>
              </a:spcAft>
              <a:buClr>
                <a:srgbClr val="30302C"/>
              </a:buClr>
              <a:buSzPts val="7700"/>
              <a:buChar char="–"/>
              <a:defRPr sz="7700"/>
            </a:lvl4pPr>
            <a:lvl5pPr marL="2286000" lvl="4" indent="-717550" algn="l">
              <a:spcBef>
                <a:spcPts val="1540"/>
              </a:spcBef>
              <a:spcAft>
                <a:spcPts val="0"/>
              </a:spcAft>
              <a:buClr>
                <a:srgbClr val="30302C"/>
              </a:buClr>
              <a:buSzPts val="7700"/>
              <a:buChar char="»"/>
              <a:defRPr sz="7700"/>
            </a:lvl5pPr>
            <a:lvl6pPr marL="2743200" lvl="5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6pPr>
            <a:lvl7pPr marL="3200400" lvl="6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7pPr>
            <a:lvl8pPr marL="3657600" lvl="7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8pPr>
            <a:lvl9pPr marL="4114800" lvl="8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22296122" y="7368542"/>
            <a:ext cx="19400519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marL="457200" lvl="0" indent="-228600" algn="l">
              <a:spcBef>
                <a:spcPts val="2300"/>
              </a:spcBef>
              <a:spcAft>
                <a:spcPts val="0"/>
              </a:spcAft>
              <a:buClr>
                <a:srgbClr val="30302C"/>
              </a:buClr>
              <a:buSzPts val="11500"/>
              <a:buNone/>
              <a:defRPr sz="11500" b="1"/>
            </a:lvl1pPr>
            <a:lvl2pPr marL="914400" lvl="1" indent="-228600" algn="l">
              <a:spcBef>
                <a:spcPts val="1920"/>
              </a:spcBef>
              <a:spcAft>
                <a:spcPts val="0"/>
              </a:spcAft>
              <a:buClr>
                <a:srgbClr val="30302C"/>
              </a:buClr>
              <a:buSzPts val="9600"/>
              <a:buNone/>
              <a:defRPr sz="9600" b="1"/>
            </a:lvl2pPr>
            <a:lvl3pPr marL="1371600" lvl="2" indent="-228600" algn="l">
              <a:spcBef>
                <a:spcPts val="1720"/>
              </a:spcBef>
              <a:spcAft>
                <a:spcPts val="0"/>
              </a:spcAft>
              <a:buClr>
                <a:srgbClr val="30302C"/>
              </a:buClr>
              <a:buSzPts val="8600"/>
              <a:buNone/>
              <a:defRPr sz="8600" b="1"/>
            </a:lvl3pPr>
            <a:lvl4pPr marL="1828800" lvl="3" indent="-228600" algn="l">
              <a:spcBef>
                <a:spcPts val="1540"/>
              </a:spcBef>
              <a:spcAft>
                <a:spcPts val="0"/>
              </a:spcAft>
              <a:buClr>
                <a:srgbClr val="30302C"/>
              </a:buClr>
              <a:buSzPts val="7700"/>
              <a:buNone/>
              <a:defRPr sz="7700" b="1"/>
            </a:lvl4pPr>
            <a:lvl5pPr marL="2286000" lvl="4" indent="-228600" algn="l">
              <a:spcBef>
                <a:spcPts val="1540"/>
              </a:spcBef>
              <a:spcAft>
                <a:spcPts val="0"/>
              </a:spcAft>
              <a:buClr>
                <a:srgbClr val="30302C"/>
              </a:buClr>
              <a:buSzPts val="7700"/>
              <a:buNone/>
              <a:defRPr sz="7700" b="1"/>
            </a:lvl5pPr>
            <a:lvl6pPr marL="2743200" lvl="5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6pPr>
            <a:lvl7pPr marL="3200400" lvl="6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7pPr>
            <a:lvl8pPr marL="3657600" lvl="7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8pPr>
            <a:lvl9pPr marL="4114800" lvl="8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4"/>
          </p:nvPr>
        </p:nvSpPr>
        <p:spPr>
          <a:xfrm>
            <a:off x="22296122" y="10439400"/>
            <a:ext cx="19400519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958850" algn="l">
              <a:spcBef>
                <a:spcPts val="2300"/>
              </a:spcBef>
              <a:spcAft>
                <a:spcPts val="0"/>
              </a:spcAft>
              <a:buClr>
                <a:srgbClr val="30302C"/>
              </a:buClr>
              <a:buSzPts val="11500"/>
              <a:buChar char="•"/>
              <a:defRPr sz="11500"/>
            </a:lvl1pPr>
            <a:lvl2pPr marL="914400" lvl="1" indent="-838200" algn="l">
              <a:spcBef>
                <a:spcPts val="1920"/>
              </a:spcBef>
              <a:spcAft>
                <a:spcPts val="0"/>
              </a:spcAft>
              <a:buClr>
                <a:srgbClr val="30302C"/>
              </a:buClr>
              <a:buSzPts val="9600"/>
              <a:buChar char="–"/>
              <a:defRPr sz="9600"/>
            </a:lvl2pPr>
            <a:lvl3pPr marL="1371600" lvl="2" indent="-774700" algn="l">
              <a:spcBef>
                <a:spcPts val="1720"/>
              </a:spcBef>
              <a:spcAft>
                <a:spcPts val="0"/>
              </a:spcAft>
              <a:buClr>
                <a:srgbClr val="30302C"/>
              </a:buClr>
              <a:buSzPts val="8600"/>
              <a:buChar char="•"/>
              <a:defRPr sz="8600"/>
            </a:lvl3pPr>
            <a:lvl4pPr marL="1828800" lvl="3" indent="-717550" algn="l">
              <a:spcBef>
                <a:spcPts val="1540"/>
              </a:spcBef>
              <a:spcAft>
                <a:spcPts val="0"/>
              </a:spcAft>
              <a:buClr>
                <a:srgbClr val="30302C"/>
              </a:buClr>
              <a:buSzPts val="7700"/>
              <a:buChar char="–"/>
              <a:defRPr sz="7700"/>
            </a:lvl4pPr>
            <a:lvl5pPr marL="2286000" lvl="4" indent="-717550" algn="l">
              <a:spcBef>
                <a:spcPts val="1540"/>
              </a:spcBef>
              <a:spcAft>
                <a:spcPts val="0"/>
              </a:spcAft>
              <a:buClr>
                <a:srgbClr val="30302C"/>
              </a:buClr>
              <a:buSzPts val="7700"/>
              <a:buChar char="»"/>
              <a:defRPr sz="7700"/>
            </a:lvl5pPr>
            <a:lvl6pPr marL="2743200" lvl="5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6pPr>
            <a:lvl7pPr marL="3200400" lvl="6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7pPr>
            <a:lvl8pPr marL="3657600" lvl="7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8pPr>
            <a:lvl9pPr marL="4114800" lvl="8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194560" y="6804657"/>
            <a:ext cx="39502081" cy="343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2194563" y="3657600"/>
            <a:ext cx="14439902" cy="323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9600"/>
              <a:buFont typeface="Calibri"/>
              <a:buNone/>
              <a:defRPr sz="9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7160241" y="3657603"/>
            <a:ext cx="24536399" cy="2574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1206500" algn="l">
              <a:spcBef>
                <a:spcPts val="3080"/>
              </a:spcBef>
              <a:spcAft>
                <a:spcPts val="0"/>
              </a:spcAft>
              <a:buClr>
                <a:srgbClr val="30302C"/>
              </a:buClr>
              <a:buSzPts val="15400"/>
              <a:buChar char="•"/>
              <a:defRPr sz="15400"/>
            </a:lvl1pPr>
            <a:lvl2pPr marL="914400" lvl="1" indent="-1079500" algn="l">
              <a:spcBef>
                <a:spcPts val="2680"/>
              </a:spcBef>
              <a:spcAft>
                <a:spcPts val="0"/>
              </a:spcAft>
              <a:buClr>
                <a:srgbClr val="30302C"/>
              </a:buClr>
              <a:buSzPts val="13400"/>
              <a:buChar char="–"/>
              <a:defRPr sz="13400"/>
            </a:lvl2pPr>
            <a:lvl3pPr marL="1371600" lvl="2" indent="-958850" algn="l">
              <a:spcBef>
                <a:spcPts val="2300"/>
              </a:spcBef>
              <a:spcAft>
                <a:spcPts val="0"/>
              </a:spcAft>
              <a:buClr>
                <a:srgbClr val="30302C"/>
              </a:buClr>
              <a:buSzPts val="11500"/>
              <a:buChar char="•"/>
              <a:defRPr sz="11500"/>
            </a:lvl3pPr>
            <a:lvl4pPr marL="1828800" lvl="3" indent="-838200" algn="l">
              <a:spcBef>
                <a:spcPts val="1920"/>
              </a:spcBef>
              <a:spcAft>
                <a:spcPts val="0"/>
              </a:spcAft>
              <a:buClr>
                <a:srgbClr val="30302C"/>
              </a:buClr>
              <a:buSzPts val="9600"/>
              <a:buChar char="–"/>
              <a:defRPr sz="9600"/>
            </a:lvl4pPr>
            <a:lvl5pPr marL="2286000" lvl="4" indent="-838200" algn="l">
              <a:spcBef>
                <a:spcPts val="1920"/>
              </a:spcBef>
              <a:spcAft>
                <a:spcPts val="0"/>
              </a:spcAft>
              <a:buClr>
                <a:srgbClr val="30302C"/>
              </a:buClr>
              <a:buSzPts val="9600"/>
              <a:buChar char="»"/>
              <a:defRPr sz="9600"/>
            </a:lvl5pPr>
            <a:lvl6pPr marL="2743200" lvl="5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2194563" y="6888483"/>
            <a:ext cx="1443990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228600" algn="l">
              <a:spcBef>
                <a:spcPts val="1340"/>
              </a:spcBef>
              <a:spcAft>
                <a:spcPts val="0"/>
              </a:spcAft>
              <a:buClr>
                <a:srgbClr val="30302C"/>
              </a:buClr>
              <a:buSzPts val="6700"/>
              <a:buNone/>
              <a:defRPr sz="6700"/>
            </a:lvl1pPr>
            <a:lvl2pPr marL="914400" lvl="1" indent="-228600" algn="l">
              <a:spcBef>
                <a:spcPts val="1160"/>
              </a:spcBef>
              <a:spcAft>
                <a:spcPts val="0"/>
              </a:spcAft>
              <a:buClr>
                <a:srgbClr val="30302C"/>
              </a:buClr>
              <a:buSzPts val="5800"/>
              <a:buNone/>
              <a:defRPr sz="5800"/>
            </a:lvl2pPr>
            <a:lvl3pPr marL="1371600" lvl="2" indent="-228600" algn="l">
              <a:spcBef>
                <a:spcPts val="960"/>
              </a:spcBef>
              <a:spcAft>
                <a:spcPts val="0"/>
              </a:spcAft>
              <a:buClr>
                <a:srgbClr val="30302C"/>
              </a:buClr>
              <a:buSzPts val="4800"/>
              <a:buNone/>
              <a:defRPr sz="4800"/>
            </a:lvl3pPr>
            <a:lvl4pPr marL="1828800" lvl="3" indent="-228600" algn="l">
              <a:spcBef>
                <a:spcPts val="860"/>
              </a:spcBef>
              <a:spcAft>
                <a:spcPts val="0"/>
              </a:spcAft>
              <a:buClr>
                <a:srgbClr val="30302C"/>
              </a:buClr>
              <a:buSzPts val="4300"/>
              <a:buNone/>
              <a:defRPr sz="4300"/>
            </a:lvl4pPr>
            <a:lvl5pPr marL="2286000" lvl="4" indent="-228600" algn="l">
              <a:spcBef>
                <a:spcPts val="860"/>
              </a:spcBef>
              <a:spcAft>
                <a:spcPts val="0"/>
              </a:spcAft>
              <a:buClr>
                <a:srgbClr val="30302C"/>
              </a:buClr>
              <a:buSzPts val="4300"/>
              <a:buNone/>
              <a:defRPr sz="4300"/>
            </a:lvl5pPr>
            <a:lvl6pPr marL="2743200" lvl="5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6pPr>
            <a:lvl7pPr marL="3200400" lvl="6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7pPr>
            <a:lvl8pPr marL="3657600" lvl="7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8pPr>
            <a:lvl9pPr marL="4114800" lvl="8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8602982" y="23042880"/>
            <a:ext cx="26334721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9600"/>
              <a:buFont typeface="Calibri"/>
              <a:buNone/>
              <a:defRPr sz="9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>
            <a:spLocks noGrp="1"/>
          </p:cNvSpPr>
          <p:nvPr>
            <p:ph type="pic" idx="2"/>
          </p:nvPr>
        </p:nvSpPr>
        <p:spPr>
          <a:xfrm>
            <a:off x="8602982" y="4023358"/>
            <a:ext cx="26334721" cy="18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R="0" lvl="0" algn="l" rtl="0">
              <a:spcBef>
                <a:spcPts val="3080"/>
              </a:spcBef>
              <a:spcAft>
                <a:spcPts val="0"/>
              </a:spcAft>
              <a:buClr>
                <a:srgbClr val="30302C"/>
              </a:buClr>
              <a:buSzPts val="15400"/>
              <a:buFont typeface="Arial"/>
              <a:buNone/>
              <a:defRPr sz="15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2680"/>
              </a:spcBef>
              <a:spcAft>
                <a:spcPts val="0"/>
              </a:spcAft>
              <a:buClr>
                <a:srgbClr val="30302C"/>
              </a:buClr>
              <a:buSzPts val="13400"/>
              <a:buFont typeface="Arial"/>
              <a:buNone/>
              <a:defRPr sz="13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2300"/>
              </a:spcBef>
              <a:spcAft>
                <a:spcPts val="0"/>
              </a:spcAft>
              <a:buClr>
                <a:srgbClr val="30302C"/>
              </a:buClr>
              <a:buSzPts val="11500"/>
              <a:buFont typeface="Arial"/>
              <a:buNone/>
              <a:defRPr sz="115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920"/>
              </a:spcBef>
              <a:spcAft>
                <a:spcPts val="0"/>
              </a:spcAft>
              <a:buClr>
                <a:srgbClr val="30302C"/>
              </a:buClr>
              <a:buSzPts val="9600"/>
              <a:buFont typeface="Arial"/>
              <a:buNone/>
              <a:defRPr sz="96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920"/>
              </a:spcBef>
              <a:spcAft>
                <a:spcPts val="0"/>
              </a:spcAft>
              <a:buClr>
                <a:srgbClr val="30302C"/>
              </a:buClr>
              <a:buSzPts val="9600"/>
              <a:buFont typeface="Arial"/>
              <a:buNone/>
              <a:defRPr sz="96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602982" y="25763222"/>
            <a:ext cx="26334721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228600" algn="l">
              <a:spcBef>
                <a:spcPts val="1340"/>
              </a:spcBef>
              <a:spcAft>
                <a:spcPts val="0"/>
              </a:spcAft>
              <a:buClr>
                <a:srgbClr val="30302C"/>
              </a:buClr>
              <a:buSzPts val="6700"/>
              <a:buNone/>
              <a:defRPr sz="6700"/>
            </a:lvl1pPr>
            <a:lvl2pPr marL="914400" lvl="1" indent="-228600" algn="l">
              <a:spcBef>
                <a:spcPts val="1160"/>
              </a:spcBef>
              <a:spcAft>
                <a:spcPts val="0"/>
              </a:spcAft>
              <a:buClr>
                <a:srgbClr val="30302C"/>
              </a:buClr>
              <a:buSzPts val="5800"/>
              <a:buNone/>
              <a:defRPr sz="5800"/>
            </a:lvl2pPr>
            <a:lvl3pPr marL="1371600" lvl="2" indent="-228600" algn="l">
              <a:spcBef>
                <a:spcPts val="960"/>
              </a:spcBef>
              <a:spcAft>
                <a:spcPts val="0"/>
              </a:spcAft>
              <a:buClr>
                <a:srgbClr val="30302C"/>
              </a:buClr>
              <a:buSzPts val="4800"/>
              <a:buNone/>
              <a:defRPr sz="4800"/>
            </a:lvl3pPr>
            <a:lvl4pPr marL="1828800" lvl="3" indent="-228600" algn="l">
              <a:spcBef>
                <a:spcPts val="860"/>
              </a:spcBef>
              <a:spcAft>
                <a:spcPts val="0"/>
              </a:spcAft>
              <a:buClr>
                <a:srgbClr val="30302C"/>
              </a:buClr>
              <a:buSzPts val="4300"/>
              <a:buNone/>
              <a:defRPr sz="4300"/>
            </a:lvl4pPr>
            <a:lvl5pPr marL="2286000" lvl="4" indent="-228600" algn="l">
              <a:spcBef>
                <a:spcPts val="860"/>
              </a:spcBef>
              <a:spcAft>
                <a:spcPts val="0"/>
              </a:spcAft>
              <a:buClr>
                <a:srgbClr val="30302C"/>
              </a:buClr>
              <a:buSzPts val="4300"/>
              <a:buNone/>
              <a:defRPr sz="4300"/>
            </a:lvl5pPr>
            <a:lvl6pPr marL="2743200" lvl="5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6pPr>
            <a:lvl7pPr marL="3200400" lvl="6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7pPr>
            <a:lvl8pPr marL="3657600" lvl="7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8pPr>
            <a:lvl9pPr marL="4114800" lvl="8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43891199" cy="512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30174788"/>
            <a:ext cx="43891199" cy="279603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194560" y="6804657"/>
            <a:ext cx="39502081" cy="343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21100"/>
              <a:buFont typeface="Calibri"/>
              <a:buNone/>
              <a:defRPr sz="21100" b="0" i="0" u="none" strike="noStrike" cap="non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2194560" y="10462260"/>
            <a:ext cx="39502081" cy="19164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marR="0" lvl="0" indent="-1206500" algn="l" rtl="0">
              <a:spcBef>
                <a:spcPts val="3080"/>
              </a:spcBef>
              <a:spcAft>
                <a:spcPts val="0"/>
              </a:spcAft>
              <a:buClr>
                <a:srgbClr val="30302C"/>
              </a:buClr>
              <a:buSzPts val="15400"/>
              <a:buFont typeface="Arial"/>
              <a:buChar char="•"/>
              <a:defRPr sz="15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79500" algn="l" rtl="0">
              <a:spcBef>
                <a:spcPts val="2680"/>
              </a:spcBef>
              <a:spcAft>
                <a:spcPts val="0"/>
              </a:spcAft>
              <a:buClr>
                <a:srgbClr val="30302C"/>
              </a:buClr>
              <a:buSzPts val="13400"/>
              <a:buFont typeface="Arial"/>
              <a:buChar char="–"/>
              <a:defRPr sz="13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58850" algn="l" rtl="0">
              <a:spcBef>
                <a:spcPts val="2300"/>
              </a:spcBef>
              <a:spcAft>
                <a:spcPts val="0"/>
              </a:spcAft>
              <a:buClr>
                <a:srgbClr val="30302C"/>
              </a:buClr>
              <a:buSzPts val="11500"/>
              <a:buFont typeface="Arial"/>
              <a:buChar char="•"/>
              <a:defRPr sz="115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38200" algn="l" rtl="0">
              <a:spcBef>
                <a:spcPts val="1920"/>
              </a:spcBef>
              <a:spcAft>
                <a:spcPts val="0"/>
              </a:spcAft>
              <a:buClr>
                <a:srgbClr val="30302C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38200" algn="l" rtl="0">
              <a:spcBef>
                <a:spcPts val="1920"/>
              </a:spcBef>
              <a:spcAft>
                <a:spcPts val="0"/>
              </a:spcAft>
              <a:buClr>
                <a:srgbClr val="30302C"/>
              </a:buClr>
              <a:buSzPts val="9600"/>
              <a:buFont typeface="Arial"/>
              <a:buChar char="»"/>
              <a:defRPr sz="96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1821799" y="30981872"/>
            <a:ext cx="8380757" cy="1181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2012 Boise State University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39867841" y="30981872"/>
            <a:ext cx="1609670" cy="1181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7260388" y="731520"/>
            <a:ext cx="9370426" cy="344018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100000" sy="100000" flip="none" algn="tl"/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2194560" y="4023360"/>
            <a:ext cx="39502081" cy="343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100"/>
              <a:buFont typeface="Calibri"/>
              <a:buNone/>
              <a:defRPr sz="2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2194560" y="7680965"/>
            <a:ext cx="39502081" cy="2011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marR="0" lvl="0" indent="-1206500" algn="l" rtl="0">
              <a:spcBef>
                <a:spcPts val="3080"/>
              </a:spcBef>
              <a:spcAft>
                <a:spcPts val="0"/>
              </a:spcAft>
              <a:buClr>
                <a:schemeClr val="lt1"/>
              </a:buClr>
              <a:buSzPts val="15400"/>
              <a:buFont typeface="Arial"/>
              <a:buChar char="•"/>
              <a:defRPr sz="1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79500" algn="l" rtl="0">
              <a:spcBef>
                <a:spcPts val="2680"/>
              </a:spcBef>
              <a:spcAft>
                <a:spcPts val="0"/>
              </a:spcAft>
              <a:buClr>
                <a:schemeClr val="lt1"/>
              </a:buClr>
              <a:buSzPts val="13400"/>
              <a:buFont typeface="Arial"/>
              <a:buChar char="–"/>
              <a:defRPr sz="1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5885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1500"/>
              <a:buFont typeface="Arial"/>
              <a:buChar char="•"/>
              <a:defRPr sz="1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38200" algn="l" rtl="0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38200" algn="l" rtl="0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Char char="»"/>
              <a:defRPr sz="9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/>
          <p:nvPr/>
        </p:nvSpPr>
        <p:spPr>
          <a:xfrm>
            <a:off x="1821799" y="30981872"/>
            <a:ext cx="8380757" cy="1181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2012 Boise State University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39867841" y="30981872"/>
            <a:ext cx="1609670" cy="1181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4" descr="C:\Users\teriwilliams\Desktop\logo_b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7476469" y="881359"/>
            <a:ext cx="8938262" cy="2370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27066241"/>
            <a:ext cx="43891201" cy="585216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png"/><Relationship Id="rId9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body" idx="1"/>
          </p:nvPr>
        </p:nvSpPr>
        <p:spPr>
          <a:xfrm>
            <a:off x="323825" y="5498000"/>
            <a:ext cx="11027400" cy="24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15400"/>
              <a:buNone/>
            </a:pPr>
            <a:r>
              <a:rPr lang="en-US" sz="8000" b="1" dirty="0"/>
              <a:t>Development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15400"/>
              <a:buNone/>
            </a:pPr>
            <a:r>
              <a:rPr lang="en-US" sz="8000" b="1" dirty="0"/>
              <a:t>Stack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15400"/>
              <a:buNone/>
            </a:pPr>
            <a:endParaRPr sz="8000" b="1" dirty="0"/>
          </a:p>
          <a:p>
            <a:pPr marL="857250" indent="-857250">
              <a:spcBef>
                <a:spcPts val="0"/>
              </a:spcBef>
              <a:buSzPts val="15400"/>
            </a:pPr>
            <a:r>
              <a:rPr lang="en-US" sz="6000" dirty="0"/>
              <a:t>Python flask backend</a:t>
            </a:r>
          </a:p>
          <a:p>
            <a:pPr marL="857250" indent="-857250">
              <a:spcBef>
                <a:spcPts val="0"/>
              </a:spcBef>
              <a:buSzPts val="15400"/>
            </a:pPr>
            <a:endParaRPr lang="en-US" sz="6000" dirty="0"/>
          </a:p>
          <a:p>
            <a:pPr marL="857250" indent="-857250">
              <a:spcBef>
                <a:spcPts val="0"/>
              </a:spcBef>
              <a:buSzPts val="15400"/>
            </a:pPr>
            <a:r>
              <a:rPr lang="en-US" sz="6000" dirty="0"/>
              <a:t>Angular front end</a:t>
            </a:r>
          </a:p>
          <a:p>
            <a:pPr marL="857250" indent="-857250">
              <a:spcBef>
                <a:spcPts val="0"/>
              </a:spcBef>
              <a:buSzPts val="15400"/>
            </a:pPr>
            <a:endParaRPr lang="en-US" sz="6000" dirty="0"/>
          </a:p>
          <a:p>
            <a:pPr marL="857250" indent="-857250">
              <a:spcBef>
                <a:spcPts val="0"/>
              </a:spcBef>
              <a:buSzPts val="15400"/>
            </a:pPr>
            <a:r>
              <a:rPr lang="en-US" sz="6000" dirty="0"/>
              <a:t>MySQL database</a:t>
            </a:r>
          </a:p>
          <a:p>
            <a:pPr marL="857250" indent="-857250">
              <a:spcBef>
                <a:spcPts val="0"/>
              </a:spcBef>
              <a:buSzPts val="15400"/>
            </a:pPr>
            <a:endParaRPr lang="en-US" sz="6000" dirty="0"/>
          </a:p>
          <a:p>
            <a:pPr marL="857250" indent="-857250">
              <a:spcBef>
                <a:spcPts val="0"/>
              </a:spcBef>
              <a:buSzPts val="15400"/>
            </a:pPr>
            <a:r>
              <a:rPr lang="en-US" sz="6000" dirty="0"/>
              <a:t>Auth0 login authentication</a:t>
            </a:r>
          </a:p>
          <a:p>
            <a:pPr marL="857250" indent="-857250">
              <a:spcBef>
                <a:spcPts val="0"/>
              </a:spcBef>
              <a:buSzPts val="15400"/>
            </a:pPr>
            <a:endParaRPr lang="en-US" sz="6000" dirty="0"/>
          </a:p>
          <a:p>
            <a:pPr marL="857250" indent="-857250">
              <a:spcBef>
                <a:spcPts val="0"/>
              </a:spcBef>
              <a:buSzPts val="15400"/>
            </a:pPr>
            <a:r>
              <a:rPr lang="en-US" sz="6000" dirty="0"/>
              <a:t>Docker Containerization</a:t>
            </a:r>
            <a:endParaRPr sz="6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15400"/>
              <a:buNone/>
            </a:pPr>
            <a:endParaRPr sz="6000" dirty="0"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11351225" y="5498000"/>
            <a:ext cx="21189900" cy="24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Autofit/>
          </a:bodyPr>
          <a:lstStyle/>
          <a:p>
            <a:pPr marL="1645920" lvl="0" indent="-668020" algn="ctr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15400"/>
              <a:buNone/>
            </a:pPr>
            <a:r>
              <a:rPr lang="en-US" sz="9600" b="1" dirty="0"/>
              <a:t>Finished Product</a:t>
            </a:r>
            <a:endParaRPr sz="9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15400"/>
              <a:buNone/>
            </a:pPr>
            <a:r>
              <a:rPr lang="en-US" sz="9600" b="1" dirty="0"/>
              <a:t>Functionality: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15400"/>
              <a:buNone/>
            </a:pPr>
            <a:endParaRPr sz="9600" b="1" dirty="0"/>
          </a:p>
          <a:p>
            <a:pPr marL="1835150" indent="-857250">
              <a:spcBef>
                <a:spcPts val="0"/>
              </a:spcBef>
              <a:buSzPts val="15400"/>
            </a:pPr>
            <a:r>
              <a:rPr lang="en-US" sz="6000" dirty="0"/>
              <a:t>Login page for employers and admins allowing them to add employees to the system for ticket issuing.</a:t>
            </a:r>
          </a:p>
          <a:p>
            <a:pPr marL="1835150" indent="-857250">
              <a:spcBef>
                <a:spcPts val="0"/>
              </a:spcBef>
              <a:buSzPts val="15400"/>
            </a:pPr>
            <a:endParaRPr lang="en-US" sz="6000" dirty="0"/>
          </a:p>
          <a:p>
            <a:pPr marL="1835150" indent="-857250">
              <a:spcBef>
                <a:spcPts val="0"/>
              </a:spcBef>
              <a:buSzPts val="15400"/>
            </a:pPr>
            <a:r>
              <a:rPr lang="en-US" sz="6000" dirty="0"/>
              <a:t>Pushes virtual tickets to an employee’s </a:t>
            </a:r>
            <a:r>
              <a:rPr lang="en-US" sz="6000" dirty="0" err="1"/>
              <a:t>Masabi</a:t>
            </a:r>
            <a:r>
              <a:rPr lang="en-US" sz="6000" dirty="0"/>
              <a:t> application so there will be less need for paper tickets. </a:t>
            </a:r>
          </a:p>
          <a:p>
            <a:pPr marL="1835150" indent="-857250">
              <a:spcBef>
                <a:spcPts val="0"/>
              </a:spcBef>
              <a:buSzPts val="15400"/>
            </a:pPr>
            <a:endParaRPr lang="en-US" sz="6000" dirty="0"/>
          </a:p>
          <a:p>
            <a:pPr marL="1835150" indent="-857250">
              <a:spcBef>
                <a:spcPts val="0"/>
              </a:spcBef>
              <a:buSzPts val="15400"/>
            </a:pPr>
            <a:r>
              <a:rPr lang="en-US" sz="6000" dirty="0"/>
              <a:t>Nightly job that pushes tickets to employees who have not received a ticket. </a:t>
            </a:r>
            <a:endParaRPr sz="6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15400"/>
              <a:buNone/>
            </a:pPr>
            <a:endParaRPr sz="6000" dirty="0"/>
          </a:p>
        </p:txBody>
      </p:sp>
      <p:sp>
        <p:nvSpPr>
          <p:cNvPr id="105" name="Google Shape;105;p1"/>
          <p:cNvSpPr txBox="1">
            <a:spLocks noGrp="1"/>
          </p:cNvSpPr>
          <p:nvPr>
            <p:ph type="body" idx="1"/>
          </p:nvPr>
        </p:nvSpPr>
        <p:spPr>
          <a:xfrm>
            <a:off x="32273163" y="5680880"/>
            <a:ext cx="11027400" cy="24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15400"/>
              <a:buNone/>
            </a:pPr>
            <a:r>
              <a:rPr lang="en-US" sz="8000" b="1" dirty="0"/>
              <a:t>Project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15400"/>
              <a:buNone/>
            </a:pPr>
            <a:r>
              <a:rPr lang="en-US" sz="8000" b="1" dirty="0"/>
              <a:t>Details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15400"/>
              <a:buNone/>
            </a:pPr>
            <a:r>
              <a:rPr lang="en-US" sz="8000" b="1" dirty="0"/>
              <a:t>The Problem: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15400"/>
              <a:buNone/>
            </a:pPr>
            <a:endParaRPr lang="en-US" sz="8000" b="1" dirty="0"/>
          </a:p>
          <a:p>
            <a:pPr marL="1143000" indent="-1143000">
              <a:spcBef>
                <a:spcPts val="0"/>
              </a:spcBef>
              <a:buSzPts val="15400"/>
            </a:pPr>
            <a:r>
              <a:rPr lang="en-US" sz="6000" dirty="0"/>
              <a:t>Boise’s bus ticket manager was being forced to give out paper tickets to the employees of employers that used their services.  This was archaic and inefficient. </a:t>
            </a:r>
          </a:p>
          <a:p>
            <a:pPr marL="0" indent="0">
              <a:spcBef>
                <a:spcPts val="0"/>
              </a:spcBef>
              <a:buSzPts val="15400"/>
              <a:buNone/>
            </a:pPr>
            <a:r>
              <a:rPr lang="en-US" sz="8000" b="1" dirty="0"/>
              <a:t>The solution:</a:t>
            </a:r>
          </a:p>
          <a:p>
            <a:pPr marL="0" indent="0">
              <a:spcBef>
                <a:spcPts val="0"/>
              </a:spcBef>
              <a:buSzPts val="15400"/>
              <a:buNone/>
            </a:pPr>
            <a:endParaRPr lang="en-US" sz="6000" dirty="0"/>
          </a:p>
          <a:p>
            <a:pPr marL="1143000" indent="-1143000">
              <a:spcBef>
                <a:spcPts val="0"/>
              </a:spcBef>
              <a:buSzPts val="15400"/>
            </a:pPr>
            <a:r>
              <a:rPr lang="en-US" sz="6000" dirty="0"/>
              <a:t> A company called </a:t>
            </a:r>
            <a:r>
              <a:rPr lang="en-US" sz="6000" dirty="0" err="1"/>
              <a:t>Masabi</a:t>
            </a:r>
            <a:r>
              <a:rPr lang="en-US" sz="6000" dirty="0"/>
              <a:t> had already implemented a phone application that could be used for users to get a single ticket. Leveraging the API from this application our team made a web application to push mass tickets from employers to their employees. Eliminating the paper ticket requirement.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15400"/>
              <a:buNone/>
            </a:pPr>
            <a:endParaRPr lang="en-US" sz="8000" b="1" dirty="0"/>
          </a:p>
          <a:p>
            <a:pPr marL="1143000" indent="-1143000">
              <a:spcBef>
                <a:spcPts val="0"/>
              </a:spcBef>
              <a:buSzPts val="15400"/>
            </a:pPr>
            <a:endParaRPr sz="6000" b="1" dirty="0"/>
          </a:p>
        </p:txBody>
      </p:sp>
      <p:pic>
        <p:nvPicPr>
          <p:cNvPr id="1028" name="Picture 4" descr="Installing Python 3 and Flask on GoDaddy - Towards Data Science">
            <a:extLst>
              <a:ext uri="{FF2B5EF4-FFF2-40B4-BE49-F238E27FC236}">
                <a16:creationId xmlns:a16="http://schemas.microsoft.com/office/drawing/2014/main" id="{07005A55-756B-D54C-8426-67B030D8A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542240"/>
            <a:ext cx="5913120" cy="44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sabi - Fare Payments as a Service">
            <a:extLst>
              <a:ext uri="{FF2B5EF4-FFF2-40B4-BE49-F238E27FC236}">
                <a16:creationId xmlns:a16="http://schemas.microsoft.com/office/drawing/2014/main" id="{695FA07D-BB23-8741-A666-18E3FBF19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24" y="791700"/>
            <a:ext cx="5953101" cy="335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ise Transportation News &amp; Events — City Go Boise">
            <a:extLst>
              <a:ext uri="{FF2B5EF4-FFF2-40B4-BE49-F238E27FC236}">
                <a16:creationId xmlns:a16="http://schemas.microsoft.com/office/drawing/2014/main" id="{3B04563C-A433-4145-A6EB-E8497B342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3676" y="1414780"/>
            <a:ext cx="50800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ngular for Beginners - Installation and Set Up">
            <a:extLst>
              <a:ext uri="{FF2B5EF4-FFF2-40B4-BE49-F238E27FC236}">
                <a16:creationId xmlns:a16="http://schemas.microsoft.com/office/drawing/2014/main" id="{E3AD7DA4-998C-0847-BF40-A35F38879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90880"/>
            <a:ext cx="6350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46733A26-CB35-6549-8271-4A1446D1B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13" y="2585632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ckers PNG clipart images free download | PNGGuru">
            <a:extLst>
              <a:ext uri="{FF2B5EF4-FFF2-40B4-BE49-F238E27FC236}">
                <a16:creationId xmlns:a16="http://schemas.microsoft.com/office/drawing/2014/main" id="{93C65899-9E3D-1E41-A27E-1E1122F58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419" y="2105588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9A7762-4611-C742-8A47-D51B993787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49031" y="18757180"/>
            <a:ext cx="20326326" cy="10381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oise State Theme">
      <a:dk1>
        <a:srgbClr val="191917"/>
      </a:dk1>
      <a:lt1>
        <a:srgbClr val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">
  <a:themeElements>
    <a:clrScheme name="Boise State Theme">
      <a:dk1>
        <a:srgbClr val="191917"/>
      </a:dk1>
      <a:lt1>
        <a:srgbClr val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156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blank</vt:lpstr>
      <vt:lpstr>1_blank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teriwilliams</dc:creator>
  <cp:lastModifiedBy>Sean Marsh</cp:lastModifiedBy>
  <cp:revision>7</cp:revision>
  <dcterms:created xsi:type="dcterms:W3CDTF">2012-11-02T22:58:36Z</dcterms:created>
  <dcterms:modified xsi:type="dcterms:W3CDTF">2020-04-24T01:32:39Z</dcterms:modified>
</cp:coreProperties>
</file>