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9" r:id="rId1"/>
  </p:sldMasterIdLst>
  <p:notesMasterIdLst>
    <p:notesMasterId r:id="rId48"/>
  </p:notesMasterIdLst>
  <p:handoutMasterIdLst>
    <p:handoutMasterId r:id="rId49"/>
  </p:handoutMasterIdLst>
  <p:sldIdLst>
    <p:sldId id="1039" r:id="rId2"/>
    <p:sldId id="1089" r:id="rId3"/>
    <p:sldId id="1091" r:id="rId4"/>
    <p:sldId id="1100" r:id="rId5"/>
    <p:sldId id="1092" r:id="rId6"/>
    <p:sldId id="1093" r:id="rId7"/>
    <p:sldId id="1086" r:id="rId8"/>
    <p:sldId id="1059" r:id="rId9"/>
    <p:sldId id="1077" r:id="rId10"/>
    <p:sldId id="1061" r:id="rId11"/>
    <p:sldId id="1080" r:id="rId12"/>
    <p:sldId id="1096" r:id="rId13"/>
    <p:sldId id="1063" r:id="rId14"/>
    <p:sldId id="1078" r:id="rId15"/>
    <p:sldId id="927" r:id="rId16"/>
    <p:sldId id="1098" r:id="rId17"/>
    <p:sldId id="1097" r:id="rId18"/>
    <p:sldId id="1099" r:id="rId19"/>
    <p:sldId id="1045" r:id="rId20"/>
    <p:sldId id="1083" r:id="rId21"/>
    <p:sldId id="1101" r:id="rId22"/>
    <p:sldId id="1064" r:id="rId23"/>
    <p:sldId id="1084" r:id="rId24"/>
    <p:sldId id="1041" r:id="rId25"/>
    <p:sldId id="1037" r:id="rId26"/>
    <p:sldId id="1102" r:id="rId27"/>
    <p:sldId id="1005" r:id="rId28"/>
    <p:sldId id="1109" r:id="rId29"/>
    <p:sldId id="1106" r:id="rId30"/>
    <p:sldId id="1107" r:id="rId31"/>
    <p:sldId id="1110" r:id="rId32"/>
    <p:sldId id="1040" r:id="rId33"/>
    <p:sldId id="1070" r:id="rId34"/>
    <p:sldId id="1111" r:id="rId35"/>
    <p:sldId id="1112" r:id="rId36"/>
    <p:sldId id="1081" r:id="rId37"/>
    <p:sldId id="1066" r:id="rId38"/>
    <p:sldId id="1113" r:id="rId39"/>
    <p:sldId id="1067" r:id="rId40"/>
    <p:sldId id="1085" r:id="rId41"/>
    <p:sldId id="1087" r:id="rId42"/>
    <p:sldId id="930" r:id="rId43"/>
    <p:sldId id="1090" r:id="rId44"/>
    <p:sldId id="1072" r:id="rId45"/>
    <p:sldId id="929" r:id="rId46"/>
    <p:sldId id="1088" r:id="rId47"/>
  </p:sldIdLst>
  <p:sldSz cx="9144000" cy="6858000" type="screen4x3"/>
  <p:notesSz cx="9601200" cy="7315200"/>
  <p:defaultTex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341" autoAdjust="0"/>
    <p:restoredTop sz="94249" autoAdjust="0"/>
  </p:normalViewPr>
  <p:slideViewPr>
    <p:cSldViewPr>
      <p:cViewPr varScale="1">
        <p:scale>
          <a:sx n="71" d="100"/>
          <a:sy n="71" d="100"/>
        </p:scale>
        <p:origin x="1200" y="60"/>
      </p:cViewPr>
      <p:guideLst>
        <p:guide orient="horz" pos="2160"/>
        <p:guide pos="2880"/>
      </p:guideLst>
    </p:cSldViewPr>
  </p:slideViewPr>
  <p:outlineViewPr>
    <p:cViewPr>
      <p:scale>
        <a:sx n="33" d="100"/>
        <a:sy n="33" d="100"/>
      </p:scale>
      <p:origin x="48" y="86688"/>
    </p:cViewPr>
  </p:outlineViewPr>
  <p:notesTextViewPr>
    <p:cViewPr>
      <p:scale>
        <a:sx n="125" d="100"/>
        <a:sy n="125" d="100"/>
      </p:scale>
      <p:origin x="0" y="0"/>
    </p:cViewPr>
  </p:notesTextViewPr>
  <p:sorterViewPr>
    <p:cViewPr>
      <p:scale>
        <a:sx n="75" d="100"/>
        <a:sy n="75"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161176" cy="366092"/>
          </a:xfrm>
          <a:prstGeom prst="rect">
            <a:avLst/>
          </a:prstGeom>
        </p:spPr>
        <p:txBody>
          <a:bodyPr vert="horz" lIns="96639" tIns="48320" rIns="96639" bIns="483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sz="quarter" idx="1"/>
          </p:nvPr>
        </p:nvSpPr>
        <p:spPr>
          <a:xfrm>
            <a:off x="5438386" y="0"/>
            <a:ext cx="4161176" cy="366092"/>
          </a:xfrm>
          <a:prstGeom prst="rect">
            <a:avLst/>
          </a:prstGeom>
        </p:spPr>
        <p:txBody>
          <a:bodyPr vert="horz" lIns="96639" tIns="48320" rIns="96639" bIns="48320" rtlCol="0"/>
          <a:lstStyle>
            <a:lvl1pPr algn="r" fontAlgn="auto">
              <a:spcBef>
                <a:spcPts val="0"/>
              </a:spcBef>
              <a:spcAft>
                <a:spcPts val="0"/>
              </a:spcAft>
              <a:defRPr sz="1200" smtClean="0">
                <a:latin typeface="+mn-lt"/>
                <a:cs typeface="+mn-cs"/>
              </a:defRPr>
            </a:lvl1pPr>
          </a:lstStyle>
          <a:p>
            <a:pPr>
              <a:defRPr/>
            </a:pPr>
            <a:fld id="{0B90422C-64CA-4120-859F-75A099D451E9}" type="datetimeFigureOut">
              <a:rPr lang="en-US"/>
              <a:pPr>
                <a:defRPr/>
              </a:pPr>
              <a:t>6/8/2020</a:t>
            </a:fld>
            <a:endParaRPr lang="en-US"/>
          </a:p>
        </p:txBody>
      </p:sp>
      <p:sp>
        <p:nvSpPr>
          <p:cNvPr id="4" name="Footer Placeholder 3"/>
          <p:cNvSpPr>
            <a:spLocks noGrp="1"/>
          </p:cNvSpPr>
          <p:nvPr>
            <p:ph type="ftr" sz="quarter" idx="2"/>
          </p:nvPr>
        </p:nvSpPr>
        <p:spPr>
          <a:xfrm>
            <a:off x="0" y="6947452"/>
            <a:ext cx="4161176" cy="366092"/>
          </a:xfrm>
          <a:prstGeom prst="rect">
            <a:avLst/>
          </a:prstGeom>
        </p:spPr>
        <p:txBody>
          <a:bodyPr vert="horz" lIns="96639" tIns="48320" rIns="96639" bIns="48320" rtlCol="0" anchor="b"/>
          <a:lstStyle>
            <a:lvl1pPr algn="l" fontAlgn="auto">
              <a:spcBef>
                <a:spcPts val="0"/>
              </a:spcBef>
              <a:spcAft>
                <a:spcPts val="0"/>
              </a:spcAft>
              <a:defRPr sz="1200">
                <a:latin typeface="+mn-lt"/>
                <a:cs typeface="+mn-cs"/>
              </a:defRPr>
            </a:lvl1pPr>
          </a:lstStyle>
          <a:p>
            <a:pPr>
              <a:defRPr/>
            </a:pPr>
            <a:endParaRPr lang="en-US"/>
          </a:p>
        </p:txBody>
      </p:sp>
      <p:sp>
        <p:nvSpPr>
          <p:cNvPr id="5" name="Slide Number Placeholder 4"/>
          <p:cNvSpPr>
            <a:spLocks noGrp="1"/>
          </p:cNvSpPr>
          <p:nvPr>
            <p:ph type="sldNum" sz="quarter" idx="3"/>
          </p:nvPr>
        </p:nvSpPr>
        <p:spPr>
          <a:xfrm>
            <a:off x="5438386" y="6947452"/>
            <a:ext cx="4161176" cy="366092"/>
          </a:xfrm>
          <a:prstGeom prst="rect">
            <a:avLst/>
          </a:prstGeom>
        </p:spPr>
        <p:txBody>
          <a:bodyPr vert="horz" lIns="96639" tIns="48320" rIns="96639" bIns="48320" rtlCol="0" anchor="b"/>
          <a:lstStyle>
            <a:lvl1pPr algn="r" fontAlgn="auto">
              <a:spcBef>
                <a:spcPts val="0"/>
              </a:spcBef>
              <a:spcAft>
                <a:spcPts val="0"/>
              </a:spcAft>
              <a:defRPr sz="1200" smtClean="0">
                <a:latin typeface="+mn-lt"/>
                <a:cs typeface="+mn-cs"/>
              </a:defRPr>
            </a:lvl1pPr>
          </a:lstStyle>
          <a:p>
            <a:pPr>
              <a:defRPr/>
            </a:pPr>
            <a:fld id="{B44EF601-532C-4D8F-85C8-7818345A308F}" type="slidenum">
              <a:rPr lang="en-US"/>
              <a:pPr>
                <a:defRPr/>
              </a:pPr>
              <a:t>‹#›</a:t>
            </a:fld>
            <a:endParaRPr lang="en-US"/>
          </a:p>
        </p:txBody>
      </p:sp>
    </p:spTree>
    <p:extLst>
      <p:ext uri="{BB962C8B-B14F-4D97-AF65-F5344CB8AC3E}">
        <p14:creationId xmlns:p14="http://schemas.microsoft.com/office/powerpoint/2010/main" val="25399616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161176" cy="366092"/>
          </a:xfrm>
          <a:prstGeom prst="rect">
            <a:avLst/>
          </a:prstGeom>
        </p:spPr>
        <p:txBody>
          <a:bodyPr vert="horz" lIns="96639" tIns="48320" rIns="96639" bIns="483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5438386" y="0"/>
            <a:ext cx="4161176" cy="366092"/>
          </a:xfrm>
          <a:prstGeom prst="rect">
            <a:avLst/>
          </a:prstGeom>
        </p:spPr>
        <p:txBody>
          <a:bodyPr vert="horz" lIns="96639" tIns="48320" rIns="96639" bIns="48320" rtlCol="0"/>
          <a:lstStyle>
            <a:lvl1pPr algn="r" fontAlgn="auto">
              <a:spcBef>
                <a:spcPts val="0"/>
              </a:spcBef>
              <a:spcAft>
                <a:spcPts val="0"/>
              </a:spcAft>
              <a:defRPr sz="1200" smtClean="0">
                <a:latin typeface="+mn-lt"/>
                <a:cs typeface="+mn-cs"/>
              </a:defRPr>
            </a:lvl1pPr>
          </a:lstStyle>
          <a:p>
            <a:pPr>
              <a:defRPr/>
            </a:pPr>
            <a:fld id="{82134217-BCB0-45C5-8A44-AAA5631ED437}" type="datetimeFigureOut">
              <a:rPr lang="en-US"/>
              <a:pPr>
                <a:defRPr/>
              </a:pPr>
              <a:t>6/8/2020</a:t>
            </a:fld>
            <a:endParaRPr lang="en-US"/>
          </a:p>
        </p:txBody>
      </p:sp>
      <p:sp>
        <p:nvSpPr>
          <p:cNvPr id="4" name="Slide Image Placeholder 3"/>
          <p:cNvSpPr>
            <a:spLocks noGrp="1" noRot="1" noChangeAspect="1"/>
          </p:cNvSpPr>
          <p:nvPr>
            <p:ph type="sldImg" idx="2"/>
          </p:nvPr>
        </p:nvSpPr>
        <p:spPr>
          <a:xfrm>
            <a:off x="2971800" y="547688"/>
            <a:ext cx="3657600" cy="2743200"/>
          </a:xfrm>
          <a:prstGeom prst="rect">
            <a:avLst/>
          </a:prstGeom>
          <a:noFill/>
          <a:ln w="12700">
            <a:solidFill>
              <a:prstClr val="black"/>
            </a:solidFill>
          </a:ln>
        </p:spPr>
        <p:txBody>
          <a:bodyPr vert="horz" lIns="96639" tIns="48320" rIns="96639" bIns="48320" rtlCol="0" anchor="ctr"/>
          <a:lstStyle/>
          <a:p>
            <a:pPr lvl="0"/>
            <a:endParaRPr lang="en-US" noProof="0"/>
          </a:p>
        </p:txBody>
      </p:sp>
      <p:sp>
        <p:nvSpPr>
          <p:cNvPr id="5" name="Notes Placeholder 4"/>
          <p:cNvSpPr>
            <a:spLocks noGrp="1"/>
          </p:cNvSpPr>
          <p:nvPr>
            <p:ph type="body" sz="quarter" idx="3"/>
          </p:nvPr>
        </p:nvSpPr>
        <p:spPr>
          <a:xfrm>
            <a:off x="960776" y="3475383"/>
            <a:ext cx="7679648" cy="3291509"/>
          </a:xfrm>
          <a:prstGeom prst="rect">
            <a:avLst/>
          </a:prstGeom>
        </p:spPr>
        <p:txBody>
          <a:bodyPr vert="horz" wrap="square" lIns="96639" tIns="48320" rIns="96639" bIns="483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6" name="Footer Placeholder 5"/>
          <p:cNvSpPr>
            <a:spLocks noGrp="1"/>
          </p:cNvSpPr>
          <p:nvPr>
            <p:ph type="ftr" sz="quarter" idx="4"/>
          </p:nvPr>
        </p:nvSpPr>
        <p:spPr>
          <a:xfrm>
            <a:off x="0" y="6947452"/>
            <a:ext cx="4161176" cy="366092"/>
          </a:xfrm>
          <a:prstGeom prst="rect">
            <a:avLst/>
          </a:prstGeom>
        </p:spPr>
        <p:txBody>
          <a:bodyPr vert="horz" lIns="96639" tIns="48320" rIns="96639" bIns="483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5438386" y="6947452"/>
            <a:ext cx="4161176" cy="366092"/>
          </a:xfrm>
          <a:prstGeom prst="rect">
            <a:avLst/>
          </a:prstGeom>
        </p:spPr>
        <p:txBody>
          <a:bodyPr vert="horz" lIns="96639" tIns="48320" rIns="96639" bIns="48320" rtlCol="0" anchor="b"/>
          <a:lstStyle>
            <a:lvl1pPr algn="r" fontAlgn="auto">
              <a:spcBef>
                <a:spcPts val="0"/>
              </a:spcBef>
              <a:spcAft>
                <a:spcPts val="0"/>
              </a:spcAft>
              <a:defRPr sz="1200" smtClean="0">
                <a:latin typeface="+mn-lt"/>
                <a:cs typeface="+mn-cs"/>
              </a:defRPr>
            </a:lvl1pPr>
          </a:lstStyle>
          <a:p>
            <a:pPr>
              <a:defRPr/>
            </a:pPr>
            <a:fld id="{E54CE2EE-36A4-4C63-8AD7-D632B9EF4F55}" type="slidenum">
              <a:rPr lang="en-US"/>
              <a:pPr>
                <a:defRPr/>
              </a:pPr>
              <a:t>‹#›</a:t>
            </a:fld>
            <a:endParaRPr lang="en-US"/>
          </a:p>
        </p:txBody>
      </p:sp>
    </p:spTree>
    <p:extLst>
      <p:ext uri="{BB962C8B-B14F-4D97-AF65-F5344CB8AC3E}">
        <p14:creationId xmlns:p14="http://schemas.microsoft.com/office/powerpoint/2010/main" val="1162997887"/>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is covered here is one of the main differences between C and other languages.  It’s quite possible that you already know some of this material.</a:t>
            </a:r>
            <a:r>
              <a:rPr lang="en-US" baseline="0" dirty="0" smtClean="0"/>
              <a:t>  If so, it will be very easy to tune out. Please try not to do so.  This material can go from boring to missing something crucial with respect to understanding these concepts at lightning speed.  Interestingly enough, by paying close attention to this lecture and the next one, you may find the rest of the course to be mostly intuitive and easy to grasp.</a:t>
            </a:r>
            <a:endParaRPr lang="en-US" dirty="0"/>
          </a:p>
        </p:txBody>
      </p:sp>
      <p:sp>
        <p:nvSpPr>
          <p:cNvPr id="4" name="Slide Number Placeholder 3"/>
          <p:cNvSpPr>
            <a:spLocks noGrp="1"/>
          </p:cNvSpPr>
          <p:nvPr>
            <p:ph type="sldNum" sz="quarter" idx="10"/>
          </p:nvPr>
        </p:nvSpPr>
        <p:spPr/>
        <p:txBody>
          <a:bodyPr/>
          <a:lstStyle/>
          <a:p>
            <a:pPr>
              <a:defRPr/>
            </a:pPr>
            <a:fld id="{E54CE2EE-36A4-4C63-8AD7-D632B9EF4F55}" type="slidenum">
              <a:rPr lang="en-US" smtClean="0"/>
              <a:pPr>
                <a:defRPr/>
              </a:pPr>
              <a:t>1</a:t>
            </a:fld>
            <a:endParaRPr lang="en-US"/>
          </a:p>
        </p:txBody>
      </p:sp>
    </p:spTree>
    <p:extLst>
      <p:ext uri="{BB962C8B-B14F-4D97-AF65-F5344CB8AC3E}">
        <p14:creationId xmlns:p14="http://schemas.microsoft.com/office/powerpoint/2010/main" val="11798238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E54CE2EE-36A4-4C63-8AD7-D632B9EF4F55}" type="slidenum">
              <a:rPr lang="en-US" smtClean="0"/>
              <a:pPr>
                <a:defRPr/>
              </a:pPr>
              <a:t>29</a:t>
            </a:fld>
            <a:endParaRPr lang="en-US"/>
          </a:p>
        </p:txBody>
      </p:sp>
    </p:spTree>
    <p:extLst>
      <p:ext uri="{BB962C8B-B14F-4D97-AF65-F5344CB8AC3E}">
        <p14:creationId xmlns:p14="http://schemas.microsoft.com/office/powerpoint/2010/main" val="8177723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E54CE2EE-36A4-4C63-8AD7-D632B9EF4F55}" type="slidenum">
              <a:rPr lang="en-US" smtClean="0"/>
              <a:pPr>
                <a:defRPr/>
              </a:pPr>
              <a:t>30</a:t>
            </a:fld>
            <a:endParaRPr lang="en-US"/>
          </a:p>
        </p:txBody>
      </p:sp>
    </p:spTree>
    <p:extLst>
      <p:ext uri="{BB962C8B-B14F-4D97-AF65-F5344CB8AC3E}">
        <p14:creationId xmlns:p14="http://schemas.microsoft.com/office/powerpoint/2010/main" val="8177723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E54CE2EE-36A4-4C63-8AD7-D632B9EF4F55}" type="slidenum">
              <a:rPr lang="en-US" smtClean="0"/>
              <a:pPr>
                <a:defRPr/>
              </a:pPr>
              <a:t>31</a:t>
            </a:fld>
            <a:endParaRPr lang="en-US"/>
          </a:p>
        </p:txBody>
      </p:sp>
    </p:spTree>
    <p:extLst>
      <p:ext uri="{BB962C8B-B14F-4D97-AF65-F5344CB8AC3E}">
        <p14:creationId xmlns:p14="http://schemas.microsoft.com/office/powerpoint/2010/main" val="8177723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E54CE2EE-36A4-4C63-8AD7-D632B9EF4F55}" type="slidenum">
              <a:rPr lang="en-US" smtClean="0"/>
              <a:pPr>
                <a:defRPr/>
              </a:pPr>
              <a:t>34</a:t>
            </a:fld>
            <a:endParaRPr lang="en-US"/>
          </a:p>
        </p:txBody>
      </p:sp>
    </p:spTree>
    <p:extLst>
      <p:ext uri="{BB962C8B-B14F-4D97-AF65-F5344CB8AC3E}">
        <p14:creationId xmlns:p14="http://schemas.microsoft.com/office/powerpoint/2010/main" val="8177723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E54CE2EE-36A4-4C63-8AD7-D632B9EF4F55}" type="slidenum">
              <a:rPr lang="en-US" smtClean="0"/>
              <a:pPr>
                <a:defRPr/>
              </a:pPr>
              <a:t>35</a:t>
            </a:fld>
            <a:endParaRPr lang="en-US"/>
          </a:p>
        </p:txBody>
      </p:sp>
    </p:spTree>
    <p:extLst>
      <p:ext uri="{BB962C8B-B14F-4D97-AF65-F5344CB8AC3E}">
        <p14:creationId xmlns:p14="http://schemas.microsoft.com/office/powerpoint/2010/main" val="8177723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E54CE2EE-36A4-4C63-8AD7-D632B9EF4F55}" type="slidenum">
              <a:rPr lang="en-US" smtClean="0"/>
              <a:pPr>
                <a:defRPr/>
              </a:pPr>
              <a:t>41</a:t>
            </a:fld>
            <a:endParaRPr lang="en-US"/>
          </a:p>
        </p:txBody>
      </p:sp>
    </p:spTree>
    <p:extLst>
      <p:ext uri="{BB962C8B-B14F-4D97-AF65-F5344CB8AC3E}">
        <p14:creationId xmlns:p14="http://schemas.microsoft.com/office/powerpoint/2010/main" val="7405631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9154"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altLang="en-US" sz="1900">
              <a:cs typeface="Arial" pitchFamily="34" charset="0"/>
            </a:endParaRPr>
          </a:p>
        </p:txBody>
      </p:sp>
      <p:sp>
        <p:nvSpPr>
          <p:cNvPr id="49155"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cs typeface="Arial" pitchFamily="34" charset="0"/>
              </a:defRPr>
            </a:lvl1pPr>
            <a:lvl2pPr marL="770662" indent="-296408">
              <a:defRPr>
                <a:solidFill>
                  <a:schemeClr val="tx1"/>
                </a:solidFill>
                <a:latin typeface="Calibri" pitchFamily="34" charset="0"/>
                <a:cs typeface="Arial" pitchFamily="34" charset="0"/>
              </a:defRPr>
            </a:lvl2pPr>
            <a:lvl3pPr marL="1185634" indent="-237127">
              <a:defRPr>
                <a:solidFill>
                  <a:schemeClr val="tx1"/>
                </a:solidFill>
                <a:latin typeface="Calibri" pitchFamily="34" charset="0"/>
                <a:cs typeface="Arial" pitchFamily="34" charset="0"/>
              </a:defRPr>
            </a:lvl3pPr>
            <a:lvl4pPr marL="1659887" indent="-237127">
              <a:defRPr>
                <a:solidFill>
                  <a:schemeClr val="tx1"/>
                </a:solidFill>
                <a:latin typeface="Calibri" pitchFamily="34" charset="0"/>
                <a:cs typeface="Arial" pitchFamily="34" charset="0"/>
              </a:defRPr>
            </a:lvl4pPr>
            <a:lvl5pPr marL="2134141" indent="-237127">
              <a:defRPr>
                <a:solidFill>
                  <a:schemeClr val="tx1"/>
                </a:solidFill>
                <a:latin typeface="Calibri" pitchFamily="34" charset="0"/>
                <a:cs typeface="Arial" pitchFamily="34" charset="0"/>
              </a:defRPr>
            </a:lvl5pPr>
            <a:lvl6pPr marL="2608395" indent="-237127" fontAlgn="base">
              <a:spcBef>
                <a:spcPct val="0"/>
              </a:spcBef>
              <a:spcAft>
                <a:spcPct val="0"/>
              </a:spcAft>
              <a:defRPr>
                <a:solidFill>
                  <a:schemeClr val="tx1"/>
                </a:solidFill>
                <a:latin typeface="Calibri" pitchFamily="34" charset="0"/>
                <a:cs typeface="Arial" pitchFamily="34" charset="0"/>
              </a:defRPr>
            </a:lvl6pPr>
            <a:lvl7pPr marL="3082648" indent="-237127" fontAlgn="base">
              <a:spcBef>
                <a:spcPct val="0"/>
              </a:spcBef>
              <a:spcAft>
                <a:spcPct val="0"/>
              </a:spcAft>
              <a:defRPr>
                <a:solidFill>
                  <a:schemeClr val="tx1"/>
                </a:solidFill>
                <a:latin typeface="Calibri" pitchFamily="34" charset="0"/>
                <a:cs typeface="Arial" pitchFamily="34" charset="0"/>
              </a:defRPr>
            </a:lvl7pPr>
            <a:lvl8pPr marL="3556902" indent="-237127" fontAlgn="base">
              <a:spcBef>
                <a:spcPct val="0"/>
              </a:spcBef>
              <a:spcAft>
                <a:spcPct val="0"/>
              </a:spcAft>
              <a:defRPr>
                <a:solidFill>
                  <a:schemeClr val="tx1"/>
                </a:solidFill>
                <a:latin typeface="Calibri" pitchFamily="34" charset="0"/>
                <a:cs typeface="Arial" pitchFamily="34" charset="0"/>
              </a:defRPr>
            </a:lvl8pPr>
            <a:lvl9pPr marL="4031155" indent="-237127" fontAlgn="base">
              <a:spcBef>
                <a:spcPct val="0"/>
              </a:spcBef>
              <a:spcAft>
                <a:spcPct val="0"/>
              </a:spcAft>
              <a:defRPr>
                <a:solidFill>
                  <a:schemeClr val="tx1"/>
                </a:solidFill>
                <a:latin typeface="Calibri" pitchFamily="34" charset="0"/>
                <a:cs typeface="Arial" pitchFamily="34" charset="0"/>
              </a:defRPr>
            </a:lvl9pPr>
          </a:lstStyle>
          <a:p>
            <a:pPr fontAlgn="base">
              <a:spcBef>
                <a:spcPct val="0"/>
              </a:spcBef>
              <a:spcAft>
                <a:spcPct val="0"/>
              </a:spcAft>
            </a:pPr>
            <a:fld id="{A8F108A3-449E-493A-B0AA-CD9EFC90AF98}" type="slidenum">
              <a:rPr lang="en-US" altLang="en-US"/>
              <a:pPr fontAlgn="base">
                <a:spcBef>
                  <a:spcPct val="0"/>
                </a:spcBef>
                <a:spcAft>
                  <a:spcPct val="0"/>
                </a:spcAft>
              </a:pPr>
              <a:t>42</a:t>
            </a:fld>
            <a:endParaRPr lang="en-US" altLang="en-US"/>
          </a:p>
        </p:txBody>
      </p:sp>
    </p:spTree>
    <p:extLst>
      <p:ext uri="{BB962C8B-B14F-4D97-AF65-F5344CB8AC3E}">
        <p14:creationId xmlns:p14="http://schemas.microsoft.com/office/powerpoint/2010/main" val="37923521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6"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altLang="en-US" sz="1900">
              <a:cs typeface="Arial" pitchFamily="34" charset="0"/>
            </a:endParaRPr>
          </a:p>
        </p:txBody>
      </p:sp>
      <p:sp>
        <p:nvSpPr>
          <p:cNvPr id="31747"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cs typeface="Arial" pitchFamily="34" charset="0"/>
              </a:defRPr>
            </a:lvl1pPr>
            <a:lvl2pPr marL="770662" indent="-296408">
              <a:defRPr>
                <a:solidFill>
                  <a:schemeClr val="tx1"/>
                </a:solidFill>
                <a:latin typeface="Calibri" pitchFamily="34" charset="0"/>
                <a:cs typeface="Arial" pitchFamily="34" charset="0"/>
              </a:defRPr>
            </a:lvl2pPr>
            <a:lvl3pPr marL="1185634" indent="-237127">
              <a:defRPr>
                <a:solidFill>
                  <a:schemeClr val="tx1"/>
                </a:solidFill>
                <a:latin typeface="Calibri" pitchFamily="34" charset="0"/>
                <a:cs typeface="Arial" pitchFamily="34" charset="0"/>
              </a:defRPr>
            </a:lvl3pPr>
            <a:lvl4pPr marL="1659887" indent="-237127">
              <a:defRPr>
                <a:solidFill>
                  <a:schemeClr val="tx1"/>
                </a:solidFill>
                <a:latin typeface="Calibri" pitchFamily="34" charset="0"/>
                <a:cs typeface="Arial" pitchFamily="34" charset="0"/>
              </a:defRPr>
            </a:lvl4pPr>
            <a:lvl5pPr marL="2134141" indent="-237127">
              <a:defRPr>
                <a:solidFill>
                  <a:schemeClr val="tx1"/>
                </a:solidFill>
                <a:latin typeface="Calibri" pitchFamily="34" charset="0"/>
                <a:cs typeface="Arial" pitchFamily="34" charset="0"/>
              </a:defRPr>
            </a:lvl5pPr>
            <a:lvl6pPr marL="2608395" indent="-237127" fontAlgn="base">
              <a:spcBef>
                <a:spcPct val="0"/>
              </a:spcBef>
              <a:spcAft>
                <a:spcPct val="0"/>
              </a:spcAft>
              <a:defRPr>
                <a:solidFill>
                  <a:schemeClr val="tx1"/>
                </a:solidFill>
                <a:latin typeface="Calibri" pitchFamily="34" charset="0"/>
                <a:cs typeface="Arial" pitchFamily="34" charset="0"/>
              </a:defRPr>
            </a:lvl6pPr>
            <a:lvl7pPr marL="3082648" indent="-237127" fontAlgn="base">
              <a:spcBef>
                <a:spcPct val="0"/>
              </a:spcBef>
              <a:spcAft>
                <a:spcPct val="0"/>
              </a:spcAft>
              <a:defRPr>
                <a:solidFill>
                  <a:schemeClr val="tx1"/>
                </a:solidFill>
                <a:latin typeface="Calibri" pitchFamily="34" charset="0"/>
                <a:cs typeface="Arial" pitchFamily="34" charset="0"/>
              </a:defRPr>
            </a:lvl7pPr>
            <a:lvl8pPr marL="3556902" indent="-237127" fontAlgn="base">
              <a:spcBef>
                <a:spcPct val="0"/>
              </a:spcBef>
              <a:spcAft>
                <a:spcPct val="0"/>
              </a:spcAft>
              <a:defRPr>
                <a:solidFill>
                  <a:schemeClr val="tx1"/>
                </a:solidFill>
                <a:latin typeface="Calibri" pitchFamily="34" charset="0"/>
                <a:cs typeface="Arial" pitchFamily="34" charset="0"/>
              </a:defRPr>
            </a:lvl8pPr>
            <a:lvl9pPr marL="4031155" indent="-237127" fontAlgn="base">
              <a:spcBef>
                <a:spcPct val="0"/>
              </a:spcBef>
              <a:spcAft>
                <a:spcPct val="0"/>
              </a:spcAft>
              <a:defRPr>
                <a:solidFill>
                  <a:schemeClr val="tx1"/>
                </a:solidFill>
                <a:latin typeface="Calibri" pitchFamily="34" charset="0"/>
                <a:cs typeface="Arial" pitchFamily="34" charset="0"/>
              </a:defRPr>
            </a:lvl9pPr>
          </a:lstStyle>
          <a:p>
            <a:pPr fontAlgn="base">
              <a:spcBef>
                <a:spcPct val="0"/>
              </a:spcBef>
              <a:spcAft>
                <a:spcPct val="0"/>
              </a:spcAft>
            </a:pPr>
            <a:fld id="{A5A877D9-5FF2-4577-95F1-2B07FC66888D}" type="slidenum">
              <a:rPr lang="en-US" altLang="en-US"/>
              <a:pPr fontAlgn="base">
                <a:spcBef>
                  <a:spcPct val="0"/>
                </a:spcBef>
                <a:spcAft>
                  <a:spcPct val="0"/>
                </a:spcAft>
              </a:pPr>
              <a:t>45</a:t>
            </a:fld>
            <a:endParaRPr lang="en-US" altLang="en-US"/>
          </a:p>
        </p:txBody>
      </p:sp>
    </p:spTree>
    <p:extLst>
      <p:ext uri="{BB962C8B-B14F-4D97-AF65-F5344CB8AC3E}">
        <p14:creationId xmlns:p14="http://schemas.microsoft.com/office/powerpoint/2010/main" val="130604160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6"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altLang="en-US" sz="1900">
              <a:cs typeface="Arial" pitchFamily="34" charset="0"/>
            </a:endParaRPr>
          </a:p>
        </p:txBody>
      </p:sp>
      <p:sp>
        <p:nvSpPr>
          <p:cNvPr id="31747"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cs typeface="Arial" pitchFamily="34" charset="0"/>
              </a:defRPr>
            </a:lvl1pPr>
            <a:lvl2pPr marL="770662" indent="-296408">
              <a:defRPr>
                <a:solidFill>
                  <a:schemeClr val="tx1"/>
                </a:solidFill>
                <a:latin typeface="Calibri" pitchFamily="34" charset="0"/>
                <a:cs typeface="Arial" pitchFamily="34" charset="0"/>
              </a:defRPr>
            </a:lvl2pPr>
            <a:lvl3pPr marL="1185634" indent="-237127">
              <a:defRPr>
                <a:solidFill>
                  <a:schemeClr val="tx1"/>
                </a:solidFill>
                <a:latin typeface="Calibri" pitchFamily="34" charset="0"/>
                <a:cs typeface="Arial" pitchFamily="34" charset="0"/>
              </a:defRPr>
            </a:lvl3pPr>
            <a:lvl4pPr marL="1659887" indent="-237127">
              <a:defRPr>
                <a:solidFill>
                  <a:schemeClr val="tx1"/>
                </a:solidFill>
                <a:latin typeface="Calibri" pitchFamily="34" charset="0"/>
                <a:cs typeface="Arial" pitchFamily="34" charset="0"/>
              </a:defRPr>
            </a:lvl4pPr>
            <a:lvl5pPr marL="2134141" indent="-237127">
              <a:defRPr>
                <a:solidFill>
                  <a:schemeClr val="tx1"/>
                </a:solidFill>
                <a:latin typeface="Calibri" pitchFamily="34" charset="0"/>
                <a:cs typeface="Arial" pitchFamily="34" charset="0"/>
              </a:defRPr>
            </a:lvl5pPr>
            <a:lvl6pPr marL="2608395" indent="-237127" fontAlgn="base">
              <a:spcBef>
                <a:spcPct val="0"/>
              </a:spcBef>
              <a:spcAft>
                <a:spcPct val="0"/>
              </a:spcAft>
              <a:defRPr>
                <a:solidFill>
                  <a:schemeClr val="tx1"/>
                </a:solidFill>
                <a:latin typeface="Calibri" pitchFamily="34" charset="0"/>
                <a:cs typeface="Arial" pitchFamily="34" charset="0"/>
              </a:defRPr>
            </a:lvl6pPr>
            <a:lvl7pPr marL="3082648" indent="-237127" fontAlgn="base">
              <a:spcBef>
                <a:spcPct val="0"/>
              </a:spcBef>
              <a:spcAft>
                <a:spcPct val="0"/>
              </a:spcAft>
              <a:defRPr>
                <a:solidFill>
                  <a:schemeClr val="tx1"/>
                </a:solidFill>
                <a:latin typeface="Calibri" pitchFamily="34" charset="0"/>
                <a:cs typeface="Arial" pitchFamily="34" charset="0"/>
              </a:defRPr>
            </a:lvl7pPr>
            <a:lvl8pPr marL="3556902" indent="-237127" fontAlgn="base">
              <a:spcBef>
                <a:spcPct val="0"/>
              </a:spcBef>
              <a:spcAft>
                <a:spcPct val="0"/>
              </a:spcAft>
              <a:defRPr>
                <a:solidFill>
                  <a:schemeClr val="tx1"/>
                </a:solidFill>
                <a:latin typeface="Calibri" pitchFamily="34" charset="0"/>
                <a:cs typeface="Arial" pitchFamily="34" charset="0"/>
              </a:defRPr>
            </a:lvl8pPr>
            <a:lvl9pPr marL="4031155" indent="-237127" fontAlgn="base">
              <a:spcBef>
                <a:spcPct val="0"/>
              </a:spcBef>
              <a:spcAft>
                <a:spcPct val="0"/>
              </a:spcAft>
              <a:defRPr>
                <a:solidFill>
                  <a:schemeClr val="tx1"/>
                </a:solidFill>
                <a:latin typeface="Calibri" pitchFamily="34" charset="0"/>
                <a:cs typeface="Arial" pitchFamily="34" charset="0"/>
              </a:defRPr>
            </a:lvl9pPr>
          </a:lstStyle>
          <a:p>
            <a:pPr fontAlgn="base">
              <a:spcBef>
                <a:spcPct val="0"/>
              </a:spcBef>
              <a:spcAft>
                <a:spcPct val="0"/>
              </a:spcAft>
            </a:pPr>
            <a:fld id="{A5A877D9-5FF2-4577-95F1-2B07FC66888D}" type="slidenum">
              <a:rPr lang="en-US" altLang="en-US"/>
              <a:pPr fontAlgn="base">
                <a:spcBef>
                  <a:spcPct val="0"/>
                </a:spcBef>
                <a:spcAft>
                  <a:spcPct val="0"/>
                </a:spcAft>
              </a:pPr>
              <a:t>46</a:t>
            </a:fld>
            <a:endParaRPr lang="en-US" altLang="en-US"/>
          </a:p>
        </p:txBody>
      </p:sp>
    </p:spTree>
    <p:extLst>
      <p:ext uri="{BB962C8B-B14F-4D97-AF65-F5344CB8AC3E}">
        <p14:creationId xmlns:p14="http://schemas.microsoft.com/office/powerpoint/2010/main" val="13060416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E54CE2EE-36A4-4C63-8AD7-D632B9EF4F55}" type="slidenum">
              <a:rPr lang="en-US" smtClean="0"/>
              <a:pPr>
                <a:defRPr/>
              </a:pPr>
              <a:t>7</a:t>
            </a:fld>
            <a:endParaRPr lang="en-US"/>
          </a:p>
        </p:txBody>
      </p:sp>
    </p:spTree>
    <p:extLst>
      <p:ext uri="{BB962C8B-B14F-4D97-AF65-F5344CB8AC3E}">
        <p14:creationId xmlns:p14="http://schemas.microsoft.com/office/powerpoint/2010/main" val="3626480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E54CE2EE-36A4-4C63-8AD7-D632B9EF4F55}" type="slidenum">
              <a:rPr lang="en-US" smtClean="0"/>
              <a:pPr>
                <a:defRPr/>
              </a:pPr>
              <a:t>8</a:t>
            </a:fld>
            <a:endParaRPr lang="en-US"/>
          </a:p>
        </p:txBody>
      </p:sp>
    </p:spTree>
    <p:extLst>
      <p:ext uri="{BB962C8B-B14F-4D97-AF65-F5344CB8AC3E}">
        <p14:creationId xmlns:p14="http://schemas.microsoft.com/office/powerpoint/2010/main" val="20255198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E54CE2EE-36A4-4C63-8AD7-D632B9EF4F55}" type="slidenum">
              <a:rPr lang="en-US" smtClean="0"/>
              <a:pPr>
                <a:defRPr/>
              </a:pPr>
              <a:t>14</a:t>
            </a:fld>
            <a:endParaRPr lang="en-US"/>
          </a:p>
        </p:txBody>
      </p:sp>
    </p:spTree>
    <p:extLst>
      <p:ext uri="{BB962C8B-B14F-4D97-AF65-F5344CB8AC3E}">
        <p14:creationId xmlns:p14="http://schemas.microsoft.com/office/powerpoint/2010/main" val="28188280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4"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altLang="en-US" sz="1900">
              <a:cs typeface="Arial" pitchFamily="34" charset="0"/>
            </a:endParaRPr>
          </a:p>
        </p:txBody>
      </p:sp>
      <p:sp>
        <p:nvSpPr>
          <p:cNvPr id="18435"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cs typeface="Arial" pitchFamily="34" charset="0"/>
              </a:defRPr>
            </a:lvl1pPr>
            <a:lvl2pPr marL="770662" indent="-296408">
              <a:defRPr>
                <a:solidFill>
                  <a:schemeClr val="tx1"/>
                </a:solidFill>
                <a:latin typeface="Calibri" pitchFamily="34" charset="0"/>
                <a:cs typeface="Arial" pitchFamily="34" charset="0"/>
              </a:defRPr>
            </a:lvl2pPr>
            <a:lvl3pPr marL="1185634" indent="-237127">
              <a:defRPr>
                <a:solidFill>
                  <a:schemeClr val="tx1"/>
                </a:solidFill>
                <a:latin typeface="Calibri" pitchFamily="34" charset="0"/>
                <a:cs typeface="Arial" pitchFamily="34" charset="0"/>
              </a:defRPr>
            </a:lvl3pPr>
            <a:lvl4pPr marL="1659887" indent="-237127">
              <a:defRPr>
                <a:solidFill>
                  <a:schemeClr val="tx1"/>
                </a:solidFill>
                <a:latin typeface="Calibri" pitchFamily="34" charset="0"/>
                <a:cs typeface="Arial" pitchFamily="34" charset="0"/>
              </a:defRPr>
            </a:lvl4pPr>
            <a:lvl5pPr marL="2134141" indent="-237127">
              <a:defRPr>
                <a:solidFill>
                  <a:schemeClr val="tx1"/>
                </a:solidFill>
                <a:latin typeface="Calibri" pitchFamily="34" charset="0"/>
                <a:cs typeface="Arial" pitchFamily="34" charset="0"/>
              </a:defRPr>
            </a:lvl5pPr>
            <a:lvl6pPr marL="2608395" indent="-237127" fontAlgn="base">
              <a:spcBef>
                <a:spcPct val="0"/>
              </a:spcBef>
              <a:spcAft>
                <a:spcPct val="0"/>
              </a:spcAft>
              <a:defRPr>
                <a:solidFill>
                  <a:schemeClr val="tx1"/>
                </a:solidFill>
                <a:latin typeface="Calibri" pitchFamily="34" charset="0"/>
                <a:cs typeface="Arial" pitchFamily="34" charset="0"/>
              </a:defRPr>
            </a:lvl6pPr>
            <a:lvl7pPr marL="3082648" indent="-237127" fontAlgn="base">
              <a:spcBef>
                <a:spcPct val="0"/>
              </a:spcBef>
              <a:spcAft>
                <a:spcPct val="0"/>
              </a:spcAft>
              <a:defRPr>
                <a:solidFill>
                  <a:schemeClr val="tx1"/>
                </a:solidFill>
                <a:latin typeface="Calibri" pitchFamily="34" charset="0"/>
                <a:cs typeface="Arial" pitchFamily="34" charset="0"/>
              </a:defRPr>
            </a:lvl7pPr>
            <a:lvl8pPr marL="3556902" indent="-237127" fontAlgn="base">
              <a:spcBef>
                <a:spcPct val="0"/>
              </a:spcBef>
              <a:spcAft>
                <a:spcPct val="0"/>
              </a:spcAft>
              <a:defRPr>
                <a:solidFill>
                  <a:schemeClr val="tx1"/>
                </a:solidFill>
                <a:latin typeface="Calibri" pitchFamily="34" charset="0"/>
                <a:cs typeface="Arial" pitchFamily="34" charset="0"/>
              </a:defRPr>
            </a:lvl8pPr>
            <a:lvl9pPr marL="4031155" indent="-237127" fontAlgn="base">
              <a:spcBef>
                <a:spcPct val="0"/>
              </a:spcBef>
              <a:spcAft>
                <a:spcPct val="0"/>
              </a:spcAft>
              <a:defRPr>
                <a:solidFill>
                  <a:schemeClr val="tx1"/>
                </a:solidFill>
                <a:latin typeface="Calibri" pitchFamily="34" charset="0"/>
                <a:cs typeface="Arial" pitchFamily="34" charset="0"/>
              </a:defRPr>
            </a:lvl9pPr>
          </a:lstStyle>
          <a:p>
            <a:pPr fontAlgn="base">
              <a:spcBef>
                <a:spcPct val="0"/>
              </a:spcBef>
              <a:spcAft>
                <a:spcPct val="0"/>
              </a:spcAft>
            </a:pPr>
            <a:fld id="{AA1AF753-56A5-4CD7-8B9F-8679F656D3D0}" type="slidenum">
              <a:rPr lang="en-US" altLang="en-US"/>
              <a:pPr fontAlgn="base">
                <a:spcBef>
                  <a:spcPct val="0"/>
                </a:spcBef>
                <a:spcAft>
                  <a:spcPct val="0"/>
                </a:spcAft>
              </a:pPr>
              <a:t>15</a:t>
            </a:fld>
            <a:endParaRPr lang="en-US" altLang="en-US"/>
          </a:p>
        </p:txBody>
      </p:sp>
    </p:spTree>
    <p:extLst>
      <p:ext uri="{BB962C8B-B14F-4D97-AF65-F5344CB8AC3E}">
        <p14:creationId xmlns:p14="http://schemas.microsoft.com/office/powerpoint/2010/main" val="13083913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E54CE2EE-36A4-4C63-8AD7-D632B9EF4F55}" type="slidenum">
              <a:rPr lang="en-US" smtClean="0"/>
              <a:pPr>
                <a:defRPr/>
              </a:pPr>
              <a:t>18</a:t>
            </a:fld>
            <a:endParaRPr lang="en-US"/>
          </a:p>
        </p:txBody>
      </p:sp>
    </p:spTree>
    <p:extLst>
      <p:ext uri="{BB962C8B-B14F-4D97-AF65-F5344CB8AC3E}">
        <p14:creationId xmlns:p14="http://schemas.microsoft.com/office/powerpoint/2010/main" val="17738692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4"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altLang="en-US" sz="1900">
              <a:cs typeface="Arial" pitchFamily="34" charset="0"/>
            </a:endParaRPr>
          </a:p>
        </p:txBody>
      </p:sp>
      <p:sp>
        <p:nvSpPr>
          <p:cNvPr id="18435"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cs typeface="Arial" pitchFamily="34" charset="0"/>
              </a:defRPr>
            </a:lvl1pPr>
            <a:lvl2pPr marL="770662" indent="-296408">
              <a:defRPr>
                <a:solidFill>
                  <a:schemeClr val="tx1"/>
                </a:solidFill>
                <a:latin typeface="Calibri" pitchFamily="34" charset="0"/>
                <a:cs typeface="Arial" pitchFamily="34" charset="0"/>
              </a:defRPr>
            </a:lvl2pPr>
            <a:lvl3pPr marL="1185634" indent="-237127">
              <a:defRPr>
                <a:solidFill>
                  <a:schemeClr val="tx1"/>
                </a:solidFill>
                <a:latin typeface="Calibri" pitchFamily="34" charset="0"/>
                <a:cs typeface="Arial" pitchFamily="34" charset="0"/>
              </a:defRPr>
            </a:lvl3pPr>
            <a:lvl4pPr marL="1659887" indent="-237127">
              <a:defRPr>
                <a:solidFill>
                  <a:schemeClr val="tx1"/>
                </a:solidFill>
                <a:latin typeface="Calibri" pitchFamily="34" charset="0"/>
                <a:cs typeface="Arial" pitchFamily="34" charset="0"/>
              </a:defRPr>
            </a:lvl4pPr>
            <a:lvl5pPr marL="2134141" indent="-237127">
              <a:defRPr>
                <a:solidFill>
                  <a:schemeClr val="tx1"/>
                </a:solidFill>
                <a:latin typeface="Calibri" pitchFamily="34" charset="0"/>
                <a:cs typeface="Arial" pitchFamily="34" charset="0"/>
              </a:defRPr>
            </a:lvl5pPr>
            <a:lvl6pPr marL="2608395" indent="-237127" fontAlgn="base">
              <a:spcBef>
                <a:spcPct val="0"/>
              </a:spcBef>
              <a:spcAft>
                <a:spcPct val="0"/>
              </a:spcAft>
              <a:defRPr>
                <a:solidFill>
                  <a:schemeClr val="tx1"/>
                </a:solidFill>
                <a:latin typeface="Calibri" pitchFamily="34" charset="0"/>
                <a:cs typeface="Arial" pitchFamily="34" charset="0"/>
              </a:defRPr>
            </a:lvl6pPr>
            <a:lvl7pPr marL="3082648" indent="-237127" fontAlgn="base">
              <a:spcBef>
                <a:spcPct val="0"/>
              </a:spcBef>
              <a:spcAft>
                <a:spcPct val="0"/>
              </a:spcAft>
              <a:defRPr>
                <a:solidFill>
                  <a:schemeClr val="tx1"/>
                </a:solidFill>
                <a:latin typeface="Calibri" pitchFamily="34" charset="0"/>
                <a:cs typeface="Arial" pitchFamily="34" charset="0"/>
              </a:defRPr>
            </a:lvl7pPr>
            <a:lvl8pPr marL="3556902" indent="-237127" fontAlgn="base">
              <a:spcBef>
                <a:spcPct val="0"/>
              </a:spcBef>
              <a:spcAft>
                <a:spcPct val="0"/>
              </a:spcAft>
              <a:defRPr>
                <a:solidFill>
                  <a:schemeClr val="tx1"/>
                </a:solidFill>
                <a:latin typeface="Calibri" pitchFamily="34" charset="0"/>
                <a:cs typeface="Arial" pitchFamily="34" charset="0"/>
              </a:defRPr>
            </a:lvl8pPr>
            <a:lvl9pPr marL="4031155" indent="-237127" fontAlgn="base">
              <a:spcBef>
                <a:spcPct val="0"/>
              </a:spcBef>
              <a:spcAft>
                <a:spcPct val="0"/>
              </a:spcAft>
              <a:defRPr>
                <a:solidFill>
                  <a:schemeClr val="tx1"/>
                </a:solidFill>
                <a:latin typeface="Calibri" pitchFamily="34" charset="0"/>
                <a:cs typeface="Arial" pitchFamily="34" charset="0"/>
              </a:defRPr>
            </a:lvl9pPr>
          </a:lstStyle>
          <a:p>
            <a:pPr fontAlgn="base">
              <a:spcBef>
                <a:spcPct val="0"/>
              </a:spcBef>
              <a:spcAft>
                <a:spcPct val="0"/>
              </a:spcAft>
            </a:pPr>
            <a:fld id="{AA1AF753-56A5-4CD7-8B9F-8679F656D3D0}" type="slidenum">
              <a:rPr lang="en-US" altLang="en-US">
                <a:solidFill>
                  <a:prstClr val="black"/>
                </a:solidFill>
              </a:rPr>
              <a:pPr fontAlgn="base">
                <a:spcBef>
                  <a:spcPct val="0"/>
                </a:spcBef>
                <a:spcAft>
                  <a:spcPct val="0"/>
                </a:spcAft>
              </a:pPr>
              <a:t>20</a:t>
            </a:fld>
            <a:endParaRPr lang="en-US" altLang="en-US">
              <a:solidFill>
                <a:prstClr val="black"/>
              </a:solidFill>
            </a:endParaRPr>
          </a:p>
        </p:txBody>
      </p:sp>
    </p:spTree>
    <p:extLst>
      <p:ext uri="{BB962C8B-B14F-4D97-AF65-F5344CB8AC3E}">
        <p14:creationId xmlns:p14="http://schemas.microsoft.com/office/powerpoint/2010/main" val="1194287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E54CE2EE-36A4-4C63-8AD7-D632B9EF4F55}" type="slidenum">
              <a:rPr lang="en-US" smtClean="0"/>
              <a:pPr>
                <a:defRPr/>
              </a:pPr>
              <a:t>27</a:t>
            </a:fld>
            <a:endParaRPr lang="en-US"/>
          </a:p>
        </p:txBody>
      </p:sp>
    </p:spTree>
    <p:extLst>
      <p:ext uri="{BB962C8B-B14F-4D97-AF65-F5344CB8AC3E}">
        <p14:creationId xmlns:p14="http://schemas.microsoft.com/office/powerpoint/2010/main" val="8177723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E54CE2EE-36A4-4C63-8AD7-D632B9EF4F55}" type="slidenum">
              <a:rPr lang="en-US" smtClean="0"/>
              <a:pPr>
                <a:defRPr/>
              </a:pPr>
              <a:t>28</a:t>
            </a:fld>
            <a:endParaRPr lang="en-US"/>
          </a:p>
        </p:txBody>
      </p:sp>
    </p:spTree>
    <p:extLst>
      <p:ext uri="{BB962C8B-B14F-4D97-AF65-F5344CB8AC3E}">
        <p14:creationId xmlns:p14="http://schemas.microsoft.com/office/powerpoint/2010/main" val="81777239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0EAB0777-4C60-462E-A92C-CDAFD498799C}" type="datetimeFigureOut">
              <a:rPr lang="en-US" smtClean="0"/>
              <a:t>6/8/2020</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pPr>
              <a:defRPr/>
            </a:pPr>
            <a:fld id="{EA2725BB-14C0-42B4-960D-081EA2CB96F6}" type="datetime1">
              <a:rPr lang="en-US" smtClean="0"/>
              <a:pPr>
                <a:defRPr/>
              </a:pPr>
              <a:t>6/8/2020</a:t>
            </a:fld>
            <a:endParaRPr lang="en-US"/>
          </a:p>
        </p:txBody>
      </p:sp>
      <p:sp>
        <p:nvSpPr>
          <p:cNvPr id="5" name="Footer Placeholder 4"/>
          <p:cNvSpPr>
            <a:spLocks noGrp="1"/>
          </p:cNvSpPr>
          <p:nvPr>
            <p:ph type="ftr" sz="quarter" idx="11"/>
          </p:nvPr>
        </p:nvSpPr>
        <p:spPr/>
        <p:txBody>
          <a:bodyPr/>
          <a:lstStyle>
            <a:extLst/>
          </a:lstStyle>
          <a:p>
            <a:pPr>
              <a:defRPr/>
            </a:pPr>
            <a:endParaRPr lang="en-US"/>
          </a:p>
        </p:txBody>
      </p:sp>
      <p:sp>
        <p:nvSpPr>
          <p:cNvPr id="6" name="Slide Number Placeholder 5"/>
          <p:cNvSpPr>
            <a:spLocks noGrp="1"/>
          </p:cNvSpPr>
          <p:nvPr>
            <p:ph type="sldNum" sz="quarter" idx="12"/>
          </p:nvPr>
        </p:nvSpPr>
        <p:spPr/>
        <p:txBody>
          <a:bodyPr/>
          <a:lstStyle>
            <a:extLst/>
          </a:lstStyle>
          <a:p>
            <a:pPr>
              <a:defRPr/>
            </a:pPr>
            <a:fld id="{0482D6EA-EED5-4DD6-A848-A1E4B12D81DD}" type="slidenum">
              <a:rPr lang="en-US" smtClean="0"/>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pPr>
              <a:defRPr/>
            </a:pPr>
            <a:fld id="{EA2725BB-14C0-42B4-960D-081EA2CB96F6}" type="datetime1">
              <a:rPr lang="en-US" smtClean="0"/>
              <a:pPr>
                <a:defRPr/>
              </a:pPr>
              <a:t>6/8/2020</a:t>
            </a:fld>
            <a:endParaRPr lang="en-US"/>
          </a:p>
        </p:txBody>
      </p:sp>
      <p:sp>
        <p:nvSpPr>
          <p:cNvPr id="5" name="Footer Placeholder 4"/>
          <p:cNvSpPr>
            <a:spLocks noGrp="1"/>
          </p:cNvSpPr>
          <p:nvPr>
            <p:ph type="ftr" sz="quarter" idx="11"/>
          </p:nvPr>
        </p:nvSpPr>
        <p:spPr/>
        <p:txBody>
          <a:bodyPr/>
          <a:lstStyle>
            <a:extLst/>
          </a:lstStyle>
          <a:p>
            <a:pPr>
              <a:defRPr/>
            </a:pPr>
            <a:endParaRPr lang="en-US"/>
          </a:p>
        </p:txBody>
      </p:sp>
      <p:sp>
        <p:nvSpPr>
          <p:cNvPr id="6" name="Slide Number Placeholder 5"/>
          <p:cNvSpPr>
            <a:spLocks noGrp="1"/>
          </p:cNvSpPr>
          <p:nvPr>
            <p:ph type="sldNum" sz="quarter" idx="12"/>
          </p:nvPr>
        </p:nvSpPr>
        <p:spPr/>
        <p:txBody>
          <a:bodyPr/>
          <a:lstStyle>
            <a:extLst/>
          </a:lstStyle>
          <a:p>
            <a:pPr>
              <a:defRPr/>
            </a:pPr>
            <a:fld id="{0482D6EA-EED5-4DD6-A848-A1E4B12D81DD}" type="slidenum">
              <a:rPr lang="en-US" smtClean="0"/>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Blank">
    <p:spTree>
      <p:nvGrpSpPr>
        <p:cNvPr id="1" name=""/>
        <p:cNvGrpSpPr/>
        <p:nvPr/>
      </p:nvGrpSpPr>
      <p:grpSpPr>
        <a:xfrm>
          <a:off x="0" y="0"/>
          <a:ext cx="0" cy="0"/>
          <a:chOff x="0" y="0"/>
          <a:chExt cx="0" cy="0"/>
        </a:xfrm>
      </p:grpSpPr>
      <p:pic>
        <p:nvPicPr>
          <p:cNvPr id="3" name="Picture 6"/>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259513"/>
            <a:ext cx="91440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6"/>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259513"/>
            <a:ext cx="91440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itle 1"/>
          <p:cNvSpPr>
            <a:spLocks noGrp="1"/>
          </p:cNvSpPr>
          <p:nvPr>
            <p:ph type="title"/>
          </p:nvPr>
        </p:nvSpPr>
        <p:spPr>
          <a:xfrm>
            <a:off x="490436" y="110891"/>
            <a:ext cx="8228763" cy="887986"/>
          </a:xfrm>
        </p:spPr>
        <p:txBody>
          <a:bodyPr/>
          <a:lstStyle>
            <a:lvl1pPr>
              <a:buNone/>
              <a:defRPr/>
            </a:lvl1pPr>
          </a:lstStyle>
          <a:p>
            <a:r>
              <a:rPr lang="en-US" dirty="0" smtClean="0"/>
              <a:t>Click to edit Master title style</a:t>
            </a:r>
            <a:endParaRPr lang="en-US" dirty="0"/>
          </a:p>
        </p:txBody>
      </p:sp>
      <p:sp>
        <p:nvSpPr>
          <p:cNvPr id="5" name="Slide Number Placeholder 3"/>
          <p:cNvSpPr>
            <a:spLocks noGrp="1"/>
          </p:cNvSpPr>
          <p:nvPr>
            <p:ph type="sldNum" sz="quarter" idx="10"/>
          </p:nvPr>
        </p:nvSpPr>
        <p:spPr>
          <a:xfrm>
            <a:off x="6645275" y="6481763"/>
            <a:ext cx="2211388" cy="473075"/>
          </a:xfrm>
        </p:spPr>
        <p:txBody>
          <a:bodyPr/>
          <a:lstStyle>
            <a:lvl1pPr>
              <a:defRPr b="1" smtClean="0">
                <a:solidFill>
                  <a:schemeClr val="bg1"/>
                </a:solidFill>
              </a:defRPr>
            </a:lvl1pPr>
          </a:lstStyle>
          <a:p>
            <a:pPr>
              <a:defRPr/>
            </a:pPr>
            <a:fld id="{4571589B-C3EC-4A5C-96F1-88E2819BD823}" type="slidenum">
              <a:rPr lang="en-US"/>
              <a:pPr>
                <a:defRPr/>
              </a:pPr>
              <a:t>‹#›</a:t>
            </a:fld>
            <a:r>
              <a:rPr lang="en-US" dirty="0"/>
              <a:t> </a:t>
            </a:r>
          </a:p>
        </p:txBody>
      </p:sp>
    </p:spTree>
    <p:extLst>
      <p:ext uri="{BB962C8B-B14F-4D97-AF65-F5344CB8AC3E}">
        <p14:creationId xmlns:p14="http://schemas.microsoft.com/office/powerpoint/2010/main" val="2151144188"/>
      </p:ext>
    </p:extLst>
  </p:cSld>
  <p:clrMapOvr>
    <a:masterClrMapping/>
  </p:clrMapOvr>
  <p:transition spd="slow"/>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Blank">
    <p:spTree>
      <p:nvGrpSpPr>
        <p:cNvPr id="1" name=""/>
        <p:cNvGrpSpPr/>
        <p:nvPr/>
      </p:nvGrpSpPr>
      <p:grpSpPr>
        <a:xfrm>
          <a:off x="0" y="0"/>
          <a:ext cx="0" cy="0"/>
          <a:chOff x="0" y="0"/>
          <a:chExt cx="0" cy="0"/>
        </a:xfrm>
      </p:grpSpPr>
      <p:pic>
        <p:nvPicPr>
          <p:cNvPr id="3" name="Picture 6"/>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259513"/>
            <a:ext cx="91440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6"/>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259513"/>
            <a:ext cx="91440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itle 1"/>
          <p:cNvSpPr>
            <a:spLocks noGrp="1"/>
          </p:cNvSpPr>
          <p:nvPr>
            <p:ph type="title"/>
          </p:nvPr>
        </p:nvSpPr>
        <p:spPr>
          <a:xfrm>
            <a:off x="490436" y="110891"/>
            <a:ext cx="8228763" cy="887986"/>
          </a:xfrm>
        </p:spPr>
        <p:txBody>
          <a:bodyPr/>
          <a:lstStyle>
            <a:lvl1pPr>
              <a:buNone/>
              <a:defRPr/>
            </a:lvl1pPr>
          </a:lstStyle>
          <a:p>
            <a:r>
              <a:rPr lang="en-US" dirty="0" smtClean="0"/>
              <a:t>Click to edit Master title style</a:t>
            </a:r>
            <a:endParaRPr lang="en-US" dirty="0"/>
          </a:p>
        </p:txBody>
      </p:sp>
      <p:sp>
        <p:nvSpPr>
          <p:cNvPr id="5" name="Slide Number Placeholder 3"/>
          <p:cNvSpPr>
            <a:spLocks noGrp="1"/>
          </p:cNvSpPr>
          <p:nvPr>
            <p:ph type="sldNum" sz="quarter" idx="10"/>
          </p:nvPr>
        </p:nvSpPr>
        <p:spPr>
          <a:xfrm>
            <a:off x="6645275" y="6481763"/>
            <a:ext cx="2211388" cy="473075"/>
          </a:xfrm>
        </p:spPr>
        <p:txBody>
          <a:bodyPr/>
          <a:lstStyle>
            <a:lvl1pPr>
              <a:defRPr b="1" smtClean="0">
                <a:solidFill>
                  <a:schemeClr val="bg1"/>
                </a:solidFill>
              </a:defRPr>
            </a:lvl1pPr>
          </a:lstStyle>
          <a:p>
            <a:pPr>
              <a:defRPr/>
            </a:pPr>
            <a:fld id="{4571589B-C3EC-4A5C-96F1-88E2819BD823}" type="slidenum">
              <a:rPr lang="en-US"/>
              <a:pPr>
                <a:defRPr/>
              </a:pPr>
              <a:t>‹#›</a:t>
            </a:fld>
            <a:r>
              <a:rPr lang="en-US" dirty="0"/>
              <a:t> </a:t>
            </a:r>
          </a:p>
        </p:txBody>
      </p:sp>
    </p:spTree>
    <p:extLst>
      <p:ext uri="{BB962C8B-B14F-4D97-AF65-F5344CB8AC3E}">
        <p14:creationId xmlns:p14="http://schemas.microsoft.com/office/powerpoint/2010/main" val="2151144188"/>
      </p:ext>
    </p:extLst>
  </p:cSld>
  <p:clrMapOvr>
    <a:masterClrMapping/>
  </p:clrMapOvr>
  <p:transition spd="slow"/>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pic>
        <p:nvPicPr>
          <p:cNvPr id="4" name="Picture 6"/>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259513"/>
            <a:ext cx="91440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itle 1"/>
          <p:cNvSpPr>
            <a:spLocks noGrp="1"/>
          </p:cNvSpPr>
          <p:nvPr>
            <p:ph type="title"/>
          </p:nvPr>
        </p:nvSpPr>
        <p:spPr>
          <a:xfrm>
            <a:off x="490436" y="110891"/>
            <a:ext cx="8228763" cy="887986"/>
          </a:xfrm>
        </p:spPr>
        <p:txBody>
          <a:bodyPr/>
          <a:lstStyle>
            <a:lvl1pPr>
              <a:buNone/>
              <a:defRPr/>
            </a:lvl1pPr>
          </a:lstStyle>
          <a:p>
            <a:r>
              <a:rPr lang="en-US" dirty="0" smtClean="0"/>
              <a:t>Click to edit Master title style</a:t>
            </a:r>
            <a:endParaRPr lang="en-US" dirty="0"/>
          </a:p>
        </p:txBody>
      </p:sp>
      <p:sp>
        <p:nvSpPr>
          <p:cNvPr id="13" name="Vertical Text Placeholder 2"/>
          <p:cNvSpPr>
            <a:spLocks noGrp="1"/>
          </p:cNvSpPr>
          <p:nvPr>
            <p:ph type="body" orient="vert" idx="1"/>
          </p:nvPr>
        </p:nvSpPr>
        <p:spPr>
          <a:xfrm>
            <a:off x="457172" y="1244290"/>
            <a:ext cx="8228763" cy="4886698"/>
          </a:xfrm>
        </p:spPr>
        <p:txBody>
          <a:bodyPr>
            <a:normAutofit/>
          </a:bodyPr>
          <a:lstStyle>
            <a:lvl1pPr marL="565200" indent="-457200">
              <a:spcAft>
                <a:spcPts val="0"/>
              </a:spcAft>
              <a:buFont typeface="Arial" pitchFamily="34" charset="0"/>
              <a:buChar char="•"/>
              <a:defRPr/>
            </a:lvl1pPr>
            <a:lvl2pPr marL="997200" indent="-457200">
              <a:spcAft>
                <a:spcPts val="0"/>
              </a:spcAft>
              <a:buFont typeface="Arial" pitchFamily="34" charset="0"/>
              <a:buChar char="•"/>
              <a:defRPr/>
            </a:lvl2pPr>
            <a:lvl3pPr>
              <a:spcAft>
                <a:spcPts val="0"/>
              </a:spcAft>
              <a:buFont typeface="Arial" pitchFamily="34" charset="0"/>
              <a:buChar char="•"/>
              <a:defRPr/>
            </a:lvl3pPr>
            <a:lvl4pPr>
              <a:spcAft>
                <a:spcPts val="0"/>
              </a:spcAft>
              <a:buFont typeface="Arial" pitchFamily="34" charset="0"/>
              <a:buChar char="•"/>
              <a:defRPr/>
            </a:lvl4pPr>
            <a:lvl5pPr>
              <a:spcAft>
                <a:spcPts val="0"/>
              </a:spcAft>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3"/>
          <p:cNvSpPr>
            <a:spLocks noGrp="1"/>
          </p:cNvSpPr>
          <p:nvPr>
            <p:ph type="dt" sz="half" idx="10"/>
          </p:nvPr>
        </p:nvSpPr>
        <p:spPr/>
        <p:txBody>
          <a:bodyPr/>
          <a:lstStyle>
            <a:lvl1pPr>
              <a:defRPr/>
            </a:lvl1pPr>
          </a:lstStyle>
          <a:p>
            <a:pPr>
              <a:defRPr/>
            </a:pPr>
            <a:fld id="{F795BCEF-3D81-4B98-AECD-404E10CF6212}" type="datetime1">
              <a:rPr lang="en-US"/>
              <a:pPr>
                <a:defRPr/>
              </a:pPr>
              <a:t>6/8/2020</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CC73AB8C-5D80-4043-8277-CE86AC249346}" type="slidenum">
              <a:rPr lang="en-US"/>
              <a:pPr>
                <a:defRPr/>
              </a:pPr>
              <a:t>‹#›</a:t>
            </a:fld>
            <a:endParaRPr lang="en-US"/>
          </a:p>
        </p:txBody>
      </p:sp>
    </p:spTree>
    <p:extLst>
      <p:ext uri="{BB962C8B-B14F-4D97-AF65-F5344CB8AC3E}">
        <p14:creationId xmlns:p14="http://schemas.microsoft.com/office/powerpoint/2010/main" val="298240146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pPr>
              <a:defRPr/>
            </a:pPr>
            <a:fld id="{F795BCEF-3D81-4B98-AECD-404E10CF6212}" type="datetime1">
              <a:rPr lang="en-US" smtClean="0"/>
              <a:pPr>
                <a:defRPr/>
              </a:pPr>
              <a:t>6/8/2020</a:t>
            </a:fld>
            <a:endParaRPr lang="en-US"/>
          </a:p>
        </p:txBody>
      </p:sp>
      <p:sp>
        <p:nvSpPr>
          <p:cNvPr id="5" name="Footer Placeholder 4"/>
          <p:cNvSpPr>
            <a:spLocks noGrp="1"/>
          </p:cNvSpPr>
          <p:nvPr>
            <p:ph type="ftr" sz="quarter" idx="11"/>
          </p:nvPr>
        </p:nvSpPr>
        <p:spPr/>
        <p:txBody>
          <a:bodyPr/>
          <a:lstStyle>
            <a:extLst/>
          </a:lstStyle>
          <a:p>
            <a:pPr>
              <a:defRPr/>
            </a:pPr>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pPr>
              <a:defRPr/>
            </a:pPr>
            <a:fld id="{EA2725BB-14C0-42B4-960D-081EA2CB96F6}" type="datetime1">
              <a:rPr lang="en-US" smtClean="0"/>
              <a:pPr>
                <a:defRPr/>
              </a:pPr>
              <a:t>6/8/2020</a:t>
            </a:fld>
            <a:endParaRPr lang="en-US"/>
          </a:p>
        </p:txBody>
      </p:sp>
      <p:sp>
        <p:nvSpPr>
          <p:cNvPr id="5" name="Footer Placeholder 4"/>
          <p:cNvSpPr>
            <a:spLocks noGrp="1"/>
          </p:cNvSpPr>
          <p:nvPr>
            <p:ph type="ftr" sz="quarter" idx="11"/>
          </p:nvPr>
        </p:nvSpPr>
        <p:spPr/>
        <p:txBody>
          <a:bodyPr/>
          <a:lstStyle>
            <a:extLst/>
          </a:lstStyle>
          <a:p>
            <a:pPr>
              <a:defRPr/>
            </a:pPr>
            <a:endParaRPr lang="en-US"/>
          </a:p>
        </p:txBody>
      </p:sp>
      <p:sp>
        <p:nvSpPr>
          <p:cNvPr id="6" name="Slide Number Placeholder 5"/>
          <p:cNvSpPr>
            <a:spLocks noGrp="1"/>
          </p:cNvSpPr>
          <p:nvPr>
            <p:ph type="sldNum" sz="quarter" idx="12"/>
          </p:nvPr>
        </p:nvSpPr>
        <p:spPr/>
        <p:txBody>
          <a:bodyPr/>
          <a:lstStyle>
            <a:extLst/>
          </a:lstStyle>
          <a:p>
            <a:pPr>
              <a:defRPr/>
            </a:pPr>
            <a:fld id="{0482D6EA-EED5-4DD6-A848-A1E4B12D81DD}" type="slidenum">
              <a:rPr lang="en-US" smtClean="0"/>
              <a:pPr>
                <a:defRPr/>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pPr>
              <a:defRPr/>
            </a:pPr>
            <a:fld id="{EA2725BB-14C0-42B4-960D-081EA2CB96F6}" type="datetime1">
              <a:rPr lang="en-US" smtClean="0"/>
              <a:pPr>
                <a:defRPr/>
              </a:pPr>
              <a:t>6/8/2020</a:t>
            </a:fld>
            <a:endParaRPr lang="en-US"/>
          </a:p>
        </p:txBody>
      </p:sp>
      <p:sp>
        <p:nvSpPr>
          <p:cNvPr id="6" name="Footer Placeholder 5"/>
          <p:cNvSpPr>
            <a:spLocks noGrp="1"/>
          </p:cNvSpPr>
          <p:nvPr>
            <p:ph type="ftr" sz="quarter" idx="11"/>
          </p:nvPr>
        </p:nvSpPr>
        <p:spPr/>
        <p:txBody>
          <a:bodyPr/>
          <a:lstStyle>
            <a:extLst/>
          </a:lstStyle>
          <a:p>
            <a:pPr>
              <a:defRPr/>
            </a:pPr>
            <a:endParaRPr lang="en-US"/>
          </a:p>
        </p:txBody>
      </p:sp>
      <p:sp>
        <p:nvSpPr>
          <p:cNvPr id="7" name="Slide Number Placeholder 6"/>
          <p:cNvSpPr>
            <a:spLocks noGrp="1"/>
          </p:cNvSpPr>
          <p:nvPr>
            <p:ph type="sldNum" sz="quarter" idx="12"/>
          </p:nvPr>
        </p:nvSpPr>
        <p:spPr/>
        <p:txBody>
          <a:bodyPr/>
          <a:lstStyle>
            <a:extLst/>
          </a:lstStyle>
          <a:p>
            <a:pPr>
              <a:defRPr/>
            </a:pPr>
            <a:fld id="{0482D6EA-EED5-4DD6-A848-A1E4B12D81DD}" type="slidenum">
              <a:rPr lang="en-US" smtClean="0"/>
              <a:pPr>
                <a:defRPr/>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pPr>
              <a:defRPr/>
            </a:pPr>
            <a:fld id="{EA2725BB-14C0-42B4-960D-081EA2CB96F6}" type="datetime1">
              <a:rPr lang="en-US" smtClean="0"/>
              <a:pPr>
                <a:defRPr/>
              </a:pPr>
              <a:t>6/8/2020</a:t>
            </a:fld>
            <a:endParaRPr lang="en-US"/>
          </a:p>
        </p:txBody>
      </p:sp>
      <p:sp>
        <p:nvSpPr>
          <p:cNvPr id="8" name="Footer Placeholder 7"/>
          <p:cNvSpPr>
            <a:spLocks noGrp="1"/>
          </p:cNvSpPr>
          <p:nvPr>
            <p:ph type="ftr" sz="quarter" idx="11"/>
          </p:nvPr>
        </p:nvSpPr>
        <p:spPr/>
        <p:txBody>
          <a:bodyPr/>
          <a:lstStyle>
            <a:extLst/>
          </a:lstStyle>
          <a:p>
            <a:pPr>
              <a:defRPr/>
            </a:pPr>
            <a:endParaRPr lang="en-US"/>
          </a:p>
        </p:txBody>
      </p:sp>
      <p:sp>
        <p:nvSpPr>
          <p:cNvPr id="9" name="Slide Number Placeholder 8"/>
          <p:cNvSpPr>
            <a:spLocks noGrp="1"/>
          </p:cNvSpPr>
          <p:nvPr>
            <p:ph type="sldNum" sz="quarter" idx="12"/>
          </p:nvPr>
        </p:nvSpPr>
        <p:spPr/>
        <p:txBody>
          <a:bodyPr/>
          <a:lstStyle>
            <a:extLst/>
          </a:lstStyle>
          <a:p>
            <a:pPr>
              <a:defRPr/>
            </a:pPr>
            <a:fld id="{0482D6EA-EED5-4DD6-A848-A1E4B12D81DD}" type="slidenum">
              <a:rPr lang="en-US" smtClean="0"/>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pPr>
              <a:defRPr/>
            </a:pPr>
            <a:fld id="{EA2725BB-14C0-42B4-960D-081EA2CB96F6}" type="datetime1">
              <a:rPr lang="en-US" smtClean="0"/>
              <a:pPr>
                <a:defRPr/>
              </a:pPr>
              <a:t>6/8/2020</a:t>
            </a:fld>
            <a:endParaRPr lang="en-US"/>
          </a:p>
        </p:txBody>
      </p:sp>
      <p:sp>
        <p:nvSpPr>
          <p:cNvPr id="4" name="Footer Placeholder 3"/>
          <p:cNvSpPr>
            <a:spLocks noGrp="1"/>
          </p:cNvSpPr>
          <p:nvPr>
            <p:ph type="ftr" sz="quarter" idx="11"/>
          </p:nvPr>
        </p:nvSpPr>
        <p:spPr/>
        <p:txBody>
          <a:bodyPr/>
          <a:lstStyle>
            <a:extLst/>
          </a:lstStyle>
          <a:p>
            <a:pPr>
              <a:defRPr/>
            </a:pPr>
            <a:endParaRPr lang="en-US"/>
          </a:p>
        </p:txBody>
      </p:sp>
      <p:sp>
        <p:nvSpPr>
          <p:cNvPr id="5" name="Slide Number Placeholder 4"/>
          <p:cNvSpPr>
            <a:spLocks noGrp="1"/>
          </p:cNvSpPr>
          <p:nvPr>
            <p:ph type="sldNum" sz="quarter" idx="12"/>
          </p:nvPr>
        </p:nvSpPr>
        <p:spPr/>
        <p:txBody>
          <a:bodyPr/>
          <a:lstStyle>
            <a:extLst/>
          </a:lstStyle>
          <a:p>
            <a:pPr>
              <a:defRPr/>
            </a:pPr>
            <a:fld id="{0482D6EA-EED5-4DD6-A848-A1E4B12D81DD}" type="slidenum">
              <a:rPr lang="en-US" smtClean="0"/>
              <a:pPr>
                <a:defRPr/>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pPr>
              <a:defRPr/>
            </a:pPr>
            <a:fld id="{EA2725BB-14C0-42B4-960D-081EA2CB96F6}" type="datetime1">
              <a:rPr lang="en-US" smtClean="0"/>
              <a:pPr>
                <a:defRPr/>
              </a:pPr>
              <a:t>6/8/2020</a:t>
            </a:fld>
            <a:endParaRPr lang="en-US"/>
          </a:p>
        </p:txBody>
      </p:sp>
      <p:sp>
        <p:nvSpPr>
          <p:cNvPr id="3" name="Footer Placeholder 2"/>
          <p:cNvSpPr>
            <a:spLocks noGrp="1"/>
          </p:cNvSpPr>
          <p:nvPr>
            <p:ph type="ftr" sz="quarter" idx="11"/>
          </p:nvPr>
        </p:nvSpPr>
        <p:spPr/>
        <p:txBody>
          <a:bodyPr/>
          <a:lstStyle>
            <a:extLst/>
          </a:lstStyle>
          <a:p>
            <a:pPr>
              <a:defRPr/>
            </a:pPr>
            <a:endParaRPr lang="en-US"/>
          </a:p>
        </p:txBody>
      </p:sp>
      <p:sp>
        <p:nvSpPr>
          <p:cNvPr id="4" name="Slide Number Placeholder 3"/>
          <p:cNvSpPr>
            <a:spLocks noGrp="1"/>
          </p:cNvSpPr>
          <p:nvPr>
            <p:ph type="sldNum" sz="quarter" idx="12"/>
          </p:nvPr>
        </p:nvSpPr>
        <p:spPr/>
        <p:txBody>
          <a:bodyPr/>
          <a:lstStyle>
            <a:extLst/>
          </a:lstStyle>
          <a:p>
            <a:pPr>
              <a:defRPr/>
            </a:pPr>
            <a:fld id="{0482D6EA-EED5-4DD6-A848-A1E4B12D81DD}" type="slidenum">
              <a:rPr lang="en-US" smtClean="0"/>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pPr>
              <a:defRPr/>
            </a:pPr>
            <a:fld id="{EA2725BB-14C0-42B4-960D-081EA2CB96F6}" type="datetime1">
              <a:rPr lang="en-US" smtClean="0"/>
              <a:pPr>
                <a:defRPr/>
              </a:pPr>
              <a:t>6/8/2020</a:t>
            </a:fld>
            <a:endParaRPr lang="en-US"/>
          </a:p>
        </p:txBody>
      </p:sp>
      <p:sp>
        <p:nvSpPr>
          <p:cNvPr id="6" name="Footer Placeholder 5"/>
          <p:cNvSpPr>
            <a:spLocks noGrp="1"/>
          </p:cNvSpPr>
          <p:nvPr>
            <p:ph type="ftr" sz="quarter" idx="11"/>
          </p:nvPr>
        </p:nvSpPr>
        <p:spPr/>
        <p:txBody>
          <a:bodyPr/>
          <a:lstStyle>
            <a:extLst/>
          </a:lstStyle>
          <a:p>
            <a:pPr>
              <a:defRPr/>
            </a:pPr>
            <a:endParaRPr lang="en-US"/>
          </a:p>
        </p:txBody>
      </p:sp>
      <p:sp>
        <p:nvSpPr>
          <p:cNvPr id="7" name="Slide Number Placeholder 6"/>
          <p:cNvSpPr>
            <a:spLocks noGrp="1"/>
          </p:cNvSpPr>
          <p:nvPr>
            <p:ph type="sldNum" sz="quarter" idx="12"/>
          </p:nvPr>
        </p:nvSpPr>
        <p:spPr/>
        <p:txBody>
          <a:bodyPr/>
          <a:lstStyle>
            <a:extLst/>
          </a:lstStyle>
          <a:p>
            <a:pPr>
              <a:defRPr/>
            </a:pPr>
            <a:fld id="{0482D6EA-EED5-4DD6-A848-A1E4B12D81DD}" type="slidenum">
              <a:rPr lang="en-US" smtClean="0"/>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pPr>
              <a:defRPr/>
            </a:pPr>
            <a:fld id="{EA2725BB-14C0-42B4-960D-081EA2CB96F6}" type="datetime1">
              <a:rPr lang="en-US" smtClean="0"/>
              <a:pPr>
                <a:defRPr/>
              </a:pPr>
              <a:t>6/8/2020</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pPr>
              <a:defRPr/>
            </a:pPr>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pPr>
              <a:defRPr/>
            </a:pPr>
            <a:fld id="{0482D6EA-EED5-4DD6-A848-A1E4B12D81DD}" type="slidenum">
              <a:rPr lang="en-US" smtClean="0"/>
              <a:pPr>
                <a:defRPr/>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6">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pPr>
              <a:defRPr/>
            </a:pPr>
            <a:fld id="{EA2725BB-14C0-42B4-960D-081EA2CB96F6}" type="datetime1">
              <a:rPr lang="en-US" smtClean="0"/>
              <a:pPr>
                <a:defRPr/>
              </a:pPr>
              <a:t>6/8/2020</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pPr>
              <a:defRPr/>
            </a:pPr>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pPr>
              <a:defRPr/>
            </a:pPr>
            <a:fld id="{0482D6EA-EED5-4DD6-A848-A1E4B12D81DD}" type="slidenum">
              <a:rPr lang="en-US" smtClean="0"/>
              <a:pPr>
                <a:defRPr/>
              </a:pPr>
              <a:t>‹#›</a:t>
            </a:fld>
            <a:endParaRPr lang="en-US"/>
          </a:p>
        </p:txBody>
      </p:sp>
    </p:spTree>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 id="2147483707" r:id="rId12"/>
    <p:sldLayoutId id="2147483708" r:id="rId13"/>
    <p:sldLayoutId id="2147483680" r:id="rId14"/>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Title 1"/>
          <p:cNvSpPr txBox="1">
            <a:spLocks noGrp="1"/>
          </p:cNvSpPr>
          <p:nvPr>
            <p:ph type="ctrTitle"/>
          </p:nvPr>
        </p:nvSpPr>
        <p:spPr/>
        <p:txBody>
          <a:bodyPr/>
          <a:lstStyle/>
          <a:p>
            <a:pPr algn="r">
              <a:buSzPct val="45000"/>
              <a:buFont typeface="StarSymbol"/>
              <a:buNone/>
            </a:pPr>
            <a:r>
              <a:rPr altLang="en-US" dirty="0" smtClean="0">
                <a:solidFill>
                  <a:schemeClr val="accent4">
                    <a:lumMod val="40000"/>
                    <a:lumOff val="60000"/>
                  </a:schemeClr>
                </a:solidFill>
                <a:latin typeface="Arimo"/>
              </a:rPr>
              <a:t>CSE 2421</a:t>
            </a:r>
          </a:p>
        </p:txBody>
      </p:sp>
      <p:sp>
        <p:nvSpPr>
          <p:cNvPr id="3" name="Subtitle 2"/>
          <p:cNvSpPr>
            <a:spLocks noGrp="1"/>
          </p:cNvSpPr>
          <p:nvPr>
            <p:ph type="subTitle" idx="1"/>
          </p:nvPr>
        </p:nvSpPr>
        <p:spPr/>
        <p:txBody>
          <a:bodyPr>
            <a:normAutofit fontScale="92500" lnSpcReduction="20000"/>
          </a:bodyPr>
          <a:lstStyle/>
          <a:p>
            <a:pPr algn="r">
              <a:spcAft>
                <a:spcPts val="1413"/>
              </a:spcAft>
            </a:pPr>
            <a:r>
              <a:rPr altLang="en-US" sz="3200" dirty="0" smtClean="0">
                <a:latin typeface="Arimo"/>
                <a:ea typeface="DejaVu Sans" pitchFamily="34" charset="2"/>
                <a:cs typeface="Lohit Hindi"/>
              </a:rPr>
              <a:t>C Pointers – Part 1</a:t>
            </a:r>
            <a:endParaRPr lang="en-US" altLang="en-US" sz="3200" dirty="0" smtClean="0">
              <a:latin typeface="Arimo"/>
              <a:ea typeface="DejaVu Sans" pitchFamily="34" charset="2"/>
              <a:cs typeface="Lohit Hindi"/>
            </a:endParaRPr>
          </a:p>
          <a:p>
            <a:pPr algn="l">
              <a:spcAft>
                <a:spcPts val="1413"/>
              </a:spcAft>
            </a:pPr>
            <a:r>
              <a:rPr lang="en-US" altLang="en-US" sz="2000" dirty="0" smtClean="0">
                <a:latin typeface="Arimo"/>
                <a:ea typeface="DejaVu Sans" pitchFamily="34" charset="2"/>
                <a:cs typeface="Lohit Hindi"/>
              </a:rPr>
              <a:t>Recommended Reading: Pointers on C, Beginning of Chapter 3 through Section 3.1.3</a:t>
            </a:r>
            <a:endParaRPr altLang="en-US" sz="2000" dirty="0" smtClean="0">
              <a:latin typeface="Arimo"/>
              <a:ea typeface="DejaVu Sans" pitchFamily="34" charset="2"/>
              <a:cs typeface="Lohit Hindi"/>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Vertical Text Placeholder 2"/>
          <p:cNvSpPr txBox="1">
            <a:spLocks noGrp="1"/>
          </p:cNvSpPr>
          <p:nvPr>
            <p:ph idx="1"/>
          </p:nvPr>
        </p:nvSpPr>
        <p:spPr/>
        <p:txBody>
          <a:bodyPr>
            <a:normAutofit fontScale="77500" lnSpcReduction="20000"/>
          </a:bodyPr>
          <a:lstStyle/>
          <a:p>
            <a:pPr marL="565150">
              <a:spcAft>
                <a:spcPct val="0"/>
              </a:spcAft>
              <a:buFontTx/>
              <a:buChar char="•"/>
            </a:pPr>
            <a:r>
              <a:rPr lang="en-US" altLang="en-US" sz="2400" dirty="0" smtClean="0">
                <a:solidFill>
                  <a:srgbClr val="000000"/>
                </a:solidFill>
                <a:ea typeface="DejaVu Sans" pitchFamily="34" charset="2"/>
                <a:cs typeface="Lohit Hindi"/>
              </a:rPr>
              <a:t>Remember, at the lowest level, data is always just </a:t>
            </a:r>
            <a:r>
              <a:rPr lang="en-US" altLang="en-US" sz="2400" b="1" dirty="0" smtClean="0">
                <a:solidFill>
                  <a:srgbClr val="00B050"/>
                </a:solidFill>
                <a:ea typeface="DejaVu Sans" pitchFamily="34" charset="2"/>
                <a:cs typeface="Lohit Hindi"/>
              </a:rPr>
              <a:t>a bit pattern</a:t>
            </a:r>
            <a:r>
              <a:rPr lang="en-US" altLang="en-US" sz="2400" dirty="0" smtClean="0">
                <a:solidFill>
                  <a:srgbClr val="000000"/>
                </a:solidFill>
                <a:ea typeface="DejaVu Sans" pitchFamily="34" charset="2"/>
                <a:cs typeface="Lohit Hindi"/>
              </a:rPr>
              <a:t>; a given bit pattern can have </a:t>
            </a:r>
            <a:r>
              <a:rPr lang="en-US" altLang="en-US" sz="2400" b="1" i="1" dirty="0" smtClean="0">
                <a:solidFill>
                  <a:srgbClr val="00B050"/>
                </a:solidFill>
                <a:ea typeface="DejaVu Sans" pitchFamily="34" charset="2"/>
                <a:cs typeface="Lohit Hindi"/>
              </a:rPr>
              <a:t>multiple interpretations</a:t>
            </a:r>
            <a:r>
              <a:rPr lang="en-US" altLang="en-US" sz="2400" dirty="0" smtClean="0">
                <a:solidFill>
                  <a:srgbClr val="000000"/>
                </a:solidFill>
                <a:ea typeface="DejaVu Sans" pitchFamily="34" charset="2"/>
                <a:cs typeface="Lohit Hindi"/>
              </a:rPr>
              <a:t>, depending on which type of data it encodes.</a:t>
            </a:r>
          </a:p>
          <a:p>
            <a:pPr marL="821182" lvl="1">
              <a:spcAft>
                <a:spcPct val="0"/>
              </a:spcAft>
              <a:buFontTx/>
              <a:buChar char="•"/>
            </a:pPr>
            <a:r>
              <a:rPr lang="en-US" altLang="en-US" sz="2000" dirty="0" smtClean="0">
                <a:solidFill>
                  <a:srgbClr val="000000"/>
                </a:solidFill>
                <a:ea typeface="DejaVu Sans" pitchFamily="34" charset="2"/>
                <a:cs typeface="Lohit Hindi"/>
              </a:rPr>
              <a:t>The type of data it encodes can also determine the size of the bit pattern.</a:t>
            </a:r>
          </a:p>
          <a:p>
            <a:pPr marL="565150">
              <a:spcAft>
                <a:spcPct val="0"/>
              </a:spcAft>
              <a:buFontTx/>
              <a:buChar char="•"/>
            </a:pPr>
            <a:endParaRPr lang="en-US" altLang="en-US" sz="2400" dirty="0" smtClean="0">
              <a:solidFill>
                <a:srgbClr val="000000"/>
              </a:solidFill>
              <a:ea typeface="DejaVu Sans" pitchFamily="34" charset="2"/>
              <a:cs typeface="Lohit Hindi"/>
            </a:endParaRPr>
          </a:p>
          <a:p>
            <a:pPr marL="565150">
              <a:spcAft>
                <a:spcPct val="0"/>
              </a:spcAft>
              <a:buFontTx/>
              <a:buChar char="•"/>
            </a:pPr>
            <a:r>
              <a:rPr lang="en-US" altLang="en-US" sz="2400" dirty="0" smtClean="0">
                <a:solidFill>
                  <a:srgbClr val="000000"/>
                </a:solidFill>
                <a:ea typeface="DejaVu Sans" pitchFamily="34" charset="2"/>
                <a:cs typeface="Lohit Hindi"/>
              </a:rPr>
              <a:t>In the CPU (Central Processing Unit), instructions which perform a given type of operation on data of different types are </a:t>
            </a:r>
            <a:r>
              <a:rPr lang="en-US" altLang="en-US" sz="2400" b="1" i="1" dirty="0" smtClean="0">
                <a:solidFill>
                  <a:srgbClr val="00B050"/>
                </a:solidFill>
                <a:ea typeface="DejaVu Sans" pitchFamily="34" charset="2"/>
                <a:cs typeface="Lohit Hindi"/>
              </a:rPr>
              <a:t>different instructions </a:t>
            </a:r>
            <a:r>
              <a:rPr lang="en-US" altLang="en-US" sz="2400" dirty="0" smtClean="0">
                <a:solidFill>
                  <a:srgbClr val="000000"/>
                </a:solidFill>
                <a:ea typeface="DejaVu Sans" pitchFamily="34" charset="2"/>
                <a:cs typeface="Lohit Hindi"/>
              </a:rPr>
              <a:t>(for example, integer addition and floating point addition are performed by different instructions).</a:t>
            </a:r>
          </a:p>
          <a:p>
            <a:pPr marL="565150">
              <a:spcAft>
                <a:spcPct val="0"/>
              </a:spcAft>
              <a:buFontTx/>
              <a:buChar char="•"/>
            </a:pPr>
            <a:endParaRPr lang="en-US" altLang="en-US" sz="2400" dirty="0" smtClean="0">
              <a:solidFill>
                <a:srgbClr val="000000"/>
              </a:solidFill>
              <a:latin typeface="Arimo"/>
              <a:ea typeface="DejaVu Sans" pitchFamily="34" charset="2"/>
              <a:cs typeface="Lohit Hindi"/>
            </a:endParaRPr>
          </a:p>
          <a:p>
            <a:pPr marL="565150">
              <a:spcAft>
                <a:spcPct val="0"/>
              </a:spcAft>
              <a:buFontTx/>
              <a:buChar char="•"/>
            </a:pPr>
            <a:r>
              <a:rPr lang="en-US" altLang="en-US" sz="2400" dirty="0">
                <a:solidFill>
                  <a:srgbClr val="000000"/>
                </a:solidFill>
                <a:ea typeface="DejaVu Sans" pitchFamily="34" charset="2"/>
                <a:cs typeface="Lohit Hindi"/>
              </a:rPr>
              <a:t>When the compiler generates instructions for the CPU to access a value in memory, it does not make </a:t>
            </a:r>
            <a:r>
              <a:rPr lang="en-US" altLang="en-US" sz="2400" b="1" i="1" dirty="0">
                <a:solidFill>
                  <a:srgbClr val="00B050"/>
                </a:solidFill>
                <a:ea typeface="DejaVu Sans" pitchFamily="34" charset="2"/>
                <a:cs typeface="Lohit Hindi"/>
              </a:rPr>
              <a:t>any assumptions</a:t>
            </a:r>
            <a:r>
              <a:rPr lang="en-US" altLang="en-US" sz="2400" dirty="0">
                <a:solidFill>
                  <a:srgbClr val="00B050"/>
                </a:solidFill>
                <a:ea typeface="DejaVu Sans" pitchFamily="34" charset="2"/>
                <a:cs typeface="Lohit Hindi"/>
              </a:rPr>
              <a:t> </a:t>
            </a:r>
            <a:r>
              <a:rPr lang="en-US" altLang="en-US" sz="2400" dirty="0">
                <a:solidFill>
                  <a:srgbClr val="000000"/>
                </a:solidFill>
                <a:ea typeface="DejaVu Sans" pitchFamily="34" charset="2"/>
                <a:cs typeface="Lohit Hindi"/>
              </a:rPr>
              <a:t>about how to interpret that </a:t>
            </a:r>
            <a:r>
              <a:rPr lang="en-US" altLang="en-US" sz="2400" dirty="0" smtClean="0">
                <a:solidFill>
                  <a:srgbClr val="000000"/>
                </a:solidFill>
                <a:ea typeface="DejaVu Sans" pitchFamily="34" charset="2"/>
                <a:cs typeface="Lohit Hindi"/>
              </a:rPr>
              <a:t>value (the bit pattern). </a:t>
            </a:r>
            <a:r>
              <a:rPr lang="en-US" altLang="en-US" sz="2400" dirty="0">
                <a:solidFill>
                  <a:srgbClr val="000000"/>
                </a:solidFill>
                <a:ea typeface="DejaVu Sans" pitchFamily="34" charset="2"/>
                <a:cs typeface="Lohit Hindi"/>
              </a:rPr>
              <a:t>You must </a:t>
            </a:r>
            <a:r>
              <a:rPr lang="en-US" altLang="en-US" sz="2400" b="1" dirty="0">
                <a:solidFill>
                  <a:srgbClr val="00B050"/>
                </a:solidFill>
                <a:ea typeface="DejaVu Sans" pitchFamily="34" charset="2"/>
                <a:cs typeface="Lohit Hindi"/>
              </a:rPr>
              <a:t>explicitly</a:t>
            </a:r>
            <a:r>
              <a:rPr lang="en-US" altLang="en-US" sz="2400" dirty="0">
                <a:solidFill>
                  <a:srgbClr val="00B050"/>
                </a:solidFill>
                <a:ea typeface="DejaVu Sans" pitchFamily="34" charset="2"/>
                <a:cs typeface="Lohit Hindi"/>
              </a:rPr>
              <a:t> </a:t>
            </a:r>
            <a:r>
              <a:rPr lang="en-US" altLang="en-US" sz="2400" dirty="0">
                <a:solidFill>
                  <a:srgbClr val="000000"/>
                </a:solidFill>
                <a:ea typeface="DejaVu Sans" pitchFamily="34" charset="2"/>
                <a:cs typeface="Lohit Hindi"/>
              </a:rPr>
              <a:t>tell the compiler the type of value stored there (</a:t>
            </a:r>
            <a:r>
              <a:rPr lang="en-US" altLang="en-US" sz="2400" b="1" dirty="0">
                <a:solidFill>
                  <a:srgbClr val="000000"/>
                </a:solidFill>
                <a:ea typeface="DejaVu Sans" pitchFamily="34" charset="2"/>
                <a:cs typeface="Lohit Hindi"/>
              </a:rPr>
              <a:t>with type in a declaration or with a cast)</a:t>
            </a:r>
            <a:r>
              <a:rPr lang="en-US" altLang="en-US" sz="2400" dirty="0">
                <a:solidFill>
                  <a:srgbClr val="000000"/>
                </a:solidFill>
                <a:ea typeface="DejaVu Sans" pitchFamily="34" charset="2"/>
                <a:cs typeface="Lohit Hindi"/>
              </a:rPr>
              <a:t>, so that it can generate the appropriate type of instruction for the </a:t>
            </a:r>
            <a:r>
              <a:rPr lang="en-US" altLang="en-US" sz="2400" dirty="0" smtClean="0">
                <a:solidFill>
                  <a:srgbClr val="000000"/>
                </a:solidFill>
                <a:ea typeface="DejaVu Sans" pitchFamily="34" charset="2"/>
                <a:cs typeface="Lohit Hindi"/>
              </a:rPr>
              <a:t>CPU.</a:t>
            </a:r>
            <a:endParaRPr altLang="en-US" sz="2400" dirty="0" smtClean="0">
              <a:solidFill>
                <a:srgbClr val="000000"/>
              </a:solidFill>
              <a:latin typeface="Arimo"/>
              <a:ea typeface="DejaVu Sans" pitchFamily="34" charset="2"/>
              <a:cs typeface="Lohit Hindi"/>
            </a:endParaRPr>
          </a:p>
        </p:txBody>
      </p:sp>
      <p:sp>
        <p:nvSpPr>
          <p:cNvPr id="14337" name="Title 1"/>
          <p:cNvSpPr txBox="1">
            <a:spLocks noGrp="1"/>
          </p:cNvSpPr>
          <p:nvPr>
            <p:ph type="title"/>
          </p:nvPr>
        </p:nvSpPr>
        <p:spPr/>
        <p:txBody>
          <a:bodyPr>
            <a:normAutofit/>
          </a:bodyPr>
          <a:lstStyle/>
          <a:p>
            <a:pPr>
              <a:buSzPct val="45000"/>
              <a:buFont typeface="StarSymbol"/>
              <a:buNone/>
            </a:pPr>
            <a:r>
              <a:rPr altLang="en-US" dirty="0" smtClean="0">
                <a:solidFill>
                  <a:srgbClr val="000000"/>
                </a:solidFill>
                <a:latin typeface="Arimo"/>
              </a:rPr>
              <a:t>Implications</a:t>
            </a:r>
            <a:r>
              <a:rPr lang="en-US" altLang="en-US" dirty="0" smtClean="0">
                <a:solidFill>
                  <a:srgbClr val="000000"/>
                </a:solidFill>
                <a:latin typeface="Arimo"/>
              </a:rPr>
              <a:t> </a:t>
            </a:r>
            <a:r>
              <a:rPr altLang="en-US" dirty="0" smtClean="0">
                <a:solidFill>
                  <a:srgbClr val="000000"/>
                </a:solidFill>
                <a:latin typeface="Arimo"/>
              </a:rPr>
              <a:t>of the Pointer type</a:t>
            </a:r>
            <a:endParaRPr altLang="en-US" b="1" dirty="0" smtClean="0">
              <a:solidFill>
                <a:srgbClr val="000000"/>
              </a:solidFill>
              <a:latin typeface="Arimo"/>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Vertical Text Placeholder 2"/>
          <p:cNvSpPr txBox="1">
            <a:spLocks noGrp="1"/>
          </p:cNvSpPr>
          <p:nvPr>
            <p:ph idx="1"/>
          </p:nvPr>
        </p:nvSpPr>
        <p:spPr/>
        <p:txBody>
          <a:bodyPr>
            <a:normAutofit fontScale="92500" lnSpcReduction="20000"/>
          </a:bodyPr>
          <a:lstStyle/>
          <a:p>
            <a:pPr marL="565150">
              <a:spcAft>
                <a:spcPct val="0"/>
              </a:spcAft>
              <a:buFontTx/>
              <a:buChar char="•"/>
            </a:pPr>
            <a:r>
              <a:rPr altLang="en-US" sz="2400" dirty="0" smtClean="0">
                <a:solidFill>
                  <a:srgbClr val="000000"/>
                </a:solidFill>
                <a:ea typeface="DejaVu Sans" pitchFamily="34" charset="2"/>
                <a:cs typeface="Lohit Hindi"/>
              </a:rPr>
              <a:t>When using pointers (addresses), the compiler chooses machine instructions for the CPU to execute based upon the type you declared the pointer </a:t>
            </a:r>
            <a:r>
              <a:rPr lang="en-US" altLang="en-US" sz="2400" dirty="0" smtClean="0">
                <a:solidFill>
                  <a:srgbClr val="000000"/>
                </a:solidFill>
                <a:ea typeface="DejaVu Sans" pitchFamily="34" charset="2"/>
                <a:cs typeface="Lohit Hindi"/>
              </a:rPr>
              <a:t>to represent</a:t>
            </a:r>
            <a:r>
              <a:rPr altLang="en-US" sz="2400" dirty="0" smtClean="0">
                <a:solidFill>
                  <a:srgbClr val="000000"/>
                </a:solidFill>
                <a:ea typeface="DejaVu Sans" pitchFamily="34" charset="2"/>
                <a:cs typeface="Lohit Hindi"/>
              </a:rPr>
              <a:t>.</a:t>
            </a:r>
            <a:endParaRPr lang="en-US" altLang="en-US" sz="2400" dirty="0" smtClean="0">
              <a:solidFill>
                <a:srgbClr val="000000"/>
              </a:solidFill>
              <a:ea typeface="DejaVu Sans" pitchFamily="34" charset="2"/>
              <a:cs typeface="Lohit Hindi"/>
            </a:endParaRPr>
          </a:p>
          <a:p>
            <a:pPr marL="565150">
              <a:spcAft>
                <a:spcPct val="0"/>
              </a:spcAft>
              <a:buFontTx/>
              <a:buChar char="•"/>
            </a:pPr>
            <a:endParaRPr altLang="en-US" sz="2400" dirty="0" smtClean="0">
              <a:solidFill>
                <a:srgbClr val="000000"/>
              </a:solidFill>
              <a:ea typeface="DejaVu Sans" pitchFamily="34" charset="2"/>
              <a:cs typeface="Lohit Hindi"/>
            </a:endParaRPr>
          </a:p>
          <a:p>
            <a:pPr marL="565150">
              <a:spcAft>
                <a:spcPct val="0"/>
              </a:spcAft>
              <a:buFontTx/>
              <a:buChar char="•"/>
            </a:pPr>
            <a:r>
              <a:rPr lang="en-US" altLang="en-US" sz="2400" dirty="0" smtClean="0">
                <a:solidFill>
                  <a:srgbClr val="000000"/>
                </a:solidFill>
                <a:ea typeface="DejaVu Sans" pitchFamily="34" charset="2"/>
                <a:cs typeface="Lohit Hindi"/>
              </a:rPr>
              <a:t>Another way to think about this is to say, from the compiler’s perspective, it is not enough to know </a:t>
            </a:r>
            <a:r>
              <a:rPr lang="en-US" altLang="en-US" sz="2400" i="1" dirty="0" smtClean="0">
                <a:solidFill>
                  <a:srgbClr val="000000"/>
                </a:solidFill>
                <a:ea typeface="DejaVu Sans" pitchFamily="34" charset="2"/>
                <a:cs typeface="Lohit Hindi"/>
              </a:rPr>
              <a:t>an address </a:t>
            </a:r>
            <a:r>
              <a:rPr lang="en-US" altLang="en-US" sz="2400" dirty="0">
                <a:solidFill>
                  <a:srgbClr val="000000"/>
                </a:solidFill>
                <a:ea typeface="DejaVu Sans" pitchFamily="34" charset="2"/>
                <a:cs typeface="Lohit Hindi"/>
              </a:rPr>
              <a:t>(or even a variable name) to </a:t>
            </a:r>
            <a:r>
              <a:rPr lang="en-US" altLang="en-US" sz="2400" dirty="0" smtClean="0">
                <a:solidFill>
                  <a:srgbClr val="000000"/>
                </a:solidFill>
                <a:ea typeface="DejaVu Sans" pitchFamily="34" charset="2"/>
                <a:cs typeface="Lohit Hindi"/>
              </a:rPr>
              <a:t>access data. </a:t>
            </a:r>
          </a:p>
          <a:p>
            <a:pPr marL="309118" indent="0">
              <a:spcAft>
                <a:spcPct val="0"/>
              </a:spcAft>
              <a:buNone/>
            </a:pPr>
            <a:endParaRPr lang="en-US" altLang="en-US" sz="2400" dirty="0" smtClean="0">
              <a:solidFill>
                <a:srgbClr val="000000"/>
              </a:solidFill>
              <a:ea typeface="DejaVu Sans" pitchFamily="34" charset="2"/>
              <a:cs typeface="Lohit Hindi"/>
            </a:endParaRPr>
          </a:p>
          <a:p>
            <a:pPr marL="565150">
              <a:spcAft>
                <a:spcPct val="0"/>
              </a:spcAft>
              <a:buFontTx/>
              <a:buChar char="•"/>
            </a:pPr>
            <a:r>
              <a:rPr lang="en-US" altLang="en-US" sz="2400" dirty="0" smtClean="0">
                <a:solidFill>
                  <a:srgbClr val="000000"/>
                </a:solidFill>
                <a:ea typeface="DejaVu Sans" pitchFamily="34" charset="2"/>
                <a:cs typeface="Lohit Hindi"/>
              </a:rPr>
              <a:t>The compiler will always ask the question: What type of data is stored at this address (or in this variable)? </a:t>
            </a:r>
          </a:p>
          <a:p>
            <a:pPr marL="565150">
              <a:spcAft>
                <a:spcPct val="0"/>
              </a:spcAft>
              <a:buFontTx/>
              <a:buChar char="•"/>
            </a:pPr>
            <a:endParaRPr lang="en-US" altLang="en-US" sz="2400" dirty="0" smtClean="0">
              <a:solidFill>
                <a:srgbClr val="000000"/>
              </a:solidFill>
              <a:ea typeface="DejaVu Sans" pitchFamily="34" charset="2"/>
              <a:cs typeface="Lohit Hindi"/>
            </a:endParaRPr>
          </a:p>
          <a:p>
            <a:pPr marL="565150">
              <a:spcAft>
                <a:spcPct val="0"/>
              </a:spcAft>
              <a:buFontTx/>
              <a:buChar char="•"/>
            </a:pPr>
            <a:r>
              <a:rPr lang="en-US" altLang="en-US" sz="2400" dirty="0" smtClean="0">
                <a:solidFill>
                  <a:srgbClr val="000000"/>
                </a:solidFill>
                <a:ea typeface="DejaVu Sans" pitchFamily="34" charset="2"/>
                <a:cs typeface="Lohit Hindi"/>
              </a:rPr>
              <a:t>Your code must answer this question for the compiler (with a declaration, cast, or both), or it will give you warnings or errors, and, perhaps, wrong information.</a:t>
            </a:r>
          </a:p>
        </p:txBody>
      </p:sp>
      <p:sp>
        <p:nvSpPr>
          <p:cNvPr id="14337" name="Title 1"/>
          <p:cNvSpPr txBox="1">
            <a:spLocks noGrp="1"/>
          </p:cNvSpPr>
          <p:nvPr>
            <p:ph type="title"/>
          </p:nvPr>
        </p:nvSpPr>
        <p:spPr/>
        <p:txBody>
          <a:bodyPr>
            <a:normAutofit fontScale="90000"/>
          </a:bodyPr>
          <a:lstStyle/>
          <a:p>
            <a:pPr>
              <a:buSzPct val="45000"/>
              <a:buFont typeface="StarSymbol"/>
              <a:buNone/>
            </a:pPr>
            <a:r>
              <a:rPr altLang="en-US" sz="3600" dirty="0" smtClean="0">
                <a:solidFill>
                  <a:srgbClr val="000000"/>
                </a:solidFill>
                <a:latin typeface="Arimo"/>
              </a:rPr>
              <a:t>Implications of the Pointer type (</a:t>
            </a:r>
            <a:r>
              <a:rPr altLang="en-US" sz="3600" dirty="0" err="1" smtClean="0">
                <a:solidFill>
                  <a:srgbClr val="000000"/>
                </a:solidFill>
                <a:latin typeface="Arimo"/>
              </a:rPr>
              <a:t>cont</a:t>
            </a:r>
            <a:r>
              <a:rPr altLang="en-US" sz="3600" dirty="0" smtClean="0">
                <a:solidFill>
                  <a:srgbClr val="000000"/>
                </a:solidFill>
                <a:latin typeface="Arimo"/>
              </a:rPr>
              <a:t>)</a:t>
            </a:r>
            <a:endParaRPr altLang="en-US" sz="3600" b="1" dirty="0" smtClean="0">
              <a:solidFill>
                <a:srgbClr val="000000"/>
              </a:solidFill>
              <a:latin typeface="Arimo"/>
            </a:endParaRPr>
          </a:p>
        </p:txBody>
      </p:sp>
    </p:spTree>
    <p:extLst>
      <p:ext uri="{BB962C8B-B14F-4D97-AF65-F5344CB8AC3E}">
        <p14:creationId xmlns:p14="http://schemas.microsoft.com/office/powerpoint/2010/main" val="239625193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Vertical Text Placeholder 2"/>
          <p:cNvSpPr txBox="1">
            <a:spLocks noGrp="1"/>
          </p:cNvSpPr>
          <p:nvPr>
            <p:ph idx="1"/>
          </p:nvPr>
        </p:nvSpPr>
        <p:spPr/>
        <p:txBody>
          <a:bodyPr>
            <a:normAutofit/>
          </a:bodyPr>
          <a:lstStyle/>
          <a:p>
            <a:pPr marL="565150">
              <a:spcAft>
                <a:spcPct val="0"/>
              </a:spcAft>
              <a:buFontTx/>
              <a:buChar char="•"/>
            </a:pPr>
            <a:endParaRPr lang="en-US" altLang="en-US" sz="2400" dirty="0">
              <a:solidFill>
                <a:srgbClr val="000000"/>
              </a:solidFill>
              <a:latin typeface="Arimo"/>
              <a:ea typeface="DejaVu Sans" pitchFamily="34" charset="2"/>
              <a:cs typeface="Lohit Hindi"/>
            </a:endParaRPr>
          </a:p>
          <a:p>
            <a:pPr marL="565150">
              <a:spcAft>
                <a:spcPct val="0"/>
              </a:spcAft>
              <a:buFontTx/>
              <a:buChar char="•"/>
            </a:pPr>
            <a:r>
              <a:rPr lang="en-US" altLang="en-US" sz="2400" dirty="0">
                <a:solidFill>
                  <a:srgbClr val="000000"/>
                </a:solidFill>
                <a:ea typeface="DejaVu Sans" pitchFamily="34" charset="2"/>
                <a:cs typeface="Lohit Hindi"/>
              </a:rPr>
              <a:t>Most pointers are used to manipulate data in memory.  </a:t>
            </a:r>
            <a:endParaRPr lang="en-US" altLang="en-US" sz="2400" dirty="0" smtClean="0">
              <a:solidFill>
                <a:srgbClr val="000000"/>
              </a:solidFill>
              <a:ea typeface="DejaVu Sans" pitchFamily="34" charset="2"/>
              <a:cs typeface="Lohit Hindi"/>
            </a:endParaRPr>
          </a:p>
          <a:p>
            <a:pPr marL="565150">
              <a:spcAft>
                <a:spcPct val="0"/>
              </a:spcAft>
              <a:buFontTx/>
              <a:buChar char="•"/>
            </a:pPr>
            <a:endParaRPr lang="en-US" altLang="en-US" sz="2400" dirty="0">
              <a:solidFill>
                <a:srgbClr val="000000"/>
              </a:solidFill>
              <a:ea typeface="DejaVu Sans" pitchFamily="34" charset="2"/>
              <a:cs typeface="Lohit Hindi"/>
            </a:endParaRPr>
          </a:p>
          <a:p>
            <a:pPr marL="565150">
              <a:spcAft>
                <a:spcPct val="0"/>
              </a:spcAft>
              <a:buFontTx/>
              <a:buChar char="•"/>
            </a:pPr>
            <a:r>
              <a:rPr lang="en-US" altLang="en-US" sz="2400" dirty="0" smtClean="0">
                <a:solidFill>
                  <a:srgbClr val="000000"/>
                </a:solidFill>
                <a:ea typeface="DejaVu Sans" pitchFamily="34" charset="2"/>
                <a:cs typeface="Lohit Hindi"/>
              </a:rPr>
              <a:t>By </a:t>
            </a:r>
            <a:r>
              <a:rPr lang="en-US" altLang="en-US" sz="2400" dirty="0">
                <a:solidFill>
                  <a:srgbClr val="000000"/>
                </a:solidFill>
                <a:ea typeface="DejaVu Sans" pitchFamily="34" charset="2"/>
                <a:cs typeface="Lohit Hindi"/>
              </a:rPr>
              <a:t>using </a:t>
            </a:r>
            <a:r>
              <a:rPr lang="en-US" altLang="en-US" sz="2400" dirty="0" smtClean="0">
                <a:solidFill>
                  <a:srgbClr val="000000"/>
                </a:solidFill>
                <a:ea typeface="DejaVu Sans" pitchFamily="34" charset="2"/>
                <a:cs typeface="Lohit Hindi"/>
              </a:rPr>
              <a:t>pointers to manipulate data, it is often the case that we can</a:t>
            </a:r>
          </a:p>
          <a:p>
            <a:pPr marL="821182" lvl="1">
              <a:spcAft>
                <a:spcPct val="0"/>
              </a:spcAft>
              <a:buFontTx/>
              <a:buChar char="•"/>
            </a:pPr>
            <a:r>
              <a:rPr lang="en-US" altLang="en-US" sz="2000" dirty="0" smtClean="0">
                <a:solidFill>
                  <a:srgbClr val="000000"/>
                </a:solidFill>
                <a:ea typeface="DejaVu Sans" pitchFamily="34" charset="2"/>
                <a:cs typeface="Lohit Hindi"/>
              </a:rPr>
              <a:t>Create fast and efficient code</a:t>
            </a:r>
          </a:p>
          <a:p>
            <a:pPr marL="821182" lvl="1">
              <a:spcAft>
                <a:spcPct val="0"/>
              </a:spcAft>
              <a:buFontTx/>
              <a:buChar char="•"/>
            </a:pPr>
            <a:r>
              <a:rPr lang="en-US" altLang="en-US" sz="2000" dirty="0" smtClean="0">
                <a:solidFill>
                  <a:srgbClr val="000000"/>
                </a:solidFill>
                <a:ea typeface="DejaVu Sans" pitchFamily="34" charset="2"/>
                <a:cs typeface="Lohit Hindi"/>
              </a:rPr>
              <a:t>Support dynamic memory allocation</a:t>
            </a:r>
          </a:p>
          <a:p>
            <a:pPr marL="821182" lvl="1">
              <a:spcAft>
                <a:spcPct val="0"/>
              </a:spcAft>
              <a:buFontTx/>
              <a:buChar char="•"/>
            </a:pPr>
            <a:r>
              <a:rPr lang="en-US" altLang="en-US" sz="2000" dirty="0" smtClean="0">
                <a:solidFill>
                  <a:srgbClr val="000000"/>
                </a:solidFill>
                <a:ea typeface="DejaVu Sans" pitchFamily="34" charset="2"/>
                <a:cs typeface="Lohit Hindi"/>
              </a:rPr>
              <a:t>Make expressions compact and succinct</a:t>
            </a:r>
          </a:p>
          <a:p>
            <a:pPr marL="821182" lvl="1">
              <a:spcAft>
                <a:spcPct val="0"/>
              </a:spcAft>
              <a:buFontTx/>
              <a:buChar char="•"/>
            </a:pPr>
            <a:r>
              <a:rPr lang="en-US" altLang="en-US" sz="2000" dirty="0" smtClean="0">
                <a:solidFill>
                  <a:srgbClr val="000000"/>
                </a:solidFill>
                <a:ea typeface="DejaVu Sans" pitchFamily="34" charset="2"/>
                <a:cs typeface="Lohit Hindi"/>
              </a:rPr>
              <a:t>Provide the ability to pass data structures as parameters without incurring large overhead</a:t>
            </a:r>
          </a:p>
          <a:p>
            <a:pPr marL="821182" lvl="1">
              <a:spcAft>
                <a:spcPct val="0"/>
              </a:spcAft>
              <a:buFontTx/>
              <a:buChar char="•"/>
            </a:pPr>
            <a:r>
              <a:rPr lang="en-US" altLang="en-US" sz="2000" dirty="0" smtClean="0">
                <a:solidFill>
                  <a:srgbClr val="000000"/>
                </a:solidFill>
                <a:ea typeface="DejaVu Sans" pitchFamily="34" charset="2"/>
                <a:cs typeface="Lohit Hindi"/>
              </a:rPr>
              <a:t>Protect data passed as a parameter to a function</a:t>
            </a:r>
          </a:p>
        </p:txBody>
      </p:sp>
      <p:sp>
        <p:nvSpPr>
          <p:cNvPr id="14337" name="Title 1"/>
          <p:cNvSpPr txBox="1">
            <a:spLocks noGrp="1"/>
          </p:cNvSpPr>
          <p:nvPr>
            <p:ph type="title"/>
          </p:nvPr>
        </p:nvSpPr>
        <p:spPr/>
        <p:txBody>
          <a:bodyPr>
            <a:normAutofit fontScale="90000"/>
          </a:bodyPr>
          <a:lstStyle/>
          <a:p>
            <a:pPr>
              <a:buSzPct val="45000"/>
              <a:buFont typeface="StarSymbol"/>
              <a:buNone/>
            </a:pPr>
            <a:r>
              <a:rPr altLang="en-US" sz="3600" dirty="0" smtClean="0">
                <a:solidFill>
                  <a:srgbClr val="000000"/>
                </a:solidFill>
                <a:latin typeface="Arimo"/>
              </a:rPr>
              <a:t>Implications of the Pointer type (</a:t>
            </a:r>
            <a:r>
              <a:rPr altLang="en-US" sz="3600" dirty="0" err="1" smtClean="0">
                <a:solidFill>
                  <a:srgbClr val="000000"/>
                </a:solidFill>
                <a:latin typeface="Arimo"/>
              </a:rPr>
              <a:t>cont</a:t>
            </a:r>
            <a:r>
              <a:rPr altLang="en-US" sz="3600" dirty="0" smtClean="0">
                <a:solidFill>
                  <a:srgbClr val="000000"/>
                </a:solidFill>
                <a:latin typeface="Arimo"/>
              </a:rPr>
              <a:t>)</a:t>
            </a:r>
            <a:endParaRPr altLang="en-US" sz="3600" b="1" dirty="0" smtClean="0">
              <a:solidFill>
                <a:srgbClr val="000000"/>
              </a:solidFill>
              <a:latin typeface="Arimo"/>
            </a:endParaRPr>
          </a:p>
        </p:txBody>
      </p:sp>
    </p:spTree>
    <p:extLst>
      <p:ext uri="{BB962C8B-B14F-4D97-AF65-F5344CB8AC3E}">
        <p14:creationId xmlns:p14="http://schemas.microsoft.com/office/powerpoint/2010/main" val="251791266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Vertical Text Placeholder 2"/>
          <p:cNvSpPr>
            <a:spLocks noGrp="1"/>
          </p:cNvSpPr>
          <p:nvPr>
            <p:ph idx="1"/>
          </p:nvPr>
        </p:nvSpPr>
        <p:spPr/>
        <p:txBody>
          <a:bodyPr>
            <a:normAutofit/>
          </a:bodyPr>
          <a:lstStyle/>
          <a:p>
            <a:pPr marL="107950" indent="0">
              <a:lnSpc>
                <a:spcPct val="80000"/>
              </a:lnSpc>
              <a:spcAft>
                <a:spcPct val="0"/>
              </a:spcAft>
              <a:buFontTx/>
              <a:buNone/>
            </a:pPr>
            <a:r>
              <a:rPr altLang="en-US" sz="2000" dirty="0" err="1" smtClean="0">
                <a:solidFill>
                  <a:srgbClr val="000000"/>
                </a:solidFill>
                <a:latin typeface="Courier New" pitchFamily="49" charset="0"/>
                <a:ea typeface="DejaVu Sans" pitchFamily="34" charset="2"/>
                <a:cs typeface="Courier New" pitchFamily="49" charset="0"/>
              </a:rPr>
              <a:t>int</a:t>
            </a:r>
            <a:r>
              <a:rPr altLang="en-US" sz="2000" dirty="0" smtClean="0">
                <a:solidFill>
                  <a:srgbClr val="000000"/>
                </a:solidFill>
                <a:latin typeface="Courier New" pitchFamily="49" charset="0"/>
                <a:ea typeface="DejaVu Sans" pitchFamily="34" charset="2"/>
                <a:cs typeface="Courier New" pitchFamily="49" charset="0"/>
              </a:rPr>
              <a:t> A = 112;</a:t>
            </a:r>
          </a:p>
          <a:p>
            <a:pPr marL="107950" indent="0">
              <a:lnSpc>
                <a:spcPct val="80000"/>
              </a:lnSpc>
              <a:spcAft>
                <a:spcPct val="0"/>
              </a:spcAft>
              <a:buFontTx/>
              <a:buNone/>
            </a:pPr>
            <a:r>
              <a:rPr altLang="en-US" sz="2000" dirty="0" err="1" smtClean="0">
                <a:solidFill>
                  <a:srgbClr val="000000"/>
                </a:solidFill>
                <a:latin typeface="Courier New" pitchFamily="49" charset="0"/>
                <a:ea typeface="DejaVu Sans" pitchFamily="34" charset="2"/>
                <a:cs typeface="Courier New" pitchFamily="49" charset="0"/>
              </a:rPr>
              <a:t>printf</a:t>
            </a:r>
            <a:r>
              <a:rPr altLang="en-US" sz="2000" dirty="0" smtClean="0">
                <a:solidFill>
                  <a:srgbClr val="000000"/>
                </a:solidFill>
                <a:latin typeface="Courier New" pitchFamily="49" charset="0"/>
                <a:ea typeface="DejaVu Sans" pitchFamily="34" charset="2"/>
                <a:cs typeface="Courier New" pitchFamily="49" charset="0"/>
              </a:rPr>
              <a:t>(“%d\n”, A);  /* Prints 112, as expected */</a:t>
            </a:r>
          </a:p>
          <a:p>
            <a:pPr marL="107950" indent="0">
              <a:lnSpc>
                <a:spcPct val="80000"/>
              </a:lnSpc>
              <a:spcAft>
                <a:spcPct val="0"/>
              </a:spcAft>
              <a:buFontTx/>
              <a:buNone/>
            </a:pPr>
            <a:r>
              <a:rPr altLang="en-US" sz="2000" dirty="0" smtClean="0">
                <a:solidFill>
                  <a:srgbClr val="000000"/>
                </a:solidFill>
                <a:latin typeface="Courier New" pitchFamily="49" charset="0"/>
                <a:ea typeface="DejaVu Sans" pitchFamily="34" charset="2"/>
                <a:cs typeface="Courier New" pitchFamily="49" charset="0"/>
              </a:rPr>
              <a:t>printf(“%f</a:t>
            </a:r>
            <a:r>
              <a:rPr lang="en-US" altLang="en-US" sz="2000" dirty="0">
                <a:solidFill>
                  <a:srgbClr val="000000"/>
                </a:solidFill>
                <a:latin typeface="Courier New" pitchFamily="49" charset="0"/>
                <a:ea typeface="DejaVu Sans" pitchFamily="34" charset="2"/>
                <a:cs typeface="Courier New" pitchFamily="49" charset="0"/>
              </a:rPr>
              <a:t>\n</a:t>
            </a:r>
            <a:r>
              <a:rPr altLang="en-US" sz="2000" dirty="0" smtClean="0">
                <a:solidFill>
                  <a:srgbClr val="000000"/>
                </a:solidFill>
                <a:latin typeface="Courier New" pitchFamily="49" charset="0"/>
                <a:ea typeface="DejaVu Sans" pitchFamily="34" charset="2"/>
                <a:cs typeface="Courier New" pitchFamily="49" charset="0"/>
              </a:rPr>
              <a:t>”, A);  </a:t>
            </a:r>
            <a:r>
              <a:rPr altLang="en-US" sz="2000" dirty="0" smtClean="0">
                <a:solidFill>
                  <a:srgbClr val="FF0000"/>
                </a:solidFill>
                <a:latin typeface="Courier New" pitchFamily="49" charset="0"/>
                <a:ea typeface="DejaVu Sans" pitchFamily="34" charset="2"/>
                <a:cs typeface="Courier New" pitchFamily="49" charset="0"/>
              </a:rPr>
              <a:t>/* Compiles and runs, but *</a:t>
            </a:r>
            <a:r>
              <a:rPr lang="en-US" altLang="en-US" sz="2000" dirty="0" smtClean="0">
                <a:solidFill>
                  <a:srgbClr val="FF0000"/>
                </a:solidFill>
                <a:latin typeface="Courier New" pitchFamily="49" charset="0"/>
                <a:ea typeface="DejaVu Sans" pitchFamily="34" charset="2"/>
                <a:cs typeface="Courier New" pitchFamily="49" charset="0"/>
              </a:rPr>
              <a:t>/</a:t>
            </a:r>
            <a:endParaRPr lang="en-US" altLang="en-US" sz="2000" dirty="0">
              <a:solidFill>
                <a:srgbClr val="FF0000"/>
              </a:solidFill>
              <a:latin typeface="Courier New" pitchFamily="49" charset="0"/>
              <a:ea typeface="DejaVu Sans" pitchFamily="34" charset="2"/>
              <a:cs typeface="Courier New" pitchFamily="49" charset="0"/>
            </a:endParaRPr>
          </a:p>
          <a:p>
            <a:pPr marL="107950" indent="0">
              <a:lnSpc>
                <a:spcPct val="80000"/>
              </a:lnSpc>
              <a:spcAft>
                <a:spcPct val="0"/>
              </a:spcAft>
              <a:buFontTx/>
              <a:buNone/>
            </a:pPr>
            <a:r>
              <a:rPr lang="en-US" altLang="en-US" sz="2000" dirty="0">
                <a:solidFill>
                  <a:srgbClr val="FF0000"/>
                </a:solidFill>
                <a:latin typeface="Courier New" pitchFamily="49" charset="0"/>
                <a:ea typeface="DejaVu Sans" pitchFamily="34" charset="2"/>
                <a:cs typeface="Courier New" pitchFamily="49" charset="0"/>
              </a:rPr>
              <a:t>	</a:t>
            </a:r>
            <a:r>
              <a:rPr lang="en-US" altLang="en-US" sz="2000" dirty="0" smtClean="0">
                <a:solidFill>
                  <a:srgbClr val="FF0000"/>
                </a:solidFill>
                <a:latin typeface="Courier New" pitchFamily="49" charset="0"/>
                <a:ea typeface="DejaVu Sans" pitchFamily="34" charset="2"/>
                <a:cs typeface="Courier New" pitchFamily="49" charset="0"/>
              </a:rPr>
              <a:t>		  /* </a:t>
            </a:r>
            <a:r>
              <a:rPr altLang="en-US" sz="2000" dirty="0" smtClean="0">
                <a:solidFill>
                  <a:srgbClr val="FF0000"/>
                </a:solidFill>
                <a:latin typeface="Courier New" pitchFamily="49" charset="0"/>
                <a:ea typeface="DejaVu Sans" pitchFamily="34" charset="2"/>
                <a:cs typeface="Courier New" pitchFamily="49" charset="0"/>
              </a:rPr>
              <a:t>strange result: </a:t>
            </a:r>
            <a:r>
              <a:rPr lang="en-US" altLang="en-US" sz="2000" b="1" dirty="0" smtClean="0">
                <a:solidFill>
                  <a:srgbClr val="FF0000"/>
                </a:solidFill>
                <a:latin typeface="Courier New" pitchFamily="49" charset="0"/>
                <a:ea typeface="DejaVu Sans" pitchFamily="34" charset="2"/>
                <a:cs typeface="Courier New" pitchFamily="49" charset="0"/>
              </a:rPr>
              <a:t>0.000000</a:t>
            </a:r>
            <a:r>
              <a:rPr lang="en-US" altLang="en-US" sz="2000" dirty="0" smtClean="0">
                <a:solidFill>
                  <a:srgbClr val="FF0000"/>
                </a:solidFill>
                <a:latin typeface="Courier New" pitchFamily="49" charset="0"/>
                <a:ea typeface="DejaVu Sans" pitchFamily="34" charset="2"/>
                <a:cs typeface="Courier New" pitchFamily="49" charset="0"/>
              </a:rPr>
              <a:t> */</a:t>
            </a:r>
          </a:p>
          <a:p>
            <a:pPr marL="107950" indent="0">
              <a:lnSpc>
                <a:spcPct val="80000"/>
              </a:lnSpc>
              <a:spcAft>
                <a:spcPct val="0"/>
              </a:spcAft>
              <a:buFontTx/>
              <a:buNone/>
            </a:pPr>
            <a:endParaRPr lang="en-US" altLang="en-US" sz="2000" dirty="0">
              <a:solidFill>
                <a:srgbClr val="FF0000"/>
              </a:solidFill>
              <a:latin typeface="Courier New" pitchFamily="49" charset="0"/>
              <a:ea typeface="DejaVu Sans" pitchFamily="34" charset="2"/>
              <a:cs typeface="Courier New" pitchFamily="49" charset="0"/>
            </a:endParaRPr>
          </a:p>
          <a:p>
            <a:pPr marL="107950" indent="0">
              <a:lnSpc>
                <a:spcPct val="80000"/>
              </a:lnSpc>
              <a:spcAft>
                <a:spcPct val="0"/>
              </a:spcAft>
              <a:buFontTx/>
              <a:buNone/>
            </a:pPr>
            <a:endParaRPr lang="en-US" altLang="en-US" sz="2000" dirty="0" smtClean="0">
              <a:solidFill>
                <a:srgbClr val="000000"/>
              </a:solidFill>
              <a:latin typeface="Arimo"/>
              <a:ea typeface="DejaVu Sans" pitchFamily="34" charset="2"/>
              <a:cs typeface="Lohit Hindi"/>
            </a:endParaRPr>
          </a:p>
          <a:p>
            <a:pPr marL="107950" indent="0">
              <a:lnSpc>
                <a:spcPct val="80000"/>
              </a:lnSpc>
              <a:spcAft>
                <a:spcPct val="0"/>
              </a:spcAft>
              <a:buFontTx/>
              <a:buNone/>
            </a:pPr>
            <a:endParaRPr lang="en-US" altLang="en-US" sz="2000" dirty="0">
              <a:solidFill>
                <a:srgbClr val="000000"/>
              </a:solidFill>
              <a:latin typeface="Arimo"/>
              <a:ea typeface="DejaVu Sans" pitchFamily="34" charset="2"/>
              <a:cs typeface="Lohit Hindi"/>
            </a:endParaRPr>
          </a:p>
          <a:p>
            <a:pPr marL="107950" indent="0">
              <a:lnSpc>
                <a:spcPct val="80000"/>
              </a:lnSpc>
              <a:spcAft>
                <a:spcPct val="0"/>
              </a:spcAft>
              <a:buFontTx/>
              <a:buNone/>
            </a:pPr>
            <a:endParaRPr lang="en-US" altLang="en-US" sz="2000" dirty="0" smtClean="0">
              <a:solidFill>
                <a:srgbClr val="000000"/>
              </a:solidFill>
              <a:latin typeface="Arimo"/>
              <a:ea typeface="DejaVu Sans" pitchFamily="34" charset="2"/>
              <a:cs typeface="Lohit Hindi"/>
            </a:endParaRPr>
          </a:p>
          <a:p>
            <a:pPr marL="107950" indent="0">
              <a:lnSpc>
                <a:spcPct val="80000"/>
              </a:lnSpc>
              <a:spcAft>
                <a:spcPct val="0"/>
              </a:spcAft>
              <a:buFontTx/>
              <a:buNone/>
            </a:pPr>
            <a:endParaRPr lang="en-US" altLang="en-US" sz="2000" dirty="0">
              <a:solidFill>
                <a:srgbClr val="000000"/>
              </a:solidFill>
              <a:latin typeface="Arimo"/>
              <a:ea typeface="DejaVu Sans" pitchFamily="34" charset="2"/>
              <a:cs typeface="Lohit Hindi"/>
            </a:endParaRPr>
          </a:p>
          <a:p>
            <a:pPr marL="107950" indent="0">
              <a:lnSpc>
                <a:spcPct val="80000"/>
              </a:lnSpc>
              <a:spcAft>
                <a:spcPct val="0"/>
              </a:spcAft>
              <a:buFontTx/>
              <a:buNone/>
            </a:pPr>
            <a:endParaRPr altLang="en-US" sz="2000" dirty="0">
              <a:solidFill>
                <a:srgbClr val="000000"/>
              </a:solidFill>
              <a:latin typeface="Arimo"/>
              <a:ea typeface="DejaVu Sans" pitchFamily="34" charset="2"/>
              <a:cs typeface="Lohit Hindi"/>
            </a:endParaRPr>
          </a:p>
          <a:p>
            <a:pPr marL="107950" indent="0">
              <a:lnSpc>
                <a:spcPct val="80000"/>
              </a:lnSpc>
              <a:spcAft>
                <a:spcPct val="0"/>
              </a:spcAft>
              <a:buFontTx/>
              <a:buNone/>
            </a:pPr>
            <a:r>
              <a:rPr altLang="en-US" sz="2000" dirty="0" smtClean="0">
                <a:solidFill>
                  <a:srgbClr val="000000"/>
                </a:solidFill>
                <a:latin typeface="Arimo"/>
                <a:ea typeface="DejaVu Sans" pitchFamily="34" charset="2"/>
                <a:cs typeface="Lohit Hindi"/>
              </a:rPr>
              <a:t>If not using memory in the way it was declared, the compiler </a:t>
            </a:r>
            <a:r>
              <a:rPr altLang="en-US" sz="2000" i="1" dirty="0" smtClean="0">
                <a:solidFill>
                  <a:srgbClr val="000000"/>
                </a:solidFill>
                <a:latin typeface="Arimo"/>
                <a:ea typeface="DejaVu Sans" pitchFamily="34" charset="2"/>
                <a:cs typeface="Lohit Hindi"/>
              </a:rPr>
              <a:t>may</a:t>
            </a:r>
            <a:r>
              <a:rPr altLang="en-US" sz="2000" dirty="0" smtClean="0">
                <a:solidFill>
                  <a:srgbClr val="000000"/>
                </a:solidFill>
                <a:latin typeface="Arimo"/>
                <a:ea typeface="DejaVu Sans" pitchFamily="34" charset="2"/>
                <a:cs typeface="Lohit Hindi"/>
              </a:rPr>
              <a:t> attempt to protect you and throw a warning or an error</a:t>
            </a:r>
            <a:r>
              <a:rPr lang="en-US" altLang="en-US" sz="2000" dirty="0" smtClean="0">
                <a:solidFill>
                  <a:srgbClr val="000000"/>
                </a:solidFill>
                <a:latin typeface="Arimo"/>
                <a:ea typeface="DejaVu Sans" pitchFamily="34" charset="2"/>
                <a:cs typeface="Lohit Hindi"/>
              </a:rPr>
              <a:t>, but not always</a:t>
            </a:r>
            <a:r>
              <a:rPr altLang="en-US" sz="2000" dirty="0" smtClean="0">
                <a:solidFill>
                  <a:srgbClr val="000000"/>
                </a:solidFill>
                <a:latin typeface="Arimo"/>
                <a:ea typeface="DejaVu Sans" pitchFamily="34" charset="2"/>
                <a:cs typeface="Lohit Hindi"/>
              </a:rPr>
              <a:t>.</a:t>
            </a:r>
          </a:p>
          <a:p>
            <a:pPr marL="107950" indent="0">
              <a:lnSpc>
                <a:spcPct val="80000"/>
              </a:lnSpc>
              <a:spcAft>
                <a:spcPct val="0"/>
              </a:spcAft>
              <a:buFontTx/>
              <a:buNone/>
            </a:pPr>
            <a:endParaRPr altLang="en-US" sz="2000" dirty="0" smtClean="0">
              <a:solidFill>
                <a:srgbClr val="000000"/>
              </a:solidFill>
              <a:latin typeface="Arimo"/>
              <a:ea typeface="DejaVu Sans" pitchFamily="34" charset="2"/>
              <a:cs typeface="Lohit Hindi"/>
            </a:endParaRPr>
          </a:p>
          <a:p>
            <a:pPr marL="107950" indent="0">
              <a:lnSpc>
                <a:spcPct val="80000"/>
              </a:lnSpc>
              <a:spcAft>
                <a:spcPct val="0"/>
              </a:spcAft>
              <a:buFontTx/>
              <a:buNone/>
            </a:pPr>
            <a:r>
              <a:rPr altLang="en-US" sz="2000" dirty="0" smtClean="0">
                <a:solidFill>
                  <a:srgbClr val="000000"/>
                </a:solidFill>
                <a:latin typeface="Arimo"/>
                <a:ea typeface="DejaVu Sans" pitchFamily="34" charset="2"/>
                <a:cs typeface="Lohit Hindi"/>
              </a:rPr>
              <a:t>We should explicitly cast</a:t>
            </a:r>
            <a:r>
              <a:rPr lang="en-US" altLang="en-US" sz="2000" dirty="0" smtClean="0">
                <a:solidFill>
                  <a:srgbClr val="000000"/>
                </a:solidFill>
                <a:latin typeface="Arimo"/>
                <a:ea typeface="DejaVu Sans" pitchFamily="34" charset="2"/>
                <a:cs typeface="Lohit Hindi"/>
              </a:rPr>
              <a:t> (better)</a:t>
            </a:r>
            <a:r>
              <a:rPr altLang="en-US" sz="2000" dirty="0" smtClean="0">
                <a:solidFill>
                  <a:srgbClr val="000000"/>
                </a:solidFill>
                <a:latin typeface="Arimo"/>
                <a:ea typeface="DejaVu Sans" pitchFamily="34" charset="2"/>
                <a:cs typeface="Lohit Hindi"/>
              </a:rPr>
              <a:t> to use a value as a non-declared type</a:t>
            </a:r>
            <a:r>
              <a:rPr lang="en-US" altLang="en-US" sz="2000" dirty="0">
                <a:solidFill>
                  <a:srgbClr val="000000"/>
                </a:solidFill>
                <a:latin typeface="Arimo"/>
                <a:ea typeface="DejaVu Sans" pitchFamily="34" charset="2"/>
                <a:cs typeface="Lohit Hindi"/>
              </a:rPr>
              <a:t> </a:t>
            </a:r>
            <a:r>
              <a:rPr altLang="en-US" sz="2000" dirty="0" smtClean="0">
                <a:solidFill>
                  <a:srgbClr val="000000"/>
                </a:solidFill>
                <a:latin typeface="Arimo"/>
                <a:ea typeface="DejaVu Sans" pitchFamily="34" charset="2"/>
                <a:cs typeface="Lohit Hindi"/>
              </a:rPr>
              <a:t>or make sure that the compiler will </a:t>
            </a:r>
            <a:r>
              <a:rPr lang="en-US" altLang="en-US" sz="2000" dirty="0" smtClean="0">
                <a:solidFill>
                  <a:srgbClr val="000000"/>
                </a:solidFill>
                <a:latin typeface="Arimo"/>
                <a:ea typeface="DejaVu Sans" pitchFamily="34" charset="2"/>
                <a:cs typeface="Lohit Hindi"/>
              </a:rPr>
              <a:t>implicitly </a:t>
            </a:r>
            <a:r>
              <a:rPr altLang="en-US" sz="2000" dirty="0" smtClean="0">
                <a:solidFill>
                  <a:srgbClr val="000000"/>
                </a:solidFill>
                <a:latin typeface="Arimo"/>
                <a:ea typeface="DejaVu Sans" pitchFamily="34" charset="2"/>
                <a:cs typeface="Lohit Hindi"/>
              </a:rPr>
              <a:t>cast</a:t>
            </a:r>
            <a:r>
              <a:rPr lang="en-US" altLang="en-US" sz="2000" dirty="0" smtClean="0">
                <a:solidFill>
                  <a:srgbClr val="000000"/>
                </a:solidFill>
                <a:latin typeface="Arimo"/>
                <a:ea typeface="DejaVu Sans" pitchFamily="34" charset="2"/>
                <a:cs typeface="Lohit Hindi"/>
              </a:rPr>
              <a:t> correctly</a:t>
            </a:r>
            <a:r>
              <a:rPr altLang="en-US" sz="2000" dirty="0" smtClean="0">
                <a:solidFill>
                  <a:srgbClr val="000000"/>
                </a:solidFill>
                <a:latin typeface="Arimo"/>
                <a:ea typeface="DejaVu Sans" pitchFamily="34" charset="2"/>
                <a:cs typeface="Lohit Hindi"/>
              </a:rPr>
              <a:t>.</a:t>
            </a:r>
          </a:p>
        </p:txBody>
      </p:sp>
      <p:sp>
        <p:nvSpPr>
          <p:cNvPr id="16385" name="Title 1"/>
          <p:cNvSpPr txBox="1">
            <a:spLocks noGrp="1"/>
          </p:cNvSpPr>
          <p:nvPr>
            <p:ph type="title"/>
          </p:nvPr>
        </p:nvSpPr>
        <p:spPr/>
        <p:txBody>
          <a:bodyPr/>
          <a:lstStyle/>
          <a:p>
            <a:pPr>
              <a:buSzPct val="45000"/>
              <a:buFont typeface="StarSymbol"/>
              <a:buNone/>
            </a:pPr>
            <a:r>
              <a:rPr altLang="en-US" smtClean="0">
                <a:solidFill>
                  <a:srgbClr val="000000"/>
                </a:solidFill>
                <a:latin typeface="Arimo"/>
              </a:rPr>
              <a:t>Address Contents</a:t>
            </a:r>
          </a:p>
        </p:txBody>
      </p:sp>
      <p:graphicFrame>
        <p:nvGraphicFramePr>
          <p:cNvPr id="4" name="Table 3"/>
          <p:cNvGraphicFramePr>
            <a:graphicFrameLocks noGrp="1"/>
          </p:cNvGraphicFramePr>
          <p:nvPr>
            <p:extLst>
              <p:ext uri="{D42A27DB-BD31-4B8C-83A1-F6EECF244321}">
                <p14:modId xmlns:p14="http://schemas.microsoft.com/office/powerpoint/2010/main" val="3021857892"/>
              </p:ext>
            </p:extLst>
          </p:nvPr>
        </p:nvGraphicFramePr>
        <p:xfrm>
          <a:off x="609600" y="2743200"/>
          <a:ext cx="7696200" cy="1376680"/>
        </p:xfrm>
        <a:graphic>
          <a:graphicData uri="http://schemas.openxmlformats.org/drawingml/2006/table">
            <a:tbl>
              <a:tblPr bandRow="1">
                <a:tableStyleId>{5C22544A-7EE6-4342-B048-85BDC9FD1C3A}</a:tableStyleId>
              </a:tblPr>
              <a:tblGrid>
                <a:gridCol w="1282700"/>
                <a:gridCol w="1282700"/>
                <a:gridCol w="1282700"/>
                <a:gridCol w="1282700"/>
                <a:gridCol w="1282700"/>
                <a:gridCol w="1282700"/>
              </a:tblGrid>
              <a:tr h="368300">
                <a:tc>
                  <a:txBody>
                    <a:bodyPr/>
                    <a:lstStyle/>
                    <a:p>
                      <a:r>
                        <a:rPr lang="en-US" b="1" dirty="0" smtClean="0"/>
                        <a:t>Variable Name</a:t>
                      </a:r>
                      <a:endParaRPr lang="en-US" b="1" dirty="0"/>
                    </a:p>
                  </a:txBody>
                  <a:tcPr/>
                </a:tc>
                <a:tc>
                  <a:txBody>
                    <a:bodyPr/>
                    <a:lstStyle/>
                    <a:p>
                      <a:r>
                        <a:rPr lang="en-US" dirty="0" smtClean="0"/>
                        <a:t>A</a:t>
                      </a:r>
                      <a:endParaRPr lang="en-US" dirty="0"/>
                    </a:p>
                  </a:txBody>
                  <a:tcPr/>
                </a:tc>
                <a:tc>
                  <a:txBody>
                    <a:bodyPr/>
                    <a:lstStyle/>
                    <a:p>
                      <a:r>
                        <a:rPr lang="en-US" dirty="0" smtClean="0"/>
                        <a:t>B</a:t>
                      </a:r>
                      <a:endParaRPr lang="en-US" dirty="0"/>
                    </a:p>
                  </a:txBody>
                  <a:tcPr/>
                </a:tc>
                <a:tc>
                  <a:txBody>
                    <a:bodyPr/>
                    <a:lstStyle/>
                    <a:p>
                      <a:r>
                        <a:rPr lang="en-US" dirty="0" smtClean="0"/>
                        <a:t>C</a:t>
                      </a:r>
                      <a:endParaRPr lang="en-US" dirty="0"/>
                    </a:p>
                  </a:txBody>
                  <a:tcPr/>
                </a:tc>
                <a:tc>
                  <a:txBody>
                    <a:bodyPr/>
                    <a:lstStyle/>
                    <a:p>
                      <a:r>
                        <a:rPr lang="en-US" dirty="0" smtClean="0"/>
                        <a:t>D</a:t>
                      </a:r>
                      <a:endParaRPr lang="en-US" dirty="0"/>
                    </a:p>
                  </a:txBody>
                  <a:tcPr/>
                </a:tc>
                <a:tc>
                  <a:txBody>
                    <a:bodyPr/>
                    <a:lstStyle/>
                    <a:p>
                      <a:r>
                        <a:rPr lang="en-US" dirty="0" smtClean="0"/>
                        <a:t>E</a:t>
                      </a:r>
                      <a:endParaRPr lang="en-US" dirty="0"/>
                    </a:p>
                  </a:txBody>
                  <a:tcPr/>
                </a:tc>
              </a:tr>
              <a:tr h="368300">
                <a:tc>
                  <a:txBody>
                    <a:bodyPr/>
                    <a:lstStyle/>
                    <a:p>
                      <a:r>
                        <a:rPr lang="en-US" b="1" dirty="0" smtClean="0"/>
                        <a:t>Address</a:t>
                      </a:r>
                      <a:endParaRPr lang="en-US" b="1" dirty="0"/>
                    </a:p>
                  </a:txBody>
                  <a:tcPr/>
                </a:tc>
                <a:tc>
                  <a:txBody>
                    <a:bodyPr/>
                    <a:lstStyle/>
                    <a:p>
                      <a:r>
                        <a:rPr lang="en-US" dirty="0" smtClean="0"/>
                        <a:t>0x1000</a:t>
                      </a:r>
                      <a:endParaRPr lang="en-US" dirty="0"/>
                    </a:p>
                  </a:txBody>
                  <a:tcPr/>
                </a:tc>
                <a:tc>
                  <a:txBody>
                    <a:bodyPr/>
                    <a:lstStyle/>
                    <a:p>
                      <a:r>
                        <a:rPr lang="en-US" dirty="0" smtClean="0"/>
                        <a:t>0x1004</a:t>
                      </a:r>
                      <a:endParaRPr lang="en-US" dirty="0"/>
                    </a:p>
                  </a:txBody>
                  <a:tcPr/>
                </a:tc>
                <a:tc>
                  <a:txBody>
                    <a:bodyPr/>
                    <a:lstStyle/>
                    <a:p>
                      <a:r>
                        <a:rPr lang="en-US" dirty="0" smtClean="0"/>
                        <a:t>0x1008 </a:t>
                      </a:r>
                      <a:endParaRPr lang="en-US" dirty="0"/>
                    </a:p>
                  </a:txBody>
                  <a:tcPr/>
                </a:tc>
                <a:tc>
                  <a:txBody>
                    <a:bodyPr/>
                    <a:lstStyle/>
                    <a:p>
                      <a:r>
                        <a:rPr lang="en-US" dirty="0" smtClean="0"/>
                        <a:t>0x100C</a:t>
                      </a:r>
                      <a:endParaRPr lang="en-US" dirty="0"/>
                    </a:p>
                  </a:txBody>
                  <a:tcPr/>
                </a:tc>
                <a:tc>
                  <a:txBody>
                    <a:bodyPr/>
                    <a:lstStyle/>
                    <a:p>
                      <a:r>
                        <a:rPr lang="en-US" dirty="0" smtClean="0"/>
                        <a:t>0x1010</a:t>
                      </a:r>
                      <a:endParaRPr lang="en-US" dirty="0"/>
                    </a:p>
                  </a:txBody>
                  <a:tcPr/>
                </a:tc>
              </a:tr>
              <a:tr h="368300">
                <a:tc>
                  <a:txBody>
                    <a:bodyPr/>
                    <a:lstStyle/>
                    <a:p>
                      <a:r>
                        <a:rPr lang="en-US" b="1" dirty="0" smtClean="0"/>
                        <a:t>Value</a:t>
                      </a:r>
                      <a:endParaRPr lang="en-US" b="1" dirty="0"/>
                    </a:p>
                  </a:txBody>
                  <a:tcPr/>
                </a:tc>
                <a:tc>
                  <a:txBody>
                    <a:bodyPr/>
                    <a:lstStyle/>
                    <a:p>
                      <a:r>
                        <a:rPr lang="en-US" dirty="0" smtClean="0"/>
                        <a:t>112</a:t>
                      </a:r>
                      <a:endParaRPr lang="en-US" dirty="0"/>
                    </a:p>
                  </a:txBody>
                  <a:tcPr/>
                </a:tc>
                <a:tc>
                  <a:txBody>
                    <a:bodyPr/>
                    <a:lstStyle/>
                    <a:p>
                      <a:r>
                        <a:rPr lang="en-US" dirty="0" smtClean="0"/>
                        <a:t>08</a:t>
                      </a:r>
                      <a:endParaRPr lang="en-US" dirty="0"/>
                    </a:p>
                  </a:txBody>
                  <a:tcPr/>
                </a:tc>
                <a:tc>
                  <a:txBody>
                    <a:bodyPr/>
                    <a:lstStyle/>
                    <a:p>
                      <a:r>
                        <a:rPr lang="en-US" dirty="0" smtClean="0"/>
                        <a:t>4100</a:t>
                      </a:r>
                      <a:endParaRPr lang="en-US" dirty="0"/>
                    </a:p>
                  </a:txBody>
                  <a:tcPr/>
                </a:tc>
                <a:tc>
                  <a:txBody>
                    <a:bodyPr/>
                    <a:lstStyle/>
                    <a:p>
                      <a:r>
                        <a:rPr lang="en-US" dirty="0" smtClean="0"/>
                        <a:t>00</a:t>
                      </a:r>
                      <a:endParaRPr lang="en-US" dirty="0"/>
                    </a:p>
                  </a:txBody>
                  <a:tcPr/>
                </a:tc>
                <a:tc>
                  <a:txBody>
                    <a:bodyPr/>
                    <a:lstStyle/>
                    <a:p>
                      <a:r>
                        <a:rPr lang="en-US" dirty="0" smtClean="0"/>
                        <a:t>883</a:t>
                      </a:r>
                      <a:endParaRPr lang="en-US" dirty="0"/>
                    </a:p>
                  </a:txBody>
                  <a:tcPr/>
                </a:tc>
              </a:tr>
            </a:tbl>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Vertical Text Placeholder 2"/>
          <p:cNvSpPr>
            <a:spLocks noGrp="1"/>
          </p:cNvSpPr>
          <p:nvPr>
            <p:ph idx="1"/>
          </p:nvPr>
        </p:nvSpPr>
        <p:spPr>
          <a:xfrm>
            <a:off x="381000" y="2895600"/>
            <a:ext cx="8305800" cy="3124200"/>
          </a:xfrm>
        </p:spPr>
        <p:txBody>
          <a:bodyPr>
            <a:normAutofit fontScale="55000" lnSpcReduction="20000"/>
          </a:bodyPr>
          <a:lstStyle/>
          <a:p>
            <a:pPr marL="107950" indent="0">
              <a:lnSpc>
                <a:spcPct val="90000"/>
              </a:lnSpc>
              <a:spcAft>
                <a:spcPct val="0"/>
              </a:spcAft>
              <a:buFontTx/>
              <a:buNone/>
            </a:pPr>
            <a:endParaRPr altLang="en-US" sz="2000" dirty="0" smtClean="0">
              <a:solidFill>
                <a:srgbClr val="000000"/>
              </a:solidFill>
              <a:latin typeface="Courier New" pitchFamily="49" charset="0"/>
              <a:ea typeface="DejaVu Sans" pitchFamily="34" charset="2"/>
              <a:cs typeface="Courier New" pitchFamily="49" charset="0"/>
            </a:endParaRPr>
          </a:p>
          <a:p>
            <a:pPr marL="107950" indent="0">
              <a:lnSpc>
                <a:spcPct val="90000"/>
              </a:lnSpc>
              <a:spcAft>
                <a:spcPct val="0"/>
              </a:spcAft>
              <a:buFontTx/>
              <a:buNone/>
            </a:pPr>
            <a:endParaRPr lang="en-US" altLang="en-US" sz="2000" dirty="0" smtClean="0">
              <a:solidFill>
                <a:srgbClr val="000000"/>
              </a:solidFill>
              <a:latin typeface="Courier New" pitchFamily="49" charset="0"/>
              <a:ea typeface="DejaVu Sans" pitchFamily="34" charset="2"/>
              <a:cs typeface="Courier New" pitchFamily="49" charset="0"/>
            </a:endParaRPr>
          </a:p>
          <a:p>
            <a:pPr marL="107950" indent="0">
              <a:lnSpc>
                <a:spcPct val="90000"/>
              </a:lnSpc>
              <a:spcAft>
                <a:spcPct val="0"/>
              </a:spcAft>
              <a:buFontTx/>
              <a:buNone/>
            </a:pPr>
            <a:r>
              <a:rPr altLang="en-US" sz="2000" dirty="0" err="1" smtClean="0">
                <a:solidFill>
                  <a:srgbClr val="000000"/>
                </a:solidFill>
                <a:latin typeface="Courier New" pitchFamily="49" charset="0"/>
                <a:ea typeface="DejaVu Sans" pitchFamily="34" charset="2"/>
                <a:cs typeface="Courier New" pitchFamily="49" charset="0"/>
              </a:rPr>
              <a:t>int</a:t>
            </a:r>
            <a:r>
              <a:rPr altLang="en-US" sz="2000" dirty="0" smtClean="0">
                <a:solidFill>
                  <a:srgbClr val="000000"/>
                </a:solidFill>
                <a:latin typeface="Courier New" pitchFamily="49" charset="0"/>
                <a:ea typeface="DejaVu Sans" pitchFamily="34" charset="2"/>
                <a:cs typeface="Courier New" pitchFamily="49" charset="0"/>
              </a:rPr>
              <a:t> A = 112;</a:t>
            </a:r>
            <a:endParaRPr lang="en-US" altLang="en-US" sz="2000" dirty="0" smtClean="0">
              <a:solidFill>
                <a:srgbClr val="000000"/>
              </a:solidFill>
              <a:latin typeface="Courier New" pitchFamily="49" charset="0"/>
              <a:ea typeface="DejaVu Sans" pitchFamily="34" charset="2"/>
              <a:cs typeface="Courier New" pitchFamily="49" charset="0"/>
            </a:endParaRPr>
          </a:p>
          <a:p>
            <a:pPr marL="107950" indent="0">
              <a:lnSpc>
                <a:spcPct val="90000"/>
              </a:lnSpc>
              <a:spcAft>
                <a:spcPct val="0"/>
              </a:spcAft>
              <a:buNone/>
            </a:pPr>
            <a:r>
              <a:rPr lang="en-US" altLang="en-US" sz="2000" dirty="0" err="1">
                <a:solidFill>
                  <a:srgbClr val="000000"/>
                </a:solidFill>
                <a:latin typeface="Courier New" pitchFamily="49" charset="0"/>
                <a:ea typeface="DejaVu Sans" pitchFamily="34" charset="2"/>
                <a:cs typeface="Courier New" pitchFamily="49" charset="0"/>
              </a:rPr>
              <a:t>int</a:t>
            </a:r>
            <a:r>
              <a:rPr lang="en-US" altLang="en-US" sz="2000" dirty="0">
                <a:solidFill>
                  <a:srgbClr val="000000"/>
                </a:solidFill>
                <a:latin typeface="Courier New" pitchFamily="49" charset="0"/>
                <a:ea typeface="DejaVu Sans" pitchFamily="34" charset="2"/>
                <a:cs typeface="Courier New" pitchFamily="49" charset="0"/>
              </a:rPr>
              <a:t> </a:t>
            </a:r>
            <a:r>
              <a:rPr lang="en-US" altLang="en-US" sz="2000" dirty="0" smtClean="0">
                <a:solidFill>
                  <a:srgbClr val="000000"/>
                </a:solidFill>
                <a:latin typeface="Courier New" pitchFamily="49" charset="0"/>
                <a:ea typeface="DejaVu Sans" pitchFamily="34" charset="2"/>
                <a:cs typeface="Courier New" pitchFamily="49" charset="0"/>
              </a:rPr>
              <a:t>B </a:t>
            </a:r>
            <a:r>
              <a:rPr lang="en-US" altLang="en-US" sz="2000" dirty="0">
                <a:solidFill>
                  <a:srgbClr val="000000"/>
                </a:solidFill>
                <a:latin typeface="Courier New" pitchFamily="49" charset="0"/>
                <a:ea typeface="DejaVu Sans" pitchFamily="34" charset="2"/>
                <a:cs typeface="Courier New" pitchFamily="49" charset="0"/>
              </a:rPr>
              <a:t>= 8</a:t>
            </a:r>
            <a:r>
              <a:rPr lang="en-US" altLang="en-US" sz="2000" dirty="0" smtClean="0">
                <a:solidFill>
                  <a:srgbClr val="000000"/>
                </a:solidFill>
                <a:latin typeface="Courier New" pitchFamily="49" charset="0"/>
                <a:ea typeface="DejaVu Sans" pitchFamily="34" charset="2"/>
                <a:cs typeface="Courier New" pitchFamily="49" charset="0"/>
              </a:rPr>
              <a:t>;</a:t>
            </a:r>
            <a:endParaRPr lang="en-US" altLang="en-US" sz="2000" dirty="0">
              <a:solidFill>
                <a:srgbClr val="000000"/>
              </a:solidFill>
              <a:latin typeface="Courier New" pitchFamily="49" charset="0"/>
              <a:ea typeface="DejaVu Sans" pitchFamily="34" charset="2"/>
              <a:cs typeface="Courier New" pitchFamily="49" charset="0"/>
            </a:endParaRPr>
          </a:p>
          <a:p>
            <a:pPr marL="107950" indent="0">
              <a:lnSpc>
                <a:spcPct val="90000"/>
              </a:lnSpc>
              <a:spcAft>
                <a:spcPct val="0"/>
              </a:spcAft>
              <a:buNone/>
            </a:pPr>
            <a:r>
              <a:rPr lang="en-US" altLang="en-US" sz="2000" dirty="0" err="1">
                <a:solidFill>
                  <a:srgbClr val="000000"/>
                </a:solidFill>
                <a:latin typeface="Courier New" pitchFamily="49" charset="0"/>
                <a:ea typeface="DejaVu Sans" pitchFamily="34" charset="2"/>
                <a:cs typeface="Courier New" pitchFamily="49" charset="0"/>
              </a:rPr>
              <a:t>int</a:t>
            </a:r>
            <a:r>
              <a:rPr lang="en-US" altLang="en-US" sz="2000" dirty="0">
                <a:solidFill>
                  <a:srgbClr val="000000"/>
                </a:solidFill>
                <a:latin typeface="Courier New" pitchFamily="49" charset="0"/>
                <a:ea typeface="DejaVu Sans" pitchFamily="34" charset="2"/>
                <a:cs typeface="Courier New" pitchFamily="49" charset="0"/>
              </a:rPr>
              <a:t> </a:t>
            </a:r>
            <a:r>
              <a:rPr lang="en-US" altLang="en-US" sz="2000" dirty="0" smtClean="0">
                <a:solidFill>
                  <a:srgbClr val="000000"/>
                </a:solidFill>
                <a:latin typeface="Courier New" pitchFamily="49" charset="0"/>
                <a:ea typeface="DejaVu Sans" pitchFamily="34" charset="2"/>
                <a:cs typeface="Courier New" pitchFamily="49" charset="0"/>
              </a:rPr>
              <a:t>C </a:t>
            </a:r>
            <a:r>
              <a:rPr lang="en-US" altLang="en-US" sz="2000" dirty="0">
                <a:solidFill>
                  <a:srgbClr val="000000"/>
                </a:solidFill>
                <a:latin typeface="Courier New" pitchFamily="49" charset="0"/>
                <a:ea typeface="DejaVu Sans" pitchFamily="34" charset="2"/>
                <a:cs typeface="Courier New" pitchFamily="49" charset="0"/>
              </a:rPr>
              <a:t>= </a:t>
            </a:r>
            <a:r>
              <a:rPr lang="en-US" altLang="en-US" sz="2000" dirty="0" smtClean="0">
                <a:solidFill>
                  <a:srgbClr val="000000"/>
                </a:solidFill>
                <a:latin typeface="Courier New" pitchFamily="49" charset="0"/>
                <a:ea typeface="DejaVu Sans" pitchFamily="34" charset="2"/>
                <a:cs typeface="Courier New" pitchFamily="49" charset="0"/>
              </a:rPr>
              <a:t>4100;	/* = 0x1004;	*/</a:t>
            </a:r>
            <a:endParaRPr lang="en-US" altLang="en-US" sz="2000" dirty="0">
              <a:solidFill>
                <a:srgbClr val="000000"/>
              </a:solidFill>
              <a:latin typeface="Courier New" pitchFamily="49" charset="0"/>
              <a:ea typeface="DejaVu Sans" pitchFamily="34" charset="2"/>
              <a:cs typeface="Courier New" pitchFamily="49" charset="0"/>
            </a:endParaRPr>
          </a:p>
          <a:p>
            <a:pPr marL="107950" indent="0">
              <a:lnSpc>
                <a:spcPct val="90000"/>
              </a:lnSpc>
              <a:spcAft>
                <a:spcPct val="0"/>
              </a:spcAft>
              <a:buNone/>
            </a:pPr>
            <a:r>
              <a:rPr lang="en-US" altLang="en-US" sz="2000" dirty="0" err="1">
                <a:solidFill>
                  <a:srgbClr val="000000"/>
                </a:solidFill>
                <a:latin typeface="Courier New" pitchFamily="49" charset="0"/>
                <a:ea typeface="DejaVu Sans" pitchFamily="34" charset="2"/>
                <a:cs typeface="Courier New" pitchFamily="49" charset="0"/>
              </a:rPr>
              <a:t>int</a:t>
            </a:r>
            <a:r>
              <a:rPr lang="en-US" altLang="en-US" sz="2000" dirty="0">
                <a:solidFill>
                  <a:srgbClr val="000000"/>
                </a:solidFill>
                <a:latin typeface="Courier New" pitchFamily="49" charset="0"/>
                <a:ea typeface="DejaVu Sans" pitchFamily="34" charset="2"/>
                <a:cs typeface="Courier New" pitchFamily="49" charset="0"/>
              </a:rPr>
              <a:t> </a:t>
            </a:r>
            <a:r>
              <a:rPr lang="en-US" altLang="en-US" sz="2000" dirty="0" smtClean="0">
                <a:solidFill>
                  <a:srgbClr val="000000"/>
                </a:solidFill>
                <a:latin typeface="Courier New" pitchFamily="49" charset="0"/>
                <a:ea typeface="DejaVu Sans" pitchFamily="34" charset="2"/>
                <a:cs typeface="Courier New" pitchFamily="49" charset="0"/>
              </a:rPr>
              <a:t>D </a:t>
            </a:r>
            <a:r>
              <a:rPr lang="en-US" altLang="en-US" sz="2000" dirty="0">
                <a:solidFill>
                  <a:srgbClr val="000000"/>
                </a:solidFill>
                <a:latin typeface="Courier New" pitchFamily="49" charset="0"/>
                <a:ea typeface="DejaVu Sans" pitchFamily="34" charset="2"/>
                <a:cs typeface="Courier New" pitchFamily="49" charset="0"/>
              </a:rPr>
              <a:t>= 0</a:t>
            </a:r>
            <a:r>
              <a:rPr lang="en-US" altLang="en-US" sz="2000" dirty="0" smtClean="0">
                <a:solidFill>
                  <a:srgbClr val="000000"/>
                </a:solidFill>
                <a:latin typeface="Courier New" pitchFamily="49" charset="0"/>
                <a:ea typeface="DejaVu Sans" pitchFamily="34" charset="2"/>
                <a:cs typeface="Courier New" pitchFamily="49" charset="0"/>
              </a:rPr>
              <a:t>;</a:t>
            </a:r>
            <a:endParaRPr lang="en-US" altLang="en-US" sz="2000" dirty="0">
              <a:solidFill>
                <a:srgbClr val="000000"/>
              </a:solidFill>
              <a:latin typeface="Courier New" pitchFamily="49" charset="0"/>
              <a:ea typeface="DejaVu Sans" pitchFamily="34" charset="2"/>
              <a:cs typeface="Courier New" pitchFamily="49" charset="0"/>
            </a:endParaRPr>
          </a:p>
          <a:p>
            <a:pPr marL="107950" indent="0">
              <a:lnSpc>
                <a:spcPct val="90000"/>
              </a:lnSpc>
              <a:spcAft>
                <a:spcPct val="0"/>
              </a:spcAft>
              <a:buNone/>
            </a:pPr>
            <a:r>
              <a:rPr lang="en-US" altLang="en-US" sz="2000" dirty="0" err="1">
                <a:solidFill>
                  <a:srgbClr val="000000"/>
                </a:solidFill>
                <a:latin typeface="Courier New" pitchFamily="49" charset="0"/>
                <a:ea typeface="DejaVu Sans" pitchFamily="34" charset="2"/>
                <a:cs typeface="Courier New" pitchFamily="49" charset="0"/>
              </a:rPr>
              <a:t>int</a:t>
            </a:r>
            <a:r>
              <a:rPr lang="en-US" altLang="en-US" sz="2000" dirty="0">
                <a:solidFill>
                  <a:srgbClr val="000000"/>
                </a:solidFill>
                <a:latin typeface="Courier New" pitchFamily="49" charset="0"/>
                <a:ea typeface="DejaVu Sans" pitchFamily="34" charset="2"/>
                <a:cs typeface="Courier New" pitchFamily="49" charset="0"/>
              </a:rPr>
              <a:t> </a:t>
            </a:r>
            <a:r>
              <a:rPr lang="en-US" altLang="en-US" sz="2000" dirty="0" smtClean="0">
                <a:solidFill>
                  <a:srgbClr val="000000"/>
                </a:solidFill>
                <a:latin typeface="Courier New" pitchFamily="49" charset="0"/>
                <a:ea typeface="DejaVu Sans" pitchFamily="34" charset="2"/>
                <a:cs typeface="Courier New" pitchFamily="49" charset="0"/>
              </a:rPr>
              <a:t>E </a:t>
            </a:r>
            <a:r>
              <a:rPr lang="en-US" altLang="en-US" sz="2000" dirty="0">
                <a:solidFill>
                  <a:srgbClr val="000000"/>
                </a:solidFill>
                <a:latin typeface="Courier New" pitchFamily="49" charset="0"/>
                <a:ea typeface="DejaVu Sans" pitchFamily="34" charset="2"/>
                <a:cs typeface="Courier New" pitchFamily="49" charset="0"/>
              </a:rPr>
              <a:t>= </a:t>
            </a:r>
            <a:r>
              <a:rPr lang="en-US" altLang="en-US" sz="2000" dirty="0" smtClean="0">
                <a:solidFill>
                  <a:srgbClr val="000000"/>
                </a:solidFill>
                <a:latin typeface="Courier New" pitchFamily="49" charset="0"/>
                <a:ea typeface="DejaVu Sans" pitchFamily="34" charset="2"/>
                <a:cs typeface="Courier New" pitchFamily="49" charset="0"/>
              </a:rPr>
              <a:t>883;</a:t>
            </a:r>
            <a:endParaRPr lang="en-US" altLang="en-US" sz="2000" dirty="0">
              <a:solidFill>
                <a:srgbClr val="000000"/>
              </a:solidFill>
              <a:latin typeface="Courier New" pitchFamily="49" charset="0"/>
              <a:ea typeface="DejaVu Sans" pitchFamily="34" charset="2"/>
              <a:cs typeface="Courier New" pitchFamily="49" charset="0"/>
            </a:endParaRPr>
          </a:p>
          <a:p>
            <a:pPr marL="107950" indent="0">
              <a:lnSpc>
                <a:spcPct val="90000"/>
              </a:lnSpc>
              <a:spcAft>
                <a:spcPct val="0"/>
              </a:spcAft>
              <a:buFontTx/>
              <a:buNone/>
            </a:pPr>
            <a:endParaRPr altLang="en-US" sz="2000" dirty="0" smtClean="0">
              <a:solidFill>
                <a:srgbClr val="000000"/>
              </a:solidFill>
              <a:latin typeface="Courier New" pitchFamily="49" charset="0"/>
              <a:ea typeface="DejaVu Sans" pitchFamily="34" charset="2"/>
              <a:cs typeface="Courier New" pitchFamily="49" charset="0"/>
            </a:endParaRPr>
          </a:p>
          <a:p>
            <a:pPr marL="107950" indent="0">
              <a:lnSpc>
                <a:spcPct val="90000"/>
              </a:lnSpc>
              <a:spcAft>
                <a:spcPct val="0"/>
              </a:spcAft>
              <a:buFontTx/>
              <a:buNone/>
            </a:pPr>
            <a:r>
              <a:rPr altLang="en-US" sz="2000" dirty="0" smtClean="0">
                <a:solidFill>
                  <a:srgbClr val="000000"/>
                </a:solidFill>
                <a:latin typeface="Courier New" pitchFamily="49" charset="0"/>
                <a:ea typeface="DejaVu Sans" pitchFamily="34" charset="2"/>
                <a:cs typeface="Courier New" pitchFamily="49" charset="0"/>
              </a:rPr>
              <a:t>printf(“%d</a:t>
            </a:r>
            <a:r>
              <a:rPr lang="en-US" altLang="en-US" sz="2000" dirty="0">
                <a:solidFill>
                  <a:srgbClr val="000000"/>
                </a:solidFill>
                <a:latin typeface="Courier New" pitchFamily="49" charset="0"/>
                <a:ea typeface="DejaVu Sans" pitchFamily="34" charset="2"/>
                <a:cs typeface="Courier New" pitchFamily="49" charset="0"/>
              </a:rPr>
              <a:t>\n</a:t>
            </a:r>
            <a:r>
              <a:rPr altLang="en-US" sz="2000" dirty="0" smtClean="0">
                <a:solidFill>
                  <a:srgbClr val="000000"/>
                </a:solidFill>
                <a:latin typeface="Courier New" pitchFamily="49" charset="0"/>
                <a:ea typeface="DejaVu Sans" pitchFamily="34" charset="2"/>
                <a:cs typeface="Courier New" pitchFamily="49" charset="0"/>
              </a:rPr>
              <a:t>”, (unsigned </a:t>
            </a:r>
            <a:r>
              <a:rPr altLang="en-US" sz="2000" dirty="0" err="1" smtClean="0">
                <a:solidFill>
                  <a:srgbClr val="000000"/>
                </a:solidFill>
                <a:latin typeface="Courier New" pitchFamily="49" charset="0"/>
                <a:ea typeface="DejaVu Sans" pitchFamily="34" charset="2"/>
                <a:cs typeface="Courier New" pitchFamily="49" charset="0"/>
              </a:rPr>
              <a:t>int</a:t>
            </a:r>
            <a:r>
              <a:rPr altLang="en-US" sz="2000" dirty="0" smtClean="0">
                <a:solidFill>
                  <a:srgbClr val="000000"/>
                </a:solidFill>
                <a:latin typeface="Courier New" pitchFamily="49" charset="0"/>
                <a:ea typeface="DejaVu Sans" pitchFamily="34" charset="2"/>
                <a:cs typeface="Courier New" pitchFamily="49" charset="0"/>
              </a:rPr>
              <a:t>) A); </a:t>
            </a:r>
            <a:r>
              <a:rPr lang="en-US" altLang="en-US" sz="2000" dirty="0" smtClean="0">
                <a:solidFill>
                  <a:srgbClr val="000000"/>
                </a:solidFill>
                <a:latin typeface="Courier New" pitchFamily="49" charset="0"/>
                <a:ea typeface="DejaVu Sans" pitchFamily="34" charset="2"/>
                <a:cs typeface="Courier New" pitchFamily="49" charset="0"/>
              </a:rPr>
              <a:t>	</a:t>
            </a:r>
            <a:r>
              <a:rPr altLang="en-US" sz="2000" dirty="0" smtClean="0">
                <a:solidFill>
                  <a:srgbClr val="FF0000"/>
                </a:solidFill>
                <a:latin typeface="Courier New" pitchFamily="49" charset="0"/>
                <a:ea typeface="DejaVu Sans" pitchFamily="34" charset="2"/>
                <a:cs typeface="Courier New" pitchFamily="49" charset="0"/>
              </a:rPr>
              <a:t>/* 112 */</a:t>
            </a:r>
          </a:p>
          <a:p>
            <a:pPr marL="107950" indent="0">
              <a:lnSpc>
                <a:spcPct val="90000"/>
              </a:lnSpc>
              <a:spcAft>
                <a:spcPct val="0"/>
              </a:spcAft>
              <a:buFontTx/>
              <a:buNone/>
            </a:pPr>
            <a:r>
              <a:rPr altLang="en-US" sz="2000" dirty="0" smtClean="0">
                <a:solidFill>
                  <a:srgbClr val="000000"/>
                </a:solidFill>
                <a:latin typeface="Courier New" pitchFamily="49" charset="0"/>
                <a:ea typeface="DejaVu Sans" pitchFamily="34" charset="2"/>
                <a:cs typeface="Courier New" pitchFamily="49" charset="0"/>
              </a:rPr>
              <a:t>printf(“%f</a:t>
            </a:r>
            <a:r>
              <a:rPr lang="en-US" altLang="en-US" sz="2000" dirty="0">
                <a:solidFill>
                  <a:srgbClr val="000000"/>
                </a:solidFill>
                <a:latin typeface="Courier New" pitchFamily="49" charset="0"/>
                <a:ea typeface="DejaVu Sans" pitchFamily="34" charset="2"/>
                <a:cs typeface="Courier New" pitchFamily="49" charset="0"/>
              </a:rPr>
              <a:t>\n</a:t>
            </a:r>
            <a:r>
              <a:rPr altLang="en-US" sz="2000" dirty="0" smtClean="0">
                <a:solidFill>
                  <a:srgbClr val="000000"/>
                </a:solidFill>
                <a:latin typeface="Courier New" pitchFamily="49" charset="0"/>
                <a:ea typeface="DejaVu Sans" pitchFamily="34" charset="2"/>
                <a:cs typeface="Courier New" pitchFamily="49" charset="0"/>
              </a:rPr>
              <a:t>”, (float) A);	     </a:t>
            </a:r>
            <a:r>
              <a:rPr lang="en-US" altLang="en-US" sz="2000" dirty="0" smtClean="0">
                <a:solidFill>
                  <a:srgbClr val="000000"/>
                </a:solidFill>
                <a:latin typeface="Courier New" pitchFamily="49" charset="0"/>
                <a:ea typeface="DejaVu Sans" pitchFamily="34" charset="2"/>
                <a:cs typeface="Courier New" pitchFamily="49" charset="0"/>
              </a:rPr>
              <a:t>	</a:t>
            </a:r>
            <a:r>
              <a:rPr altLang="en-US" sz="2000" dirty="0" smtClean="0">
                <a:solidFill>
                  <a:srgbClr val="FF0000"/>
                </a:solidFill>
                <a:latin typeface="Courier New" pitchFamily="49" charset="0"/>
                <a:ea typeface="DejaVu Sans" pitchFamily="34" charset="2"/>
                <a:cs typeface="Courier New" pitchFamily="49" charset="0"/>
              </a:rPr>
              <a:t>/* 112.00000 */</a:t>
            </a:r>
          </a:p>
          <a:p>
            <a:pPr marL="107950" indent="0">
              <a:lnSpc>
                <a:spcPct val="90000"/>
              </a:lnSpc>
              <a:spcAft>
                <a:spcPct val="0"/>
              </a:spcAft>
              <a:buFontTx/>
              <a:buNone/>
            </a:pPr>
            <a:endParaRPr altLang="en-US" sz="2000" dirty="0" smtClean="0">
              <a:solidFill>
                <a:srgbClr val="000000"/>
              </a:solidFill>
              <a:latin typeface="Arimo"/>
              <a:ea typeface="DejaVu Sans" pitchFamily="34" charset="2"/>
              <a:cs typeface="Lohit Hindi"/>
            </a:endParaRPr>
          </a:p>
          <a:p>
            <a:pPr marL="107950" indent="0">
              <a:lnSpc>
                <a:spcPct val="90000"/>
              </a:lnSpc>
              <a:spcAft>
                <a:spcPct val="0"/>
              </a:spcAft>
              <a:buFontTx/>
              <a:buNone/>
            </a:pPr>
            <a:r>
              <a:rPr altLang="en-US" sz="3200" dirty="0" smtClean="0">
                <a:solidFill>
                  <a:srgbClr val="000000"/>
                </a:solidFill>
                <a:latin typeface="Arimo"/>
                <a:ea typeface="DejaVu Sans" pitchFamily="34" charset="2"/>
                <a:cs typeface="Lohit Hindi"/>
              </a:rPr>
              <a:t>These will both work! </a:t>
            </a:r>
          </a:p>
          <a:p>
            <a:pPr marL="107950" indent="0">
              <a:lnSpc>
                <a:spcPct val="90000"/>
              </a:lnSpc>
              <a:spcAft>
                <a:spcPct val="0"/>
              </a:spcAft>
              <a:buFontTx/>
              <a:buNone/>
            </a:pPr>
            <a:endParaRPr lang="en-US" altLang="en-US" sz="3200" dirty="0">
              <a:solidFill>
                <a:srgbClr val="000000"/>
              </a:solidFill>
              <a:latin typeface="Arimo"/>
              <a:ea typeface="DejaVu Sans" pitchFamily="34" charset="2"/>
              <a:cs typeface="Lohit Hindi"/>
            </a:endParaRPr>
          </a:p>
          <a:p>
            <a:pPr marL="107950" indent="0">
              <a:lnSpc>
                <a:spcPct val="90000"/>
              </a:lnSpc>
              <a:spcAft>
                <a:spcPct val="0"/>
              </a:spcAft>
              <a:buFontTx/>
              <a:buNone/>
            </a:pPr>
            <a:r>
              <a:rPr altLang="en-US" sz="3200" dirty="0" smtClean="0">
                <a:solidFill>
                  <a:srgbClr val="000000"/>
                </a:solidFill>
                <a:latin typeface="Arimo"/>
                <a:ea typeface="DejaVu Sans" pitchFamily="34" charset="2"/>
                <a:cs typeface="Lohit Hindi"/>
              </a:rPr>
              <a:t>You must tell the compiler how to generate instructions to interpret memory when you want to use a value in a way different from the way in which in was declared.</a:t>
            </a:r>
            <a:r>
              <a:rPr lang="en-US" altLang="en-US" sz="3200" dirty="0" smtClean="0">
                <a:solidFill>
                  <a:srgbClr val="000000"/>
                </a:solidFill>
                <a:latin typeface="Arimo"/>
                <a:ea typeface="DejaVu Sans" pitchFamily="34" charset="2"/>
                <a:cs typeface="Lohit Hindi"/>
              </a:rPr>
              <a:t> </a:t>
            </a:r>
          </a:p>
        </p:txBody>
      </p:sp>
      <p:sp>
        <p:nvSpPr>
          <p:cNvPr id="15361" name="Title 1"/>
          <p:cNvSpPr txBox="1">
            <a:spLocks noGrp="1"/>
          </p:cNvSpPr>
          <p:nvPr>
            <p:ph type="title"/>
          </p:nvPr>
        </p:nvSpPr>
        <p:spPr/>
        <p:txBody>
          <a:bodyPr/>
          <a:lstStyle/>
          <a:p>
            <a:pPr>
              <a:buSzPct val="45000"/>
              <a:buFont typeface="StarSymbol"/>
              <a:buNone/>
            </a:pPr>
            <a:r>
              <a:rPr altLang="en-US" dirty="0" smtClean="0">
                <a:solidFill>
                  <a:srgbClr val="000000"/>
                </a:solidFill>
                <a:latin typeface="Arimo"/>
              </a:rPr>
              <a:t>Address Contents</a:t>
            </a:r>
          </a:p>
        </p:txBody>
      </p:sp>
      <p:graphicFrame>
        <p:nvGraphicFramePr>
          <p:cNvPr id="4" name="Table 3"/>
          <p:cNvGraphicFramePr>
            <a:graphicFrameLocks noGrp="1"/>
          </p:cNvGraphicFramePr>
          <p:nvPr>
            <p:extLst>
              <p:ext uri="{D42A27DB-BD31-4B8C-83A1-F6EECF244321}">
                <p14:modId xmlns:p14="http://schemas.microsoft.com/office/powerpoint/2010/main" val="3501426897"/>
              </p:ext>
            </p:extLst>
          </p:nvPr>
        </p:nvGraphicFramePr>
        <p:xfrm>
          <a:off x="609600" y="1143000"/>
          <a:ext cx="7696200" cy="1920240"/>
        </p:xfrm>
        <a:graphic>
          <a:graphicData uri="http://schemas.openxmlformats.org/drawingml/2006/table">
            <a:tbl>
              <a:tblPr bandRow="1">
                <a:tableStyleId>{5C22544A-7EE6-4342-B048-85BDC9FD1C3A}</a:tableStyleId>
              </a:tblPr>
              <a:tblGrid>
                <a:gridCol w="1447800"/>
                <a:gridCol w="1117600"/>
                <a:gridCol w="1282700"/>
                <a:gridCol w="1282700"/>
                <a:gridCol w="1282700"/>
                <a:gridCol w="1282700"/>
              </a:tblGrid>
              <a:tr h="533400">
                <a:tc>
                  <a:txBody>
                    <a:bodyPr/>
                    <a:lstStyle/>
                    <a:p>
                      <a:r>
                        <a:rPr lang="en-US" b="1" dirty="0" smtClean="0"/>
                        <a:t>Variable Name</a:t>
                      </a:r>
                      <a:endParaRPr lang="en-US" b="1" dirty="0"/>
                    </a:p>
                  </a:txBody>
                  <a:tcPr/>
                </a:tc>
                <a:tc>
                  <a:txBody>
                    <a:bodyPr/>
                    <a:lstStyle/>
                    <a:p>
                      <a:r>
                        <a:rPr lang="en-US" dirty="0" smtClean="0"/>
                        <a:t>A</a:t>
                      </a:r>
                      <a:endParaRPr lang="en-US" dirty="0"/>
                    </a:p>
                  </a:txBody>
                  <a:tcPr/>
                </a:tc>
                <a:tc>
                  <a:txBody>
                    <a:bodyPr/>
                    <a:lstStyle/>
                    <a:p>
                      <a:r>
                        <a:rPr lang="en-US" dirty="0" smtClean="0"/>
                        <a:t>B</a:t>
                      </a:r>
                      <a:endParaRPr lang="en-US" dirty="0"/>
                    </a:p>
                  </a:txBody>
                  <a:tcPr/>
                </a:tc>
                <a:tc>
                  <a:txBody>
                    <a:bodyPr/>
                    <a:lstStyle/>
                    <a:p>
                      <a:r>
                        <a:rPr lang="en-US" dirty="0" smtClean="0"/>
                        <a:t>C</a:t>
                      </a:r>
                      <a:endParaRPr lang="en-US" dirty="0"/>
                    </a:p>
                  </a:txBody>
                  <a:tcPr/>
                </a:tc>
                <a:tc>
                  <a:txBody>
                    <a:bodyPr/>
                    <a:lstStyle/>
                    <a:p>
                      <a:r>
                        <a:rPr lang="en-US" dirty="0" smtClean="0"/>
                        <a:t>D</a:t>
                      </a:r>
                      <a:endParaRPr lang="en-US" dirty="0"/>
                    </a:p>
                  </a:txBody>
                  <a:tcPr/>
                </a:tc>
                <a:tc>
                  <a:txBody>
                    <a:bodyPr/>
                    <a:lstStyle/>
                    <a:p>
                      <a:r>
                        <a:rPr lang="en-US" dirty="0" smtClean="0"/>
                        <a:t>E</a:t>
                      </a:r>
                      <a:endParaRPr lang="en-US" dirty="0"/>
                    </a:p>
                  </a:txBody>
                  <a:tcPr/>
                </a:tc>
              </a:tr>
              <a:tr h="508000">
                <a:tc>
                  <a:txBody>
                    <a:bodyPr/>
                    <a:lstStyle/>
                    <a:p>
                      <a:r>
                        <a:rPr lang="en-US" b="1" dirty="0" smtClean="0"/>
                        <a:t>Address (hex)</a:t>
                      </a:r>
                      <a:endParaRPr lang="en-US" b="1" dirty="0"/>
                    </a:p>
                  </a:txBody>
                  <a:tcPr/>
                </a:tc>
                <a:tc>
                  <a:txBody>
                    <a:bodyPr/>
                    <a:lstStyle/>
                    <a:p>
                      <a:r>
                        <a:rPr lang="en-US" dirty="0" smtClean="0"/>
                        <a:t>0x1000</a:t>
                      </a:r>
                      <a:endParaRPr lang="en-US" dirty="0"/>
                    </a:p>
                  </a:txBody>
                  <a:tcPr/>
                </a:tc>
                <a:tc>
                  <a:txBody>
                    <a:bodyPr/>
                    <a:lstStyle/>
                    <a:p>
                      <a:r>
                        <a:rPr lang="en-US" dirty="0" smtClean="0"/>
                        <a:t>0x1004</a:t>
                      </a:r>
                      <a:endParaRPr lang="en-US" dirty="0"/>
                    </a:p>
                  </a:txBody>
                  <a:tcPr/>
                </a:tc>
                <a:tc>
                  <a:txBody>
                    <a:bodyPr/>
                    <a:lstStyle/>
                    <a:p>
                      <a:r>
                        <a:rPr lang="en-US" dirty="0" smtClean="0"/>
                        <a:t>0x1008</a:t>
                      </a:r>
                      <a:endParaRPr lang="en-US" dirty="0"/>
                    </a:p>
                  </a:txBody>
                  <a:tcPr/>
                </a:tc>
                <a:tc>
                  <a:txBody>
                    <a:bodyPr/>
                    <a:lstStyle/>
                    <a:p>
                      <a:r>
                        <a:rPr lang="en-US" dirty="0" smtClean="0"/>
                        <a:t>0x100C</a:t>
                      </a:r>
                      <a:endParaRPr lang="en-US" dirty="0"/>
                    </a:p>
                  </a:txBody>
                  <a:tcPr/>
                </a:tc>
                <a:tc>
                  <a:txBody>
                    <a:bodyPr/>
                    <a:lstStyle/>
                    <a:p>
                      <a:r>
                        <a:rPr lang="en-US" dirty="0" smtClean="0"/>
                        <a:t>0x1010</a:t>
                      </a:r>
                      <a:endParaRPr lang="en-US" dirty="0"/>
                    </a:p>
                  </a:txBody>
                  <a:tcPr/>
                </a:tc>
              </a:tr>
              <a:tr h="508000">
                <a:tc>
                  <a:txBody>
                    <a:bodyPr/>
                    <a:lstStyle/>
                    <a:p>
                      <a:r>
                        <a:rPr lang="en-US" b="1" dirty="0" smtClean="0"/>
                        <a:t>Value</a:t>
                      </a:r>
                    </a:p>
                    <a:p>
                      <a:r>
                        <a:rPr lang="en-US" b="1" dirty="0" smtClean="0"/>
                        <a:t>(Decimal)</a:t>
                      </a:r>
                      <a:endParaRPr lang="en-US" b="1" dirty="0"/>
                    </a:p>
                  </a:txBody>
                  <a:tcPr/>
                </a:tc>
                <a:tc>
                  <a:txBody>
                    <a:bodyPr/>
                    <a:lstStyle/>
                    <a:p>
                      <a:r>
                        <a:rPr lang="en-US" dirty="0" smtClean="0"/>
                        <a:t>112</a:t>
                      </a:r>
                      <a:endParaRPr lang="en-US" dirty="0"/>
                    </a:p>
                  </a:txBody>
                  <a:tcPr/>
                </a:tc>
                <a:tc>
                  <a:txBody>
                    <a:bodyPr/>
                    <a:lstStyle/>
                    <a:p>
                      <a:r>
                        <a:rPr lang="en-US" dirty="0" smtClean="0"/>
                        <a:t>08</a:t>
                      </a:r>
                      <a:endParaRPr lang="en-US" dirty="0"/>
                    </a:p>
                  </a:txBody>
                  <a:tcPr/>
                </a:tc>
                <a:tc>
                  <a:txBody>
                    <a:bodyPr/>
                    <a:lstStyle/>
                    <a:p>
                      <a:r>
                        <a:rPr lang="en-US" dirty="0" smtClean="0"/>
                        <a:t>4100</a:t>
                      </a:r>
                    </a:p>
                    <a:p>
                      <a:r>
                        <a:rPr lang="en-US" dirty="0" smtClean="0"/>
                        <a:t>(0x1004)</a:t>
                      </a:r>
                      <a:endParaRPr lang="en-US" dirty="0"/>
                    </a:p>
                  </a:txBody>
                  <a:tcPr/>
                </a:tc>
                <a:tc>
                  <a:txBody>
                    <a:bodyPr/>
                    <a:lstStyle/>
                    <a:p>
                      <a:r>
                        <a:rPr lang="en-US" dirty="0" smtClean="0"/>
                        <a:t>00</a:t>
                      </a:r>
                      <a:endParaRPr lang="en-US" dirty="0"/>
                    </a:p>
                  </a:txBody>
                  <a:tcPr/>
                </a:tc>
                <a:tc>
                  <a:txBody>
                    <a:bodyPr/>
                    <a:lstStyle/>
                    <a:p>
                      <a:r>
                        <a:rPr lang="en-US" dirty="0" smtClean="0"/>
                        <a:t>883</a:t>
                      </a:r>
                      <a:endParaRPr lang="en-US" dirty="0"/>
                    </a:p>
                  </a:txBody>
                  <a:tcPr/>
                </a:tc>
              </a:tr>
            </a:tbl>
          </a:graphicData>
        </a:graphic>
      </p:graphicFrame>
    </p:spTree>
    <p:extLst>
      <p:ext uri="{BB962C8B-B14F-4D97-AF65-F5344CB8AC3E}">
        <p14:creationId xmlns:p14="http://schemas.microsoft.com/office/powerpoint/2010/main" val="210497047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pPr marL="565150">
              <a:lnSpc>
                <a:spcPct val="80000"/>
              </a:lnSpc>
              <a:spcAft>
                <a:spcPct val="0"/>
              </a:spcAft>
              <a:buFontTx/>
              <a:buChar char="•"/>
            </a:pPr>
            <a:r>
              <a:rPr altLang="en-US" sz="3200" dirty="0" smtClean="0">
                <a:solidFill>
                  <a:srgbClr val="000000"/>
                </a:solidFill>
                <a:ea typeface="DejaVu Sans" pitchFamily="34" charset="2"/>
                <a:cs typeface="Lohit Hindi"/>
              </a:rPr>
              <a:t>A pointer is a variable (usually) or a constant that contains the address of (that is, a reference to) another variable</a:t>
            </a:r>
            <a:endParaRPr lang="en-US" altLang="en-US" sz="3200" dirty="0" smtClean="0">
              <a:solidFill>
                <a:srgbClr val="000000"/>
              </a:solidFill>
              <a:ea typeface="DejaVu Sans" pitchFamily="34" charset="2"/>
              <a:cs typeface="Lohit Hindi"/>
            </a:endParaRPr>
          </a:p>
          <a:p>
            <a:pPr marL="565150">
              <a:lnSpc>
                <a:spcPct val="80000"/>
              </a:lnSpc>
              <a:spcAft>
                <a:spcPct val="0"/>
              </a:spcAft>
              <a:buFontTx/>
              <a:buChar char="•"/>
            </a:pPr>
            <a:endParaRPr altLang="en-US" sz="3200" dirty="0" smtClean="0">
              <a:solidFill>
                <a:srgbClr val="000000"/>
              </a:solidFill>
              <a:ea typeface="DejaVu Sans" pitchFamily="34" charset="2"/>
              <a:cs typeface="Lohit Hindi"/>
            </a:endParaRPr>
          </a:p>
          <a:p>
            <a:pPr marL="565150">
              <a:lnSpc>
                <a:spcPct val="80000"/>
              </a:lnSpc>
              <a:spcAft>
                <a:spcPct val="0"/>
              </a:spcAft>
              <a:buFontTx/>
              <a:buChar char="•"/>
            </a:pPr>
            <a:r>
              <a:rPr lang="en-US" altLang="en-US" sz="3200" dirty="0" smtClean="0">
                <a:solidFill>
                  <a:srgbClr val="000000"/>
                </a:solidFill>
                <a:ea typeface="DejaVu Sans" pitchFamily="34" charset="2"/>
                <a:cs typeface="Lohit Hindi"/>
              </a:rPr>
              <a:t>The type of a pointer is: pointer to the type of data to which it points.</a:t>
            </a:r>
          </a:p>
          <a:p>
            <a:pPr marL="565150">
              <a:lnSpc>
                <a:spcPct val="80000"/>
              </a:lnSpc>
              <a:spcAft>
                <a:spcPct val="0"/>
              </a:spcAft>
              <a:buFontTx/>
              <a:buChar char="•"/>
            </a:pPr>
            <a:endParaRPr lang="en-US" altLang="en-US" sz="3200" dirty="0" smtClean="0">
              <a:solidFill>
                <a:srgbClr val="000000"/>
              </a:solidFill>
              <a:ea typeface="DejaVu Sans" pitchFamily="34" charset="2"/>
              <a:cs typeface="Lohit Hindi"/>
            </a:endParaRPr>
          </a:p>
          <a:p>
            <a:pPr marL="565150">
              <a:lnSpc>
                <a:spcPct val="80000"/>
              </a:lnSpc>
              <a:spcAft>
                <a:spcPct val="0"/>
              </a:spcAft>
              <a:buFontTx/>
              <a:buChar char="•"/>
            </a:pPr>
            <a:r>
              <a:rPr lang="en-US" altLang="en-US" sz="3200" dirty="0">
                <a:solidFill>
                  <a:srgbClr val="000000"/>
                </a:solidFill>
                <a:ea typeface="DejaVu Sans" pitchFamily="34" charset="2"/>
                <a:cs typeface="Lohit Hindi"/>
              </a:rPr>
              <a:t>F</a:t>
            </a:r>
            <a:r>
              <a:rPr lang="en-US" altLang="en-US" sz="3200" dirty="0" smtClean="0">
                <a:solidFill>
                  <a:srgbClr val="000000"/>
                </a:solidFill>
                <a:ea typeface="DejaVu Sans" pitchFamily="34" charset="2"/>
                <a:cs typeface="Lohit Hindi"/>
              </a:rPr>
              <a:t>or example, the type of a pointer which points to an integer is a pointer to integer.</a:t>
            </a:r>
          </a:p>
          <a:p>
            <a:pPr marL="565150">
              <a:lnSpc>
                <a:spcPct val="80000"/>
              </a:lnSpc>
              <a:spcAft>
                <a:spcPct val="0"/>
              </a:spcAft>
              <a:buFontTx/>
              <a:buChar char="•"/>
            </a:pPr>
            <a:endParaRPr altLang="en-US" sz="3200" dirty="0" smtClean="0">
              <a:solidFill>
                <a:srgbClr val="000000"/>
              </a:solidFill>
              <a:latin typeface="Arimo"/>
              <a:ea typeface="DejaVu Sans" pitchFamily="34" charset="2"/>
              <a:cs typeface="Lohit Hindi"/>
            </a:endParaRPr>
          </a:p>
        </p:txBody>
      </p:sp>
      <p:sp>
        <p:nvSpPr>
          <p:cNvPr id="17409" name="Slide Number Placeholder 4"/>
          <p:cNvSpPr>
            <a:spLocks noGrp="1"/>
          </p:cNvSpPr>
          <p:nvPr>
            <p:ph type="sldNum" sz="quarter" idx="4294967295"/>
          </p:nvPr>
        </p:nvSpPr>
        <p:spPr bwMode="auto">
          <a:xfrm>
            <a:off x="8647272" y="6407944"/>
            <a:ext cx="36576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compatLnSpc="1">
            <a:prstTxWarp prst="textNoShape">
              <a:avLst/>
            </a:prstTxWarp>
          </a:bodyPr>
          <a:lstStyle>
            <a:lvl1pPr>
              <a:defRPr>
                <a:solidFill>
                  <a:schemeClr val="tx1"/>
                </a:solidFill>
                <a:latin typeface="Calibri" pitchFamily="34" charset="0"/>
                <a:cs typeface="Arial" pitchFamily="34" charset="0"/>
              </a:defRPr>
            </a:lvl1pPr>
            <a:lvl2pPr marL="742950" indent="-285750">
              <a:defRPr>
                <a:solidFill>
                  <a:schemeClr val="tx1"/>
                </a:solidFill>
                <a:latin typeface="Calibri" pitchFamily="34" charset="0"/>
                <a:cs typeface="Arial" pitchFamily="34" charset="0"/>
              </a:defRPr>
            </a:lvl2pPr>
            <a:lvl3pPr marL="1143000" indent="-228600">
              <a:defRPr>
                <a:solidFill>
                  <a:schemeClr val="tx1"/>
                </a:solidFill>
                <a:latin typeface="Calibri" pitchFamily="34" charset="0"/>
                <a:cs typeface="Arial" pitchFamily="34" charset="0"/>
              </a:defRPr>
            </a:lvl3pPr>
            <a:lvl4pPr marL="1600200" indent="-228600">
              <a:defRPr>
                <a:solidFill>
                  <a:schemeClr val="tx1"/>
                </a:solidFill>
                <a:latin typeface="Calibri" pitchFamily="34" charset="0"/>
                <a:cs typeface="Arial" pitchFamily="34" charset="0"/>
              </a:defRPr>
            </a:lvl4pPr>
            <a:lvl5pPr marL="2057400" indent="-228600">
              <a:defRPr>
                <a:solidFill>
                  <a:schemeClr val="tx1"/>
                </a:solidFill>
                <a:latin typeface="Calibri" pitchFamily="34" charset="0"/>
                <a:cs typeface="Arial" pitchFamily="34" charset="0"/>
              </a:defRPr>
            </a:lvl5pPr>
            <a:lvl6pPr marL="2514600" indent="-228600" fontAlgn="base">
              <a:spcBef>
                <a:spcPct val="0"/>
              </a:spcBef>
              <a:spcAft>
                <a:spcPct val="0"/>
              </a:spcAft>
              <a:defRPr>
                <a:solidFill>
                  <a:schemeClr val="tx1"/>
                </a:solidFill>
                <a:latin typeface="Calibri" pitchFamily="34" charset="0"/>
                <a:cs typeface="Arial" pitchFamily="34" charset="0"/>
              </a:defRPr>
            </a:lvl6pPr>
            <a:lvl7pPr marL="2971800" indent="-228600" fontAlgn="base">
              <a:spcBef>
                <a:spcPct val="0"/>
              </a:spcBef>
              <a:spcAft>
                <a:spcPct val="0"/>
              </a:spcAft>
              <a:defRPr>
                <a:solidFill>
                  <a:schemeClr val="tx1"/>
                </a:solidFill>
                <a:latin typeface="Calibri" pitchFamily="34" charset="0"/>
                <a:cs typeface="Arial" pitchFamily="34" charset="0"/>
              </a:defRPr>
            </a:lvl7pPr>
            <a:lvl8pPr marL="3429000" indent="-228600" fontAlgn="base">
              <a:spcBef>
                <a:spcPct val="0"/>
              </a:spcBef>
              <a:spcAft>
                <a:spcPct val="0"/>
              </a:spcAft>
              <a:defRPr>
                <a:solidFill>
                  <a:schemeClr val="tx1"/>
                </a:solidFill>
                <a:latin typeface="Calibri" pitchFamily="34" charset="0"/>
                <a:cs typeface="Arial" pitchFamily="34" charset="0"/>
              </a:defRPr>
            </a:lvl8pPr>
            <a:lvl9pPr marL="3886200" indent="-228600" fontAlgn="base">
              <a:spcBef>
                <a:spcPct val="0"/>
              </a:spcBef>
              <a:spcAft>
                <a:spcPct val="0"/>
              </a:spcAft>
              <a:defRPr>
                <a:solidFill>
                  <a:schemeClr val="tx1"/>
                </a:solidFill>
                <a:latin typeface="Calibri" pitchFamily="34" charset="0"/>
                <a:cs typeface="Arial" pitchFamily="34" charset="0"/>
              </a:defRPr>
            </a:lvl9pPr>
          </a:lstStyle>
          <a:p>
            <a:pPr fontAlgn="base">
              <a:spcBef>
                <a:spcPct val="0"/>
              </a:spcBef>
              <a:spcAft>
                <a:spcPct val="0"/>
              </a:spcAft>
            </a:pPr>
            <a:fld id="{74059FF5-E076-429E-B91D-F5D21D936B88}" type="slidenum">
              <a:rPr lang="en-US" altLang="en-US">
                <a:solidFill>
                  <a:schemeClr val="bg1"/>
                </a:solidFill>
                <a:latin typeface="Tinos"/>
              </a:rPr>
              <a:pPr fontAlgn="base">
                <a:spcBef>
                  <a:spcPct val="0"/>
                </a:spcBef>
                <a:spcAft>
                  <a:spcPct val="0"/>
                </a:spcAft>
              </a:pPr>
              <a:t>15</a:t>
            </a:fld>
            <a:endParaRPr lang="en-US" altLang="en-US">
              <a:solidFill>
                <a:schemeClr val="bg1"/>
              </a:solidFill>
              <a:latin typeface="Tinos"/>
            </a:endParaRPr>
          </a:p>
        </p:txBody>
      </p:sp>
      <p:sp>
        <p:nvSpPr>
          <p:cNvPr id="17410" name="Title 1"/>
          <p:cNvSpPr txBox="1">
            <a:spLocks noGrp="1"/>
          </p:cNvSpPr>
          <p:nvPr>
            <p:ph type="title"/>
          </p:nvPr>
        </p:nvSpPr>
        <p:spPr/>
        <p:txBody>
          <a:bodyPr/>
          <a:lstStyle/>
          <a:p>
            <a:pPr>
              <a:buSzPct val="45000"/>
              <a:buFont typeface="StarSymbol"/>
              <a:buNone/>
            </a:pPr>
            <a:r>
              <a:rPr altLang="en-US" sz="3200" dirty="0" smtClean="0">
                <a:solidFill>
                  <a:srgbClr val="000000"/>
                </a:solidFill>
                <a:latin typeface="Arimo"/>
              </a:rPr>
              <a:t>Pointer definition</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altLang="en-US" sz="2800" b="1" dirty="0">
                <a:solidFill>
                  <a:srgbClr val="000000"/>
                </a:solidFill>
                <a:ea typeface="DejaVu Sans" pitchFamily="34" charset="2"/>
                <a:cs typeface="Lohit Hindi"/>
              </a:rPr>
              <a:t>* (the unary </a:t>
            </a:r>
            <a:r>
              <a:rPr lang="en-US" altLang="en-US" sz="2800" b="1" i="1" dirty="0">
                <a:solidFill>
                  <a:srgbClr val="000000"/>
                </a:solidFill>
                <a:ea typeface="DejaVu Sans" pitchFamily="34" charset="2"/>
                <a:cs typeface="Lohit Hindi"/>
              </a:rPr>
              <a:t>dereference operator</a:t>
            </a:r>
            <a:r>
              <a:rPr lang="en-US" altLang="en-US" sz="2800" b="1" dirty="0">
                <a:solidFill>
                  <a:srgbClr val="000000"/>
                </a:solidFill>
                <a:ea typeface="DejaVu Sans" pitchFamily="34" charset="2"/>
                <a:cs typeface="Lohit Hindi"/>
              </a:rPr>
              <a:t>) </a:t>
            </a:r>
            <a:r>
              <a:rPr lang="en-US" altLang="en-US" sz="2800" dirty="0">
                <a:solidFill>
                  <a:srgbClr val="000000"/>
                </a:solidFill>
                <a:ea typeface="DejaVu Sans" pitchFamily="34" charset="2"/>
                <a:cs typeface="Lohit Hindi"/>
              </a:rPr>
              <a:t>is used in the declaration of a pointer </a:t>
            </a:r>
            <a:r>
              <a:rPr lang="en-US" altLang="en-US" sz="2800" dirty="0" smtClean="0">
                <a:solidFill>
                  <a:srgbClr val="000000"/>
                </a:solidFill>
                <a:ea typeface="DejaVu Sans" pitchFamily="34" charset="2"/>
                <a:cs typeface="Lohit Hindi"/>
              </a:rPr>
              <a:t>type</a:t>
            </a:r>
            <a:endParaRPr lang="en-US" dirty="0" smtClean="0"/>
          </a:p>
          <a:p>
            <a:r>
              <a:rPr lang="en-US" dirty="0" smtClean="0"/>
              <a:t>The trick to reading pointer declarations so that they are easy to understand is to read them </a:t>
            </a:r>
            <a:r>
              <a:rPr lang="en-US" b="1" i="1" dirty="0" smtClean="0">
                <a:solidFill>
                  <a:srgbClr val="0070C0"/>
                </a:solidFill>
              </a:rPr>
              <a:t>backward</a:t>
            </a:r>
            <a:r>
              <a:rPr lang="en-US" dirty="0" smtClean="0"/>
              <a:t>.</a:t>
            </a:r>
          </a:p>
          <a:p>
            <a:r>
              <a:rPr lang="en-US" dirty="0" smtClean="0"/>
              <a:t>For example:  </a:t>
            </a:r>
            <a:r>
              <a:rPr lang="en-US" dirty="0" err="1" smtClean="0"/>
              <a:t>const</a:t>
            </a:r>
            <a:r>
              <a:rPr lang="en-US" dirty="0" smtClean="0"/>
              <a:t> short *</a:t>
            </a:r>
            <a:r>
              <a:rPr lang="en-US" dirty="0" err="1" smtClean="0"/>
              <a:t>s_ptr</a:t>
            </a:r>
            <a:r>
              <a:rPr lang="en-US" dirty="0" smtClean="0"/>
              <a:t>;</a:t>
            </a:r>
          </a:p>
          <a:p>
            <a:pPr lvl="1"/>
            <a:r>
              <a:rPr lang="en-US" sz="1600" dirty="0" err="1" smtClean="0"/>
              <a:t>s_ptr</a:t>
            </a:r>
            <a:r>
              <a:rPr lang="en-US" sz="1600" dirty="0" smtClean="0"/>
              <a:t> is a variable				</a:t>
            </a:r>
            <a:r>
              <a:rPr lang="en-US" sz="1600" dirty="0" err="1" smtClean="0"/>
              <a:t>const</a:t>
            </a:r>
            <a:r>
              <a:rPr lang="en-US" sz="1600" dirty="0" smtClean="0"/>
              <a:t> short *</a:t>
            </a:r>
            <a:r>
              <a:rPr lang="en-US" sz="1600" dirty="0" err="1" smtClean="0">
                <a:solidFill>
                  <a:srgbClr val="0070C0"/>
                </a:solidFill>
              </a:rPr>
              <a:t>s_ptr</a:t>
            </a:r>
            <a:r>
              <a:rPr lang="en-US" sz="1600" dirty="0" smtClean="0"/>
              <a:t>;</a:t>
            </a:r>
          </a:p>
          <a:p>
            <a:pPr lvl="1"/>
            <a:r>
              <a:rPr lang="en-US" sz="1600" dirty="0" err="1" smtClean="0"/>
              <a:t>s_ptr</a:t>
            </a:r>
            <a:r>
              <a:rPr lang="en-US" sz="1600" dirty="0" smtClean="0"/>
              <a:t> is a pointer variable</a:t>
            </a:r>
            <a:r>
              <a:rPr lang="en-US" sz="1600" dirty="0"/>
              <a:t>		</a:t>
            </a:r>
            <a:r>
              <a:rPr lang="en-US" sz="1600" dirty="0" smtClean="0"/>
              <a:t>	</a:t>
            </a:r>
            <a:r>
              <a:rPr lang="en-US" sz="1600" dirty="0" err="1" smtClean="0"/>
              <a:t>const</a:t>
            </a:r>
            <a:r>
              <a:rPr lang="en-US" sz="1600" dirty="0" smtClean="0"/>
              <a:t> </a:t>
            </a:r>
            <a:r>
              <a:rPr lang="en-US" sz="1600" dirty="0"/>
              <a:t>short </a:t>
            </a:r>
            <a:r>
              <a:rPr lang="en-US" sz="1600" dirty="0">
                <a:solidFill>
                  <a:srgbClr val="0070C0"/>
                </a:solidFill>
              </a:rPr>
              <a:t>*</a:t>
            </a:r>
            <a:r>
              <a:rPr lang="en-US" sz="1600" dirty="0" err="1" smtClean="0">
                <a:solidFill>
                  <a:srgbClr val="0070C0"/>
                </a:solidFill>
              </a:rPr>
              <a:t>s_ptr</a:t>
            </a:r>
            <a:r>
              <a:rPr lang="en-US" sz="1600" dirty="0"/>
              <a:t>;</a:t>
            </a:r>
          </a:p>
          <a:p>
            <a:pPr lvl="1"/>
            <a:r>
              <a:rPr lang="en-US" sz="1600" dirty="0" err="1" smtClean="0"/>
              <a:t>s_ptr</a:t>
            </a:r>
            <a:r>
              <a:rPr lang="en-US" sz="1600" dirty="0" smtClean="0"/>
              <a:t> is a pointer variable to a short		</a:t>
            </a:r>
            <a:r>
              <a:rPr lang="en-US" sz="1600" dirty="0" err="1" smtClean="0"/>
              <a:t>const</a:t>
            </a:r>
            <a:r>
              <a:rPr lang="en-US" sz="1600" dirty="0" smtClean="0"/>
              <a:t> </a:t>
            </a:r>
            <a:r>
              <a:rPr lang="en-US" sz="1600" dirty="0" smtClean="0">
                <a:solidFill>
                  <a:srgbClr val="0070C0"/>
                </a:solidFill>
              </a:rPr>
              <a:t>short *</a:t>
            </a:r>
            <a:r>
              <a:rPr lang="en-US" sz="1600" dirty="0" err="1" smtClean="0">
                <a:solidFill>
                  <a:srgbClr val="0070C0"/>
                </a:solidFill>
              </a:rPr>
              <a:t>s_ptr</a:t>
            </a:r>
            <a:r>
              <a:rPr lang="en-US" sz="1600" dirty="0" smtClean="0">
                <a:solidFill>
                  <a:srgbClr val="0070C0"/>
                </a:solidFill>
              </a:rPr>
              <a:t>;</a:t>
            </a:r>
          </a:p>
          <a:p>
            <a:pPr lvl="1"/>
            <a:r>
              <a:rPr lang="en-US" sz="1600" dirty="0" err="1"/>
              <a:t>s</a:t>
            </a:r>
            <a:r>
              <a:rPr lang="en-US" sz="1600" dirty="0" err="1" smtClean="0"/>
              <a:t>_ptr</a:t>
            </a:r>
            <a:r>
              <a:rPr lang="en-US" sz="1600" dirty="0" smtClean="0"/>
              <a:t> is a pointer variable to a constant short	</a:t>
            </a:r>
            <a:r>
              <a:rPr lang="en-US" sz="1600" dirty="0" err="1" smtClean="0">
                <a:solidFill>
                  <a:srgbClr val="0070C0"/>
                </a:solidFill>
              </a:rPr>
              <a:t>const</a:t>
            </a:r>
            <a:r>
              <a:rPr lang="en-US" sz="1600" dirty="0" smtClean="0">
                <a:solidFill>
                  <a:srgbClr val="0070C0"/>
                </a:solidFill>
              </a:rPr>
              <a:t> short *</a:t>
            </a:r>
            <a:r>
              <a:rPr lang="en-US" sz="1600" dirty="0" err="1" smtClean="0">
                <a:solidFill>
                  <a:srgbClr val="0070C0"/>
                </a:solidFill>
              </a:rPr>
              <a:t>s_ptr</a:t>
            </a:r>
            <a:r>
              <a:rPr lang="en-US" sz="1600" dirty="0" smtClean="0">
                <a:solidFill>
                  <a:srgbClr val="0070C0"/>
                </a:solidFill>
              </a:rPr>
              <a:t>;</a:t>
            </a:r>
          </a:p>
        </p:txBody>
      </p:sp>
      <p:sp>
        <p:nvSpPr>
          <p:cNvPr id="3" name="Title 2"/>
          <p:cNvSpPr>
            <a:spLocks noGrp="1"/>
          </p:cNvSpPr>
          <p:nvPr>
            <p:ph type="title"/>
          </p:nvPr>
        </p:nvSpPr>
        <p:spPr/>
        <p:txBody>
          <a:bodyPr/>
          <a:lstStyle/>
          <a:p>
            <a:r>
              <a:rPr lang="en-US" dirty="0" smtClean="0"/>
              <a:t>Pointer Declarations</a:t>
            </a:r>
            <a:endParaRPr lang="en-US" dirty="0"/>
          </a:p>
        </p:txBody>
      </p:sp>
    </p:spTree>
    <p:extLst>
      <p:ext uri="{BB962C8B-B14F-4D97-AF65-F5344CB8AC3E}">
        <p14:creationId xmlns:p14="http://schemas.microsoft.com/office/powerpoint/2010/main" val="299646822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en-US" altLang="en-US" sz="2800" dirty="0" smtClean="0">
                <a:solidFill>
                  <a:srgbClr val="000000"/>
                </a:solidFill>
                <a:ea typeface="DejaVu Sans" pitchFamily="34" charset="2"/>
                <a:cs typeface="Lohit Hindi"/>
              </a:rPr>
              <a:t>Pointer variables are declared using a data type followed by an asterisk, then the pointer variable’s name.</a:t>
            </a:r>
            <a:endParaRPr lang="en-US" altLang="en-US" sz="1200" dirty="0" smtClean="0">
              <a:solidFill>
                <a:srgbClr val="0070C0"/>
              </a:solidFill>
            </a:endParaRPr>
          </a:p>
          <a:p>
            <a:pPr lvl="1"/>
            <a:r>
              <a:rPr lang="en-US" altLang="en-US" sz="2400" b="1" dirty="0" smtClean="0">
                <a:solidFill>
                  <a:srgbClr val="0070C0"/>
                </a:solidFill>
                <a:ea typeface="DejaVu Sans" pitchFamily="34" charset="2"/>
                <a:cs typeface="Lohit Hindi"/>
              </a:rPr>
              <a:t>Integer declaration:  </a:t>
            </a:r>
            <a:r>
              <a:rPr lang="en-US" altLang="en-US" sz="2400" b="1" dirty="0" err="1" smtClean="0">
                <a:solidFill>
                  <a:srgbClr val="0070C0"/>
                </a:solidFill>
                <a:ea typeface="DejaVu Sans" pitchFamily="34" charset="2"/>
                <a:cs typeface="Lohit Hindi"/>
              </a:rPr>
              <a:t>int</a:t>
            </a:r>
            <a:r>
              <a:rPr lang="en-US" altLang="en-US" sz="2400" b="1" dirty="0" smtClean="0">
                <a:solidFill>
                  <a:srgbClr val="0070C0"/>
                </a:solidFill>
                <a:ea typeface="DejaVu Sans" pitchFamily="34" charset="2"/>
                <a:cs typeface="Lohit Hindi"/>
              </a:rPr>
              <a:t> number;</a:t>
            </a:r>
          </a:p>
          <a:p>
            <a:pPr lvl="1"/>
            <a:r>
              <a:rPr lang="en-US" altLang="en-US" sz="2400" b="1" dirty="0" smtClean="0">
                <a:solidFill>
                  <a:srgbClr val="0070C0"/>
                </a:solidFill>
                <a:ea typeface="DejaVu Sans" pitchFamily="34" charset="2"/>
                <a:cs typeface="Lohit Hindi"/>
              </a:rPr>
              <a:t>Integer pointer declaration: </a:t>
            </a:r>
            <a:r>
              <a:rPr lang="en-US" altLang="en-US" sz="2400" b="1" dirty="0" err="1" smtClean="0">
                <a:solidFill>
                  <a:srgbClr val="0070C0"/>
                </a:solidFill>
                <a:ea typeface="DejaVu Sans" pitchFamily="34" charset="2"/>
                <a:cs typeface="Lohit Hindi"/>
              </a:rPr>
              <a:t>int</a:t>
            </a:r>
            <a:r>
              <a:rPr lang="en-US" altLang="en-US" sz="2400" b="1" dirty="0" smtClean="0">
                <a:solidFill>
                  <a:srgbClr val="0070C0"/>
                </a:solidFill>
                <a:ea typeface="DejaVu Sans" pitchFamily="34" charset="2"/>
                <a:cs typeface="Lohit Hindi"/>
              </a:rPr>
              <a:t> *</a:t>
            </a:r>
            <a:r>
              <a:rPr lang="en-US" altLang="en-US" sz="2400" b="1" dirty="0" err="1" smtClean="0">
                <a:solidFill>
                  <a:srgbClr val="0070C0"/>
                </a:solidFill>
                <a:ea typeface="DejaVu Sans" pitchFamily="34" charset="2"/>
                <a:cs typeface="Lohit Hindi"/>
              </a:rPr>
              <a:t>i_ptr</a:t>
            </a:r>
            <a:r>
              <a:rPr lang="en-US" altLang="en-US" sz="2400" b="1" dirty="0" smtClean="0">
                <a:solidFill>
                  <a:srgbClr val="0070C0"/>
                </a:solidFill>
                <a:ea typeface="DejaVu Sans" pitchFamily="34" charset="2"/>
                <a:cs typeface="Lohit Hindi"/>
              </a:rPr>
              <a:t>;</a:t>
            </a:r>
          </a:p>
          <a:p>
            <a:r>
              <a:rPr lang="en-US" altLang="en-US" sz="2800" dirty="0" smtClean="0">
                <a:solidFill>
                  <a:srgbClr val="000000"/>
                </a:solidFill>
                <a:ea typeface="DejaVu Sans" pitchFamily="34" charset="2"/>
                <a:cs typeface="Lohit Hindi"/>
              </a:rPr>
              <a:t>The use of white space around the asterisk is irrelevant. The following declarations are equivalent:</a:t>
            </a:r>
            <a:endParaRPr lang="en-US" altLang="en-US" sz="1200" dirty="0">
              <a:solidFill>
                <a:srgbClr val="0070C0"/>
              </a:solidFill>
            </a:endParaRPr>
          </a:p>
          <a:p>
            <a:pPr lvl="1"/>
            <a:r>
              <a:rPr lang="en-US" altLang="en-US" sz="2400" b="1" dirty="0" err="1">
                <a:solidFill>
                  <a:srgbClr val="0070C0"/>
                </a:solidFill>
                <a:ea typeface="DejaVu Sans" pitchFamily="34" charset="2"/>
                <a:cs typeface="Lohit Hindi"/>
              </a:rPr>
              <a:t>i</a:t>
            </a:r>
            <a:r>
              <a:rPr lang="en-US" altLang="en-US" sz="2400" b="1" dirty="0" err="1" smtClean="0">
                <a:solidFill>
                  <a:srgbClr val="0070C0"/>
                </a:solidFill>
                <a:ea typeface="DejaVu Sans" pitchFamily="34" charset="2"/>
                <a:cs typeface="Lohit Hindi"/>
              </a:rPr>
              <a:t>nt</a:t>
            </a:r>
            <a:r>
              <a:rPr lang="en-US" altLang="en-US" sz="2400" b="1" dirty="0" smtClean="0">
                <a:solidFill>
                  <a:srgbClr val="0070C0"/>
                </a:solidFill>
                <a:ea typeface="DejaVu Sans" pitchFamily="34" charset="2"/>
                <a:cs typeface="Lohit Hindi"/>
              </a:rPr>
              <a:t>* </a:t>
            </a:r>
            <a:r>
              <a:rPr lang="en-US" altLang="en-US" sz="2400" b="1" dirty="0" err="1" smtClean="0">
                <a:solidFill>
                  <a:srgbClr val="0070C0"/>
                </a:solidFill>
                <a:ea typeface="DejaVu Sans" pitchFamily="34" charset="2"/>
                <a:cs typeface="Lohit Hindi"/>
              </a:rPr>
              <a:t>i_ptr</a:t>
            </a:r>
            <a:r>
              <a:rPr lang="en-US" altLang="en-US" sz="2400" b="1" dirty="0" smtClean="0">
                <a:solidFill>
                  <a:srgbClr val="0070C0"/>
                </a:solidFill>
                <a:ea typeface="DejaVu Sans" pitchFamily="34" charset="2"/>
                <a:cs typeface="Lohit Hindi"/>
              </a:rPr>
              <a:t>;</a:t>
            </a:r>
            <a:endParaRPr lang="en-US" altLang="en-US" sz="2400" b="1" dirty="0">
              <a:solidFill>
                <a:srgbClr val="0070C0"/>
              </a:solidFill>
              <a:ea typeface="DejaVu Sans" pitchFamily="34" charset="2"/>
              <a:cs typeface="Lohit Hindi"/>
            </a:endParaRPr>
          </a:p>
          <a:p>
            <a:pPr lvl="1"/>
            <a:r>
              <a:rPr lang="en-US" altLang="en-US" sz="2400" b="1" dirty="0" err="1">
                <a:solidFill>
                  <a:srgbClr val="0070C0"/>
                </a:solidFill>
                <a:ea typeface="DejaVu Sans" pitchFamily="34" charset="2"/>
                <a:cs typeface="Lohit Hindi"/>
              </a:rPr>
              <a:t>i</a:t>
            </a:r>
            <a:r>
              <a:rPr lang="en-US" altLang="en-US" sz="2400" b="1" dirty="0" err="1" smtClean="0">
                <a:solidFill>
                  <a:srgbClr val="0070C0"/>
                </a:solidFill>
                <a:ea typeface="DejaVu Sans" pitchFamily="34" charset="2"/>
                <a:cs typeface="Lohit Hindi"/>
              </a:rPr>
              <a:t>nt</a:t>
            </a:r>
            <a:r>
              <a:rPr lang="en-US" altLang="en-US" sz="2400" b="1" dirty="0" smtClean="0">
                <a:solidFill>
                  <a:srgbClr val="0070C0"/>
                </a:solidFill>
                <a:ea typeface="DejaVu Sans" pitchFamily="34" charset="2"/>
                <a:cs typeface="Lohit Hindi"/>
              </a:rPr>
              <a:t> * </a:t>
            </a:r>
            <a:r>
              <a:rPr lang="en-US" altLang="en-US" sz="2400" b="1" dirty="0" err="1" smtClean="0">
                <a:solidFill>
                  <a:srgbClr val="0070C0"/>
                </a:solidFill>
                <a:ea typeface="DejaVu Sans" pitchFamily="34" charset="2"/>
                <a:cs typeface="Lohit Hindi"/>
              </a:rPr>
              <a:t>i_ptr</a:t>
            </a:r>
            <a:r>
              <a:rPr lang="en-US" altLang="en-US" sz="2400" b="1" dirty="0" smtClean="0">
                <a:solidFill>
                  <a:srgbClr val="0070C0"/>
                </a:solidFill>
                <a:ea typeface="DejaVu Sans" pitchFamily="34" charset="2"/>
                <a:cs typeface="Lohit Hindi"/>
              </a:rPr>
              <a:t>;</a:t>
            </a:r>
          </a:p>
          <a:p>
            <a:pPr lvl="1"/>
            <a:r>
              <a:rPr lang="en-US" altLang="en-US" sz="2400" b="1" dirty="0" err="1">
                <a:solidFill>
                  <a:srgbClr val="0070C0"/>
                </a:solidFill>
                <a:ea typeface="DejaVu Sans" pitchFamily="34" charset="2"/>
                <a:cs typeface="Lohit Hindi"/>
              </a:rPr>
              <a:t>i</a:t>
            </a:r>
            <a:r>
              <a:rPr lang="en-US" altLang="en-US" sz="2400" b="1" dirty="0" err="1" smtClean="0">
                <a:solidFill>
                  <a:srgbClr val="0070C0"/>
                </a:solidFill>
                <a:ea typeface="DejaVu Sans" pitchFamily="34" charset="2"/>
                <a:cs typeface="Lohit Hindi"/>
              </a:rPr>
              <a:t>nt</a:t>
            </a:r>
            <a:r>
              <a:rPr lang="en-US" altLang="en-US" sz="2400" b="1" dirty="0" smtClean="0">
                <a:solidFill>
                  <a:srgbClr val="0070C0"/>
                </a:solidFill>
                <a:ea typeface="DejaVu Sans" pitchFamily="34" charset="2"/>
                <a:cs typeface="Lohit Hindi"/>
              </a:rPr>
              <a:t> *</a:t>
            </a:r>
            <a:r>
              <a:rPr lang="en-US" altLang="en-US" sz="2400" b="1" dirty="0" err="1" smtClean="0">
                <a:solidFill>
                  <a:srgbClr val="0070C0"/>
                </a:solidFill>
                <a:ea typeface="DejaVu Sans" pitchFamily="34" charset="2"/>
                <a:cs typeface="Lohit Hindi"/>
              </a:rPr>
              <a:t>i_ptr</a:t>
            </a:r>
            <a:r>
              <a:rPr lang="en-US" altLang="en-US" sz="2400" b="1" dirty="0" smtClean="0">
                <a:solidFill>
                  <a:srgbClr val="0070C0"/>
                </a:solidFill>
                <a:ea typeface="DejaVu Sans" pitchFamily="34" charset="2"/>
                <a:cs typeface="Lohit Hindi"/>
              </a:rPr>
              <a:t>;</a:t>
            </a:r>
          </a:p>
          <a:p>
            <a:pPr lvl="1"/>
            <a:r>
              <a:rPr lang="en-US" altLang="en-US" sz="2400" b="1" dirty="0" err="1">
                <a:solidFill>
                  <a:srgbClr val="0070C0"/>
                </a:solidFill>
                <a:ea typeface="DejaVu Sans" pitchFamily="34" charset="2"/>
                <a:cs typeface="Lohit Hindi"/>
              </a:rPr>
              <a:t>i</a:t>
            </a:r>
            <a:r>
              <a:rPr lang="en-US" altLang="en-US" sz="2400" b="1" dirty="0" err="1" smtClean="0">
                <a:solidFill>
                  <a:srgbClr val="0070C0"/>
                </a:solidFill>
                <a:ea typeface="DejaVu Sans" pitchFamily="34" charset="2"/>
                <a:cs typeface="Lohit Hindi"/>
              </a:rPr>
              <a:t>nt</a:t>
            </a:r>
            <a:r>
              <a:rPr lang="en-US" altLang="en-US" sz="2400" b="1" dirty="0" smtClean="0">
                <a:solidFill>
                  <a:srgbClr val="0070C0"/>
                </a:solidFill>
                <a:ea typeface="DejaVu Sans" pitchFamily="34" charset="2"/>
                <a:cs typeface="Lohit Hindi"/>
              </a:rPr>
              <a:t>*</a:t>
            </a:r>
            <a:r>
              <a:rPr lang="en-US" altLang="en-US" sz="2400" b="1" dirty="0" err="1" smtClean="0">
                <a:solidFill>
                  <a:srgbClr val="0070C0"/>
                </a:solidFill>
                <a:ea typeface="DejaVu Sans" pitchFamily="34" charset="2"/>
                <a:cs typeface="Lohit Hindi"/>
              </a:rPr>
              <a:t>i_ptr</a:t>
            </a:r>
            <a:r>
              <a:rPr lang="en-US" altLang="en-US" sz="2400" b="1" dirty="0" smtClean="0">
                <a:solidFill>
                  <a:srgbClr val="0070C0"/>
                </a:solidFill>
                <a:ea typeface="DejaVu Sans" pitchFamily="34" charset="2"/>
                <a:cs typeface="Lohit Hindi"/>
              </a:rPr>
              <a:t>;</a:t>
            </a:r>
            <a:endParaRPr lang="en-US" altLang="en-US" sz="2400" b="1" dirty="0">
              <a:solidFill>
                <a:srgbClr val="000000"/>
              </a:solidFill>
              <a:ea typeface="DejaVu Sans" pitchFamily="34" charset="2"/>
              <a:cs typeface="Lohit Hindi"/>
            </a:endParaRPr>
          </a:p>
          <a:p>
            <a:pPr lvl="1"/>
            <a:endParaRPr lang="en-US" altLang="en-US" sz="2400" dirty="0" smtClean="0">
              <a:solidFill>
                <a:srgbClr val="000000"/>
              </a:solidFill>
              <a:latin typeface="Arimo"/>
              <a:ea typeface="DejaVu Sans" pitchFamily="34" charset="2"/>
              <a:cs typeface="Lohit Hindi"/>
            </a:endParaRPr>
          </a:p>
        </p:txBody>
      </p:sp>
      <p:sp>
        <p:nvSpPr>
          <p:cNvPr id="3" name="Title 2"/>
          <p:cNvSpPr>
            <a:spLocks noGrp="1"/>
          </p:cNvSpPr>
          <p:nvPr>
            <p:ph type="title"/>
          </p:nvPr>
        </p:nvSpPr>
        <p:spPr/>
        <p:txBody>
          <a:bodyPr/>
          <a:lstStyle/>
          <a:p>
            <a:r>
              <a:rPr lang="en-US" dirty="0" smtClean="0"/>
              <a:t>Pointer Declarations</a:t>
            </a:r>
            <a:endParaRPr lang="en-US" dirty="0"/>
          </a:p>
        </p:txBody>
      </p:sp>
    </p:spTree>
    <p:extLst>
      <p:ext uri="{BB962C8B-B14F-4D97-AF65-F5344CB8AC3E}">
        <p14:creationId xmlns:p14="http://schemas.microsoft.com/office/powerpoint/2010/main" val="17673681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2600" dirty="0" smtClean="0"/>
              <a:t>Each pointer variable must be declared with an asterisk next to it’s identifier.</a:t>
            </a:r>
          </a:p>
          <a:p>
            <a:r>
              <a:rPr lang="en-US" sz="2600" dirty="0" smtClean="0"/>
              <a:t>Consider:</a:t>
            </a:r>
          </a:p>
          <a:p>
            <a:pPr lvl="1"/>
            <a:r>
              <a:rPr lang="en-US" dirty="0" err="1"/>
              <a:t>i</a:t>
            </a:r>
            <a:r>
              <a:rPr lang="en-US" dirty="0" err="1" smtClean="0"/>
              <a:t>nt</a:t>
            </a:r>
            <a:r>
              <a:rPr lang="en-US" dirty="0" smtClean="0"/>
              <a:t> *</a:t>
            </a:r>
            <a:r>
              <a:rPr lang="en-US" dirty="0" smtClean="0">
                <a:solidFill>
                  <a:srgbClr val="0070C0"/>
                </a:solidFill>
              </a:rPr>
              <a:t>i_ptr1</a:t>
            </a:r>
            <a:r>
              <a:rPr lang="en-US" dirty="0" smtClean="0"/>
              <a:t>, </a:t>
            </a:r>
            <a:r>
              <a:rPr lang="en-US" dirty="0" smtClean="0">
                <a:solidFill>
                  <a:srgbClr val="00B050"/>
                </a:solidFill>
              </a:rPr>
              <a:t>i_ptr2</a:t>
            </a:r>
            <a:r>
              <a:rPr lang="en-US" dirty="0" smtClean="0"/>
              <a:t>, *</a:t>
            </a:r>
            <a:r>
              <a:rPr lang="en-US" dirty="0" smtClean="0">
                <a:solidFill>
                  <a:srgbClr val="C00000"/>
                </a:solidFill>
              </a:rPr>
              <a:t>i_ptr3</a:t>
            </a:r>
            <a:r>
              <a:rPr lang="en-US" dirty="0" smtClean="0"/>
              <a:t>;</a:t>
            </a:r>
          </a:p>
          <a:p>
            <a:pPr lvl="2"/>
            <a:r>
              <a:rPr lang="en-US" dirty="0" smtClean="0"/>
              <a:t>i_ptr1 is an </a:t>
            </a:r>
            <a:r>
              <a:rPr lang="en-US" dirty="0" smtClean="0">
                <a:solidFill>
                  <a:srgbClr val="0070C0"/>
                </a:solidFill>
              </a:rPr>
              <a:t>integer pointer</a:t>
            </a:r>
          </a:p>
          <a:p>
            <a:pPr lvl="2"/>
            <a:r>
              <a:rPr lang="en-US" dirty="0" smtClean="0"/>
              <a:t>i_ptr2 is an </a:t>
            </a:r>
            <a:r>
              <a:rPr lang="en-US" dirty="0" smtClean="0">
                <a:solidFill>
                  <a:srgbClr val="00B050"/>
                </a:solidFill>
              </a:rPr>
              <a:t>integer</a:t>
            </a:r>
            <a:r>
              <a:rPr lang="en-US" dirty="0" smtClean="0"/>
              <a:t> (there is no asterisk)</a:t>
            </a:r>
            <a:endParaRPr lang="en-US" dirty="0" smtClean="0">
              <a:solidFill>
                <a:srgbClr val="00B050"/>
              </a:solidFill>
            </a:endParaRPr>
          </a:p>
          <a:p>
            <a:pPr lvl="2"/>
            <a:r>
              <a:rPr lang="en-US" dirty="0" smtClean="0"/>
              <a:t>i_ptr3 is an </a:t>
            </a:r>
            <a:r>
              <a:rPr lang="en-US" dirty="0" smtClean="0">
                <a:solidFill>
                  <a:srgbClr val="C00000"/>
                </a:solidFill>
              </a:rPr>
              <a:t>integer pointer</a:t>
            </a:r>
          </a:p>
          <a:p>
            <a:pPr lvl="2"/>
            <a:r>
              <a:rPr lang="en-US" dirty="0" smtClean="0"/>
              <a:t>the names of the variables don’t affect what type they are</a:t>
            </a:r>
          </a:p>
        </p:txBody>
      </p:sp>
      <p:sp>
        <p:nvSpPr>
          <p:cNvPr id="3" name="Title 2"/>
          <p:cNvSpPr>
            <a:spLocks noGrp="1"/>
          </p:cNvSpPr>
          <p:nvPr>
            <p:ph type="title"/>
          </p:nvPr>
        </p:nvSpPr>
        <p:spPr/>
        <p:txBody>
          <a:bodyPr/>
          <a:lstStyle/>
          <a:p>
            <a:r>
              <a:rPr lang="en-US" dirty="0" smtClean="0"/>
              <a:t>Pointer Declarations</a:t>
            </a:r>
            <a:endParaRPr lang="en-US" dirty="0"/>
          </a:p>
        </p:txBody>
      </p:sp>
    </p:spTree>
    <p:extLst>
      <p:ext uri="{BB962C8B-B14F-4D97-AF65-F5344CB8AC3E}">
        <p14:creationId xmlns:p14="http://schemas.microsoft.com/office/powerpoint/2010/main" val="6845802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20000"/>
          </a:bodyPr>
          <a:lstStyle/>
          <a:p>
            <a:pPr fontAlgn="auto">
              <a:spcBef>
                <a:spcPts val="0"/>
              </a:spcBef>
              <a:buSzPct val="100000"/>
              <a:defRPr/>
            </a:pPr>
            <a:r>
              <a:rPr sz="2800" dirty="0" err="1" smtClean="0">
                <a:solidFill>
                  <a:sysClr val="windowText" lastClr="000000"/>
                </a:solidFill>
                <a:ea typeface="DejaVu Sans" pitchFamily="2"/>
                <a:cs typeface="Lohit Hindi" pitchFamily="2"/>
              </a:rPr>
              <a:t>int</a:t>
            </a:r>
            <a:r>
              <a:rPr sz="2800" dirty="0" smtClean="0">
                <a:solidFill>
                  <a:sysClr val="windowText" lastClr="000000"/>
                </a:solidFill>
                <a:ea typeface="DejaVu Sans" pitchFamily="2"/>
                <a:cs typeface="Lohit Hindi" pitchFamily="2"/>
              </a:rPr>
              <a:t>*  </a:t>
            </a:r>
            <a:r>
              <a:rPr sz="2800" dirty="0" err="1" smtClean="0">
                <a:solidFill>
                  <a:sysClr val="windowText" lastClr="000000"/>
                </a:solidFill>
                <a:ea typeface="DejaVu Sans" pitchFamily="2"/>
                <a:cs typeface="Lohit Hindi" pitchFamily="2"/>
              </a:rPr>
              <a:t>ptr_a</a:t>
            </a:r>
            <a:r>
              <a:rPr sz="2800" dirty="0" smtClean="0">
                <a:solidFill>
                  <a:sysClr val="windowText" lastClr="000000"/>
                </a:solidFill>
                <a:ea typeface="DejaVu Sans" pitchFamily="2"/>
                <a:cs typeface="Lohit Hindi" pitchFamily="2"/>
              </a:rPr>
              <a:t>;</a:t>
            </a:r>
          </a:p>
          <a:p>
            <a:pPr fontAlgn="auto">
              <a:spcBef>
                <a:spcPts val="0"/>
              </a:spcBef>
              <a:buSzPct val="100000"/>
              <a:defRPr/>
            </a:pPr>
            <a:r>
              <a:rPr sz="2800" dirty="0" err="1" smtClean="0">
                <a:solidFill>
                  <a:sysClr val="windowText" lastClr="000000"/>
                </a:solidFill>
                <a:ea typeface="DejaVu Sans" pitchFamily="2"/>
                <a:cs typeface="Lohit Hindi" pitchFamily="2"/>
              </a:rPr>
              <a:t>int</a:t>
            </a:r>
            <a:r>
              <a:rPr sz="2800" dirty="0" smtClean="0">
                <a:solidFill>
                  <a:sysClr val="windowText" lastClr="000000"/>
                </a:solidFill>
                <a:ea typeface="DejaVu Sans" pitchFamily="2"/>
                <a:cs typeface="Lohit Hindi" pitchFamily="2"/>
              </a:rPr>
              <a:t>  *</a:t>
            </a:r>
            <a:r>
              <a:rPr sz="2800" dirty="0" err="1" smtClean="0">
                <a:solidFill>
                  <a:sysClr val="windowText" lastClr="000000"/>
                </a:solidFill>
                <a:ea typeface="DejaVu Sans" pitchFamily="2"/>
                <a:cs typeface="Lohit Hindi" pitchFamily="2"/>
              </a:rPr>
              <a:t>ptr_a</a:t>
            </a:r>
            <a:r>
              <a:rPr sz="2800" dirty="0" smtClean="0">
                <a:solidFill>
                  <a:sysClr val="windowText" lastClr="000000"/>
                </a:solidFill>
                <a:ea typeface="DejaVu Sans" pitchFamily="2"/>
                <a:cs typeface="Lohit Hindi" pitchFamily="2"/>
              </a:rPr>
              <a:t>;</a:t>
            </a:r>
            <a:endParaRPr lang="en-US" sz="2800" dirty="0" smtClean="0">
              <a:solidFill>
                <a:sysClr val="windowText" lastClr="000000"/>
              </a:solidFill>
              <a:ea typeface="DejaVu Sans" pitchFamily="2"/>
              <a:cs typeface="Lohit Hindi" pitchFamily="2"/>
            </a:endParaRPr>
          </a:p>
          <a:p>
            <a:pPr marL="0" indent="0" fontAlgn="auto">
              <a:spcBef>
                <a:spcPts val="0"/>
              </a:spcBef>
              <a:buSzPct val="100000"/>
              <a:buNone/>
              <a:defRPr/>
            </a:pPr>
            <a:endParaRPr sz="2800" dirty="0" smtClean="0">
              <a:solidFill>
                <a:sysClr val="windowText" lastClr="000000"/>
              </a:solidFill>
              <a:ea typeface="DejaVu Sans" pitchFamily="2"/>
              <a:cs typeface="Lohit Hindi" pitchFamily="2"/>
            </a:endParaRPr>
          </a:p>
          <a:p>
            <a:pPr fontAlgn="auto">
              <a:spcBef>
                <a:spcPts val="0"/>
              </a:spcBef>
              <a:buSzPct val="100000"/>
              <a:defRPr/>
            </a:pPr>
            <a:r>
              <a:rPr sz="2800" dirty="0" smtClean="0">
                <a:solidFill>
                  <a:sysClr val="windowText" lastClr="000000"/>
                </a:solidFill>
                <a:ea typeface="DejaVu Sans" pitchFamily="2"/>
                <a:cs typeface="Lohit Hindi" pitchFamily="2"/>
              </a:rPr>
              <a:t>Both are valid, but the first style leads to mistakes:</a:t>
            </a:r>
          </a:p>
          <a:p>
            <a:pPr lvl="1" eaLnBrk="1" fontAlgn="auto" hangingPunct="1">
              <a:spcBef>
                <a:spcPts val="0"/>
              </a:spcBef>
              <a:buSzPct val="100000"/>
              <a:defRPr/>
            </a:pPr>
            <a:r>
              <a:rPr lang="en-US" b="1" kern="1200" dirty="0" err="1" smtClean="0">
                <a:solidFill>
                  <a:srgbClr val="00B050"/>
                </a:solidFill>
                <a:latin typeface="Arimo" pitchFamily="18"/>
                <a:ea typeface="DejaVu Sans" pitchFamily="2"/>
                <a:cs typeface="Lohit Hindi" pitchFamily="2"/>
              </a:rPr>
              <a:t>int</a:t>
            </a:r>
            <a:r>
              <a:rPr lang="en-US" b="1" kern="1200" dirty="0" smtClean="0">
                <a:solidFill>
                  <a:srgbClr val="00B050"/>
                </a:solidFill>
                <a:latin typeface="Arimo" pitchFamily="18"/>
                <a:ea typeface="DejaVu Sans" pitchFamily="2"/>
                <a:cs typeface="Lohit Hindi" pitchFamily="2"/>
              </a:rPr>
              <a:t>*</a:t>
            </a:r>
            <a:r>
              <a:rPr lang="en-US" b="1" kern="1200" dirty="0">
                <a:solidFill>
                  <a:srgbClr val="00B050"/>
                </a:solidFill>
                <a:latin typeface="Arimo" pitchFamily="18"/>
                <a:ea typeface="DejaVu Sans" pitchFamily="2"/>
                <a:cs typeface="Lohit Hindi" pitchFamily="2"/>
              </a:rPr>
              <a:t>	</a:t>
            </a:r>
            <a:r>
              <a:rPr lang="en-US" b="1" kern="1200" dirty="0" err="1" smtClean="0">
                <a:solidFill>
                  <a:srgbClr val="00B050"/>
                </a:solidFill>
                <a:latin typeface="Arimo" pitchFamily="18"/>
                <a:ea typeface="DejaVu Sans" pitchFamily="2"/>
                <a:cs typeface="Lohit Hindi" pitchFamily="2"/>
              </a:rPr>
              <a:t>ptr_b</a:t>
            </a:r>
            <a:r>
              <a:rPr lang="en-US" b="1" kern="1200" dirty="0">
                <a:solidFill>
                  <a:srgbClr val="00B050"/>
                </a:solidFill>
                <a:latin typeface="Arimo" pitchFamily="18"/>
                <a:ea typeface="DejaVu Sans" pitchFamily="2"/>
                <a:cs typeface="Lohit Hindi" pitchFamily="2"/>
              </a:rPr>
              <a:t>, </a:t>
            </a:r>
            <a:r>
              <a:rPr lang="en-US" b="1" kern="1200" dirty="0" err="1">
                <a:solidFill>
                  <a:srgbClr val="00B050"/>
                </a:solidFill>
                <a:latin typeface="Arimo" pitchFamily="18"/>
                <a:ea typeface="DejaVu Sans" pitchFamily="2"/>
                <a:cs typeface="Lohit Hindi" pitchFamily="2"/>
              </a:rPr>
              <a:t>ptr_c</a:t>
            </a:r>
            <a:r>
              <a:rPr lang="en-US" b="1" kern="1200" dirty="0">
                <a:solidFill>
                  <a:srgbClr val="00B050"/>
                </a:solidFill>
                <a:latin typeface="Arimo" pitchFamily="18"/>
                <a:ea typeface="DejaVu Sans" pitchFamily="2"/>
                <a:cs typeface="Lohit Hindi" pitchFamily="2"/>
              </a:rPr>
              <a:t>, </a:t>
            </a:r>
            <a:r>
              <a:rPr lang="en-US" b="1" kern="1200" dirty="0" err="1">
                <a:solidFill>
                  <a:srgbClr val="00B050"/>
                </a:solidFill>
                <a:latin typeface="Arimo" pitchFamily="18"/>
                <a:ea typeface="DejaVu Sans" pitchFamily="2"/>
                <a:cs typeface="Lohit Hindi" pitchFamily="2"/>
              </a:rPr>
              <a:t>ptr_d</a:t>
            </a:r>
            <a:r>
              <a:rPr lang="en-US" b="1" kern="1200" dirty="0">
                <a:solidFill>
                  <a:srgbClr val="00B050"/>
                </a:solidFill>
                <a:latin typeface="Arimo" pitchFamily="18"/>
                <a:ea typeface="DejaVu Sans" pitchFamily="2"/>
                <a:cs typeface="Lohit Hindi" pitchFamily="2"/>
              </a:rPr>
              <a:t> </a:t>
            </a:r>
          </a:p>
          <a:p>
            <a:pPr marL="1373759" lvl="2" indent="-365760" eaLnBrk="1" fontAlgn="auto" hangingPunct="1">
              <a:spcBef>
                <a:spcPts val="0"/>
              </a:spcBef>
              <a:buSzPct val="100000"/>
              <a:defRPr/>
            </a:pPr>
            <a:r>
              <a:rPr lang="en-US" kern="1200" dirty="0" err="1">
                <a:solidFill>
                  <a:sysClr val="windowText" lastClr="000000"/>
                </a:solidFill>
                <a:latin typeface="Arimo" pitchFamily="18"/>
                <a:ea typeface="DejaVu Sans" pitchFamily="2"/>
                <a:cs typeface="Lohit Hindi" pitchFamily="2"/>
              </a:rPr>
              <a:t>p</a:t>
            </a:r>
            <a:r>
              <a:rPr lang="en-US" kern="1200" dirty="0" err="1" smtClean="0">
                <a:solidFill>
                  <a:sysClr val="windowText" lastClr="000000"/>
                </a:solidFill>
                <a:latin typeface="Arimo" pitchFamily="18"/>
                <a:ea typeface="DejaVu Sans" pitchFamily="2"/>
                <a:cs typeface="Lohit Hindi" pitchFamily="2"/>
              </a:rPr>
              <a:t>tr_b</a:t>
            </a:r>
            <a:r>
              <a:rPr lang="en-US" kern="1200" dirty="0" smtClean="0">
                <a:solidFill>
                  <a:sysClr val="windowText" lastClr="000000"/>
                </a:solidFill>
                <a:latin typeface="Arimo" pitchFamily="18"/>
                <a:ea typeface="DejaVu Sans" pitchFamily="2"/>
                <a:cs typeface="Lohit Hindi" pitchFamily="2"/>
              </a:rPr>
              <a:t> </a:t>
            </a:r>
            <a:r>
              <a:rPr lang="en-US" kern="1200" dirty="0">
                <a:solidFill>
                  <a:sysClr val="windowText" lastClr="000000"/>
                </a:solidFill>
                <a:latin typeface="Arimo" pitchFamily="18"/>
                <a:ea typeface="DejaVu Sans" pitchFamily="2"/>
                <a:cs typeface="Lohit Hindi" pitchFamily="2"/>
              </a:rPr>
              <a:t>is a </a:t>
            </a:r>
            <a:r>
              <a:rPr lang="en-US" kern="1200" dirty="0" smtClean="0">
                <a:solidFill>
                  <a:sysClr val="windowText" lastClr="000000"/>
                </a:solidFill>
                <a:latin typeface="Arimo" pitchFamily="18"/>
                <a:ea typeface="DejaVu Sans" pitchFamily="2"/>
                <a:cs typeface="Lohit Hindi" pitchFamily="2"/>
              </a:rPr>
              <a:t>pointer to integer </a:t>
            </a:r>
            <a:r>
              <a:rPr lang="en-US" kern="1200" dirty="0">
                <a:solidFill>
                  <a:sysClr val="windowText" lastClr="000000"/>
                </a:solidFill>
                <a:latin typeface="Arimo" pitchFamily="18"/>
                <a:ea typeface="DejaVu Sans" pitchFamily="2"/>
                <a:cs typeface="Lohit Hindi" pitchFamily="2"/>
              </a:rPr>
              <a:t>but </a:t>
            </a:r>
            <a:r>
              <a:rPr lang="en-US" kern="1200" dirty="0" err="1" smtClean="0">
                <a:solidFill>
                  <a:sysClr val="windowText" lastClr="000000"/>
                </a:solidFill>
                <a:latin typeface="Arimo" pitchFamily="18"/>
                <a:ea typeface="DejaVu Sans" pitchFamily="2"/>
                <a:cs typeface="Lohit Hindi" pitchFamily="2"/>
              </a:rPr>
              <a:t>ptr_c</a:t>
            </a:r>
            <a:r>
              <a:rPr lang="en-US" kern="1200" dirty="0" smtClean="0">
                <a:solidFill>
                  <a:sysClr val="windowText" lastClr="000000"/>
                </a:solidFill>
                <a:latin typeface="Arimo" pitchFamily="18"/>
                <a:ea typeface="DejaVu Sans" pitchFamily="2"/>
                <a:cs typeface="Lohit Hindi" pitchFamily="2"/>
              </a:rPr>
              <a:t> </a:t>
            </a:r>
            <a:r>
              <a:rPr lang="en-US" kern="1200" dirty="0">
                <a:solidFill>
                  <a:sysClr val="windowText" lastClr="000000"/>
                </a:solidFill>
                <a:latin typeface="Arimo" pitchFamily="18"/>
                <a:ea typeface="DejaVu Sans" pitchFamily="2"/>
                <a:cs typeface="Lohit Hindi" pitchFamily="2"/>
              </a:rPr>
              <a:t>and </a:t>
            </a:r>
            <a:r>
              <a:rPr lang="en-US" kern="1200" dirty="0" err="1" smtClean="0">
                <a:solidFill>
                  <a:sysClr val="windowText" lastClr="000000"/>
                </a:solidFill>
                <a:latin typeface="Arimo" pitchFamily="18"/>
                <a:ea typeface="DejaVu Sans" pitchFamily="2"/>
                <a:cs typeface="Lohit Hindi" pitchFamily="2"/>
              </a:rPr>
              <a:t>ptr_d</a:t>
            </a:r>
            <a:r>
              <a:rPr lang="en-US" kern="1200" dirty="0" smtClean="0">
                <a:solidFill>
                  <a:sysClr val="windowText" lastClr="000000"/>
                </a:solidFill>
                <a:latin typeface="Arimo" pitchFamily="18"/>
                <a:ea typeface="DejaVu Sans" pitchFamily="2"/>
                <a:cs typeface="Lohit Hindi" pitchFamily="2"/>
              </a:rPr>
              <a:t> </a:t>
            </a:r>
            <a:r>
              <a:rPr lang="en-US" kern="1200" dirty="0">
                <a:solidFill>
                  <a:sysClr val="windowText" lastClr="000000"/>
                </a:solidFill>
                <a:latin typeface="Arimo" pitchFamily="18"/>
                <a:ea typeface="DejaVu Sans" pitchFamily="2"/>
                <a:cs typeface="Lohit Hindi" pitchFamily="2"/>
              </a:rPr>
              <a:t>are </a:t>
            </a:r>
            <a:r>
              <a:rPr lang="en-US" kern="1200" dirty="0" smtClean="0">
                <a:solidFill>
                  <a:sysClr val="windowText" lastClr="000000"/>
                </a:solidFill>
                <a:latin typeface="Arimo" pitchFamily="18"/>
                <a:ea typeface="DejaVu Sans" pitchFamily="2"/>
                <a:cs typeface="Lohit Hindi" pitchFamily="2"/>
              </a:rPr>
              <a:t>integers</a:t>
            </a:r>
          </a:p>
          <a:p>
            <a:pPr marL="1007999" lvl="2" indent="0" eaLnBrk="1" fontAlgn="auto" hangingPunct="1">
              <a:spcBef>
                <a:spcPts val="0"/>
              </a:spcBef>
              <a:buSzPct val="100000"/>
              <a:buNone/>
              <a:defRPr/>
            </a:pPr>
            <a:endParaRPr lang="en-US" kern="1200" dirty="0">
              <a:solidFill>
                <a:sysClr val="windowText" lastClr="000000"/>
              </a:solidFill>
              <a:latin typeface="Arimo" pitchFamily="18"/>
              <a:ea typeface="DejaVu Sans" pitchFamily="2"/>
              <a:cs typeface="Lohit Hindi" pitchFamily="2"/>
            </a:endParaRPr>
          </a:p>
          <a:p>
            <a:pPr lvl="1" eaLnBrk="1" fontAlgn="auto" hangingPunct="1">
              <a:spcBef>
                <a:spcPts val="0"/>
              </a:spcBef>
              <a:buSzPct val="100000"/>
              <a:defRPr/>
            </a:pPr>
            <a:r>
              <a:rPr lang="en-US" b="1" kern="1200" dirty="0" err="1">
                <a:solidFill>
                  <a:srgbClr val="00B050"/>
                </a:solidFill>
                <a:latin typeface="Arimo" pitchFamily="18"/>
                <a:ea typeface="DejaVu Sans" pitchFamily="2"/>
                <a:cs typeface="Lohit Hindi" pitchFamily="2"/>
              </a:rPr>
              <a:t>int</a:t>
            </a:r>
            <a:r>
              <a:rPr lang="en-US" b="1" kern="1200" dirty="0">
                <a:solidFill>
                  <a:srgbClr val="00B050"/>
                </a:solidFill>
                <a:latin typeface="Arimo" pitchFamily="18"/>
                <a:ea typeface="DejaVu Sans" pitchFamily="2"/>
                <a:cs typeface="Lohit Hindi" pitchFamily="2"/>
              </a:rPr>
              <a:t>	*</a:t>
            </a:r>
            <a:r>
              <a:rPr lang="en-US" b="1" kern="1200" dirty="0" err="1">
                <a:solidFill>
                  <a:srgbClr val="00B050"/>
                </a:solidFill>
                <a:latin typeface="Arimo" pitchFamily="18"/>
                <a:ea typeface="DejaVu Sans" pitchFamily="2"/>
                <a:cs typeface="Lohit Hindi" pitchFamily="2"/>
              </a:rPr>
              <a:t>ptr_b</a:t>
            </a:r>
            <a:r>
              <a:rPr lang="en-US" b="1" kern="1200" dirty="0">
                <a:solidFill>
                  <a:srgbClr val="00B050"/>
                </a:solidFill>
                <a:latin typeface="Arimo" pitchFamily="18"/>
                <a:ea typeface="DejaVu Sans" pitchFamily="2"/>
                <a:cs typeface="Lohit Hindi" pitchFamily="2"/>
              </a:rPr>
              <a:t>, *</a:t>
            </a:r>
            <a:r>
              <a:rPr lang="en-US" b="1" kern="1200" dirty="0" err="1">
                <a:solidFill>
                  <a:srgbClr val="00B050"/>
                </a:solidFill>
                <a:latin typeface="Arimo" pitchFamily="18"/>
                <a:ea typeface="DejaVu Sans" pitchFamily="2"/>
                <a:cs typeface="Lohit Hindi" pitchFamily="2"/>
              </a:rPr>
              <a:t>ptr_c</a:t>
            </a:r>
            <a:r>
              <a:rPr lang="en-US" b="1" kern="1200" dirty="0">
                <a:solidFill>
                  <a:srgbClr val="00B050"/>
                </a:solidFill>
                <a:latin typeface="Arimo" pitchFamily="18"/>
                <a:ea typeface="DejaVu Sans" pitchFamily="2"/>
                <a:cs typeface="Lohit Hindi" pitchFamily="2"/>
              </a:rPr>
              <a:t>, *</a:t>
            </a:r>
            <a:r>
              <a:rPr lang="en-US" b="1" kern="1200" dirty="0" err="1">
                <a:solidFill>
                  <a:srgbClr val="00B050"/>
                </a:solidFill>
                <a:latin typeface="Arimo" pitchFamily="18"/>
                <a:ea typeface="DejaVu Sans" pitchFamily="2"/>
                <a:cs typeface="Lohit Hindi" pitchFamily="2"/>
              </a:rPr>
              <a:t>ptr_d</a:t>
            </a:r>
            <a:endParaRPr lang="en-US" b="1" kern="1200" dirty="0">
              <a:solidFill>
                <a:srgbClr val="00B050"/>
              </a:solidFill>
              <a:latin typeface="Arimo" pitchFamily="18"/>
              <a:ea typeface="DejaVu Sans" pitchFamily="2"/>
              <a:cs typeface="Lohit Hindi" pitchFamily="2"/>
            </a:endParaRPr>
          </a:p>
          <a:p>
            <a:pPr marL="1373759" lvl="2" indent="-365760" eaLnBrk="1" fontAlgn="auto" hangingPunct="1">
              <a:spcBef>
                <a:spcPts val="0"/>
              </a:spcBef>
              <a:buSzPct val="100000"/>
              <a:defRPr/>
            </a:pPr>
            <a:r>
              <a:rPr lang="en-US" kern="1200" dirty="0">
                <a:solidFill>
                  <a:sysClr val="windowText" lastClr="000000"/>
                </a:solidFill>
                <a:latin typeface="Arimo" pitchFamily="18"/>
                <a:ea typeface="DejaVu Sans" pitchFamily="2"/>
                <a:cs typeface="Lohit Hindi" pitchFamily="2"/>
              </a:rPr>
              <a:t>3 pointers </a:t>
            </a:r>
            <a:r>
              <a:rPr lang="en-US" kern="1200" dirty="0" smtClean="0">
                <a:solidFill>
                  <a:sysClr val="windowText" lastClr="000000"/>
                </a:solidFill>
                <a:latin typeface="Arimo" pitchFamily="18"/>
                <a:ea typeface="DejaVu Sans" pitchFamily="2"/>
                <a:cs typeface="Lohit Hindi" pitchFamily="2"/>
              </a:rPr>
              <a:t>to integer are </a:t>
            </a:r>
            <a:r>
              <a:rPr lang="en-US" kern="1200" dirty="0">
                <a:solidFill>
                  <a:sysClr val="windowText" lastClr="000000"/>
                </a:solidFill>
                <a:latin typeface="Arimo" pitchFamily="18"/>
                <a:ea typeface="DejaVu Sans" pitchFamily="2"/>
                <a:cs typeface="Lohit Hindi" pitchFamily="2"/>
              </a:rPr>
              <a:t>declared </a:t>
            </a:r>
            <a:r>
              <a:rPr lang="en-US" kern="1200" dirty="0" smtClean="0">
                <a:solidFill>
                  <a:sysClr val="windowText" lastClr="000000"/>
                </a:solidFill>
                <a:latin typeface="Arimo" pitchFamily="18"/>
                <a:ea typeface="DejaVu Sans" pitchFamily="2"/>
                <a:cs typeface="Lohit Hindi" pitchFamily="2"/>
              </a:rPr>
              <a:t>here</a:t>
            </a:r>
          </a:p>
          <a:p>
            <a:pPr marL="1007999" lvl="2" indent="0" eaLnBrk="1" fontAlgn="auto" hangingPunct="1">
              <a:spcBef>
                <a:spcPts val="0"/>
              </a:spcBef>
              <a:buSzPct val="100000"/>
              <a:buNone/>
              <a:defRPr/>
            </a:pPr>
            <a:endParaRPr sz="2800" dirty="0" smtClean="0">
              <a:solidFill>
                <a:sysClr val="windowText" lastClr="000000"/>
              </a:solidFill>
              <a:ea typeface="DejaVu Sans" pitchFamily="2"/>
              <a:cs typeface="Lohit Hindi" pitchFamily="2"/>
            </a:endParaRPr>
          </a:p>
          <a:p>
            <a:pPr fontAlgn="auto">
              <a:spcBef>
                <a:spcPts val="0"/>
              </a:spcBef>
              <a:buSzPct val="100000"/>
              <a:defRPr/>
            </a:pPr>
            <a:r>
              <a:rPr lang="en-US" sz="2800" dirty="0" smtClean="0">
                <a:solidFill>
                  <a:sysClr val="windowText" lastClr="000000"/>
                </a:solidFill>
                <a:ea typeface="DejaVu Sans" pitchFamily="2"/>
                <a:cs typeface="Lohit Hindi" pitchFamily="2"/>
              </a:rPr>
              <a:t>Generally, the operand of the dereference operator is </a:t>
            </a:r>
            <a:r>
              <a:rPr lang="en-US" sz="2800" i="1" dirty="0" smtClean="0">
                <a:solidFill>
                  <a:sysClr val="windowText" lastClr="000000"/>
                </a:solidFill>
                <a:ea typeface="DejaVu Sans" pitchFamily="2"/>
                <a:cs typeface="Lohit Hindi" pitchFamily="2"/>
              </a:rPr>
              <a:t>the identifier or expression which follows</a:t>
            </a:r>
            <a:r>
              <a:rPr lang="en-US" sz="2800" dirty="0" smtClean="0">
                <a:solidFill>
                  <a:sysClr val="windowText" lastClr="000000"/>
                </a:solidFill>
                <a:ea typeface="DejaVu Sans" pitchFamily="2"/>
                <a:cs typeface="Lohit Hindi" pitchFamily="2"/>
              </a:rPr>
              <a:t>, so there </a:t>
            </a:r>
            <a:r>
              <a:rPr lang="en-US" sz="2800" b="1" dirty="0" smtClean="0">
                <a:solidFill>
                  <a:sysClr val="windowText" lastClr="000000"/>
                </a:solidFill>
                <a:ea typeface="DejaVu Sans" pitchFamily="2"/>
                <a:cs typeface="Lohit Hindi" pitchFamily="2"/>
              </a:rPr>
              <a:t>must</a:t>
            </a:r>
            <a:r>
              <a:rPr lang="en-US" sz="2800" dirty="0" smtClean="0">
                <a:solidFill>
                  <a:sysClr val="windowText" lastClr="000000"/>
                </a:solidFill>
                <a:ea typeface="DejaVu Sans" pitchFamily="2"/>
                <a:cs typeface="Lohit Hindi" pitchFamily="2"/>
              </a:rPr>
              <a:t> be a separate dereference operator for each pointer variable you wish to declare.</a:t>
            </a:r>
            <a:endParaRPr sz="2800" dirty="0" smtClean="0">
              <a:solidFill>
                <a:sysClr val="windowText" lastClr="000000"/>
              </a:solidFill>
              <a:ea typeface="DejaVu Sans" pitchFamily="2"/>
              <a:cs typeface="Lohit Hindi" pitchFamily="2"/>
            </a:endParaRPr>
          </a:p>
          <a:p>
            <a:pPr marL="108000" indent="0" fontAlgn="auto">
              <a:spcBef>
                <a:spcPts val="0"/>
              </a:spcBef>
              <a:buSzPct val="100000"/>
              <a:buFont typeface="Arial" pitchFamily="34" charset="0"/>
              <a:buNone/>
              <a:defRPr/>
            </a:pPr>
            <a:r>
              <a:rPr sz="3200" dirty="0" smtClean="0">
                <a:solidFill>
                  <a:sysClr val="windowText" lastClr="000000"/>
                </a:solidFill>
                <a:ea typeface="DejaVu Sans" pitchFamily="2"/>
                <a:cs typeface="Lohit Hindi" pitchFamily="2"/>
              </a:rPr>
              <a:t>  </a:t>
            </a:r>
            <a:endParaRPr sz="3200" dirty="0">
              <a:solidFill>
                <a:sysClr val="windowText" lastClr="000000"/>
              </a:solidFill>
              <a:ea typeface="DejaVu Sans" pitchFamily="2"/>
              <a:cs typeface="Lohit Hindi" pitchFamily="2"/>
            </a:endParaRPr>
          </a:p>
        </p:txBody>
      </p:sp>
      <p:sp>
        <p:nvSpPr>
          <p:cNvPr id="26625" name="Slide Number Placeholder 3"/>
          <p:cNvSpPr>
            <a:spLocks noGrp="1"/>
          </p:cNvSpPr>
          <p:nvPr>
            <p:ph type="sldNum" sz="quarter" idx="4294967295"/>
          </p:nvPr>
        </p:nvSpPr>
        <p:spPr bwMode="auto">
          <a:xfrm>
            <a:off x="8647272" y="6407944"/>
            <a:ext cx="36576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compatLnSpc="1">
            <a:prstTxWarp prst="textNoShape">
              <a:avLst/>
            </a:prstTxWarp>
          </a:bodyPr>
          <a:lstStyle>
            <a:lvl1pPr>
              <a:defRPr>
                <a:solidFill>
                  <a:schemeClr val="tx1"/>
                </a:solidFill>
                <a:latin typeface="Calibri" pitchFamily="34" charset="0"/>
                <a:cs typeface="Arial" pitchFamily="34" charset="0"/>
              </a:defRPr>
            </a:lvl1pPr>
            <a:lvl2pPr marL="742950" indent="-285750">
              <a:defRPr>
                <a:solidFill>
                  <a:schemeClr val="tx1"/>
                </a:solidFill>
                <a:latin typeface="Calibri" pitchFamily="34" charset="0"/>
                <a:cs typeface="Arial" pitchFamily="34" charset="0"/>
              </a:defRPr>
            </a:lvl2pPr>
            <a:lvl3pPr marL="1143000" indent="-228600">
              <a:defRPr>
                <a:solidFill>
                  <a:schemeClr val="tx1"/>
                </a:solidFill>
                <a:latin typeface="Calibri" pitchFamily="34" charset="0"/>
                <a:cs typeface="Arial" pitchFamily="34" charset="0"/>
              </a:defRPr>
            </a:lvl3pPr>
            <a:lvl4pPr marL="1600200" indent="-228600">
              <a:defRPr>
                <a:solidFill>
                  <a:schemeClr val="tx1"/>
                </a:solidFill>
                <a:latin typeface="Calibri" pitchFamily="34" charset="0"/>
                <a:cs typeface="Arial" pitchFamily="34" charset="0"/>
              </a:defRPr>
            </a:lvl4pPr>
            <a:lvl5pPr marL="2057400" indent="-228600">
              <a:defRPr>
                <a:solidFill>
                  <a:schemeClr val="tx1"/>
                </a:solidFill>
                <a:latin typeface="Calibri" pitchFamily="34" charset="0"/>
                <a:cs typeface="Arial" pitchFamily="34" charset="0"/>
              </a:defRPr>
            </a:lvl5pPr>
            <a:lvl6pPr marL="2514600" indent="-228600" fontAlgn="base">
              <a:spcBef>
                <a:spcPct val="0"/>
              </a:spcBef>
              <a:spcAft>
                <a:spcPct val="0"/>
              </a:spcAft>
              <a:defRPr>
                <a:solidFill>
                  <a:schemeClr val="tx1"/>
                </a:solidFill>
                <a:latin typeface="Calibri" pitchFamily="34" charset="0"/>
                <a:cs typeface="Arial" pitchFamily="34" charset="0"/>
              </a:defRPr>
            </a:lvl6pPr>
            <a:lvl7pPr marL="2971800" indent="-228600" fontAlgn="base">
              <a:spcBef>
                <a:spcPct val="0"/>
              </a:spcBef>
              <a:spcAft>
                <a:spcPct val="0"/>
              </a:spcAft>
              <a:defRPr>
                <a:solidFill>
                  <a:schemeClr val="tx1"/>
                </a:solidFill>
                <a:latin typeface="Calibri" pitchFamily="34" charset="0"/>
                <a:cs typeface="Arial" pitchFamily="34" charset="0"/>
              </a:defRPr>
            </a:lvl7pPr>
            <a:lvl8pPr marL="3429000" indent="-228600" fontAlgn="base">
              <a:spcBef>
                <a:spcPct val="0"/>
              </a:spcBef>
              <a:spcAft>
                <a:spcPct val="0"/>
              </a:spcAft>
              <a:defRPr>
                <a:solidFill>
                  <a:schemeClr val="tx1"/>
                </a:solidFill>
                <a:latin typeface="Calibri" pitchFamily="34" charset="0"/>
                <a:cs typeface="Arial" pitchFamily="34" charset="0"/>
              </a:defRPr>
            </a:lvl8pPr>
            <a:lvl9pPr marL="3886200" indent="-228600" fontAlgn="base">
              <a:spcBef>
                <a:spcPct val="0"/>
              </a:spcBef>
              <a:spcAft>
                <a:spcPct val="0"/>
              </a:spcAft>
              <a:defRPr>
                <a:solidFill>
                  <a:schemeClr val="tx1"/>
                </a:solidFill>
                <a:latin typeface="Calibri" pitchFamily="34" charset="0"/>
                <a:cs typeface="Arial" pitchFamily="34" charset="0"/>
              </a:defRPr>
            </a:lvl9pPr>
          </a:lstStyle>
          <a:p>
            <a:pPr fontAlgn="base">
              <a:spcBef>
                <a:spcPct val="0"/>
              </a:spcBef>
              <a:spcAft>
                <a:spcPct val="0"/>
              </a:spcAft>
            </a:pPr>
            <a:fld id="{199FA5EE-F429-4C35-A562-535E7708E062}" type="slidenum">
              <a:rPr lang="en-US" altLang="en-US">
                <a:solidFill>
                  <a:schemeClr val="bg1"/>
                </a:solidFill>
                <a:latin typeface="Tinos"/>
              </a:rPr>
              <a:pPr fontAlgn="base">
                <a:spcBef>
                  <a:spcPct val="0"/>
                </a:spcBef>
                <a:spcAft>
                  <a:spcPct val="0"/>
                </a:spcAft>
              </a:pPr>
              <a:t>19</a:t>
            </a:fld>
            <a:endParaRPr lang="en-US" altLang="en-US">
              <a:solidFill>
                <a:schemeClr val="bg1"/>
              </a:solidFill>
              <a:latin typeface="Tinos"/>
            </a:endParaRPr>
          </a:p>
        </p:txBody>
      </p:sp>
      <p:sp>
        <p:nvSpPr>
          <p:cNvPr id="26626" name="Title 1"/>
          <p:cNvSpPr txBox="1">
            <a:spLocks noGrp="1"/>
          </p:cNvSpPr>
          <p:nvPr>
            <p:ph type="title"/>
          </p:nvPr>
        </p:nvSpPr>
        <p:spPr/>
        <p:txBody>
          <a:bodyPr/>
          <a:lstStyle/>
          <a:p>
            <a:pPr>
              <a:buSzPct val="45000"/>
              <a:buFont typeface="StarSymbol"/>
              <a:buNone/>
            </a:pPr>
            <a:r>
              <a:rPr lang="en-US" altLang="en-US" dirty="0" smtClean="0">
                <a:solidFill>
                  <a:srgbClr val="000000"/>
                </a:solidFill>
                <a:latin typeface="Arimo"/>
              </a:rPr>
              <a:t>Pointer Declarations</a:t>
            </a:r>
            <a:endParaRPr altLang="en-US" dirty="0" smtClean="0">
              <a:solidFill>
                <a:srgbClr val="000000"/>
              </a:solidFill>
              <a:latin typeface="Arimo"/>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POINTERS</a:t>
            </a:r>
          </a:p>
          <a:p>
            <a:pPr lvl="1"/>
            <a:r>
              <a:rPr lang="en-US" dirty="0" smtClean="0"/>
              <a:t>At last, we arrive at THE MOST DREADED WORD in the lexicon of the C programming student*.  Pointers are indeed so dreaded that Java has completely done away with pointers and wrapped their functionality into the (admittedly safer) concept of </a:t>
            </a:r>
            <a:r>
              <a:rPr lang="en-US" b="1" i="1" dirty="0" smtClean="0"/>
              <a:t>references</a:t>
            </a:r>
            <a:r>
              <a:rPr lang="en-US" dirty="0" smtClean="0"/>
              <a:t>.  C++, as a transitional step, has both pointers and references.</a:t>
            </a:r>
          </a:p>
          <a:p>
            <a:pPr lvl="1"/>
            <a:endParaRPr lang="en-US" dirty="0"/>
          </a:p>
          <a:p>
            <a:pPr lvl="1"/>
            <a:endParaRPr lang="en-US" dirty="0" smtClean="0"/>
          </a:p>
          <a:p>
            <a:pPr lvl="1"/>
            <a:r>
              <a:rPr lang="en-US" sz="1200" dirty="0" smtClean="0"/>
              <a:t>*well, at least those who don’t know how to use them yet!!</a:t>
            </a:r>
            <a:endParaRPr lang="en-US" sz="1200" dirty="0"/>
          </a:p>
        </p:txBody>
      </p:sp>
      <p:sp>
        <p:nvSpPr>
          <p:cNvPr id="3" name="Title 2"/>
          <p:cNvSpPr>
            <a:spLocks noGrp="1"/>
          </p:cNvSpPr>
          <p:nvPr>
            <p:ph type="title"/>
          </p:nvPr>
        </p:nvSpPr>
        <p:spPr/>
        <p:txBody>
          <a:bodyPr/>
          <a:lstStyle/>
          <a:p>
            <a:r>
              <a:rPr lang="en-US" dirty="0" smtClean="0"/>
              <a:t>We’re here!!</a:t>
            </a:r>
            <a:endParaRPr lang="en-US" dirty="0"/>
          </a:p>
        </p:txBody>
      </p:sp>
    </p:spTree>
    <p:extLst>
      <p:ext uri="{BB962C8B-B14F-4D97-AF65-F5344CB8AC3E}">
        <p14:creationId xmlns:p14="http://schemas.microsoft.com/office/powerpoint/2010/main" val="174020211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76400"/>
            <a:ext cx="8229600" cy="4648200"/>
          </a:xfrm>
        </p:spPr>
        <p:txBody>
          <a:bodyPr>
            <a:normAutofit/>
          </a:bodyPr>
          <a:lstStyle/>
          <a:p>
            <a:pPr marL="565150">
              <a:lnSpc>
                <a:spcPct val="80000"/>
              </a:lnSpc>
              <a:spcAft>
                <a:spcPct val="0"/>
              </a:spcAft>
              <a:buFontTx/>
              <a:buChar char="•"/>
            </a:pPr>
            <a:r>
              <a:rPr altLang="en-US" sz="1800" b="1" dirty="0" smtClean="0">
                <a:solidFill>
                  <a:srgbClr val="000000"/>
                </a:solidFill>
                <a:ea typeface="DejaVu Sans" pitchFamily="34" charset="2"/>
                <a:cs typeface="Lohit Hindi"/>
              </a:rPr>
              <a:t>&amp; (the unary) </a:t>
            </a:r>
            <a:r>
              <a:rPr lang="en-US" altLang="en-US" sz="1800" b="1" i="1" dirty="0">
                <a:solidFill>
                  <a:srgbClr val="000000"/>
                </a:solidFill>
                <a:ea typeface="DejaVu Sans" pitchFamily="34" charset="2"/>
                <a:cs typeface="Lohit Hindi"/>
              </a:rPr>
              <a:t>address </a:t>
            </a:r>
            <a:r>
              <a:rPr lang="en-US" altLang="en-US" sz="1800" b="1" i="1" dirty="0" smtClean="0">
                <a:solidFill>
                  <a:srgbClr val="000000"/>
                </a:solidFill>
                <a:ea typeface="DejaVu Sans" pitchFamily="34" charset="2"/>
                <a:cs typeface="Lohit Hindi"/>
              </a:rPr>
              <a:t>operator</a:t>
            </a:r>
            <a:r>
              <a:rPr lang="en-US" altLang="en-US" sz="1800" dirty="0" smtClean="0">
                <a:solidFill>
                  <a:srgbClr val="000000"/>
                </a:solidFill>
                <a:ea typeface="DejaVu Sans" pitchFamily="34" charset="2"/>
                <a:cs typeface="Lohit Hindi"/>
              </a:rPr>
              <a:t>  </a:t>
            </a:r>
            <a:r>
              <a:rPr altLang="en-US" sz="1800" dirty="0" smtClean="0">
                <a:solidFill>
                  <a:srgbClr val="000000"/>
                </a:solidFill>
                <a:ea typeface="DejaVu Sans" pitchFamily="34" charset="2"/>
                <a:cs typeface="Lohit Hindi"/>
              </a:rPr>
              <a:t>gives the “address of” a piece of data; this is </a:t>
            </a:r>
            <a:r>
              <a:rPr altLang="en-US" sz="1800" b="1" dirty="0" smtClean="0">
                <a:solidFill>
                  <a:srgbClr val="000000"/>
                </a:solidFill>
                <a:ea typeface="DejaVu Sans" pitchFamily="34" charset="2"/>
                <a:cs typeface="Lohit Hindi"/>
              </a:rPr>
              <a:t>always</a:t>
            </a:r>
            <a:r>
              <a:rPr altLang="en-US" sz="1800" dirty="0" smtClean="0">
                <a:solidFill>
                  <a:srgbClr val="000000"/>
                </a:solidFill>
                <a:ea typeface="DejaVu Sans" pitchFamily="34" charset="2"/>
                <a:cs typeface="Lohit Hindi"/>
              </a:rPr>
              <a:t> </a:t>
            </a:r>
            <a:r>
              <a:rPr altLang="en-US" sz="1800" i="1" dirty="0" smtClean="0">
                <a:solidFill>
                  <a:srgbClr val="000000"/>
                </a:solidFill>
                <a:ea typeface="DejaVu Sans" pitchFamily="34" charset="2"/>
                <a:cs typeface="Lohit Hindi"/>
              </a:rPr>
              <a:t>a constant</a:t>
            </a:r>
            <a:r>
              <a:rPr altLang="en-US" sz="1800" dirty="0" smtClean="0">
                <a:solidFill>
                  <a:srgbClr val="000000"/>
                </a:solidFill>
                <a:ea typeface="DejaVu Sans" pitchFamily="34" charset="2"/>
                <a:cs typeface="Lohit Hindi"/>
              </a:rPr>
              <a:t>. </a:t>
            </a:r>
            <a:r>
              <a:rPr lang="en-US" altLang="en-US" sz="1800" dirty="0" smtClean="0">
                <a:solidFill>
                  <a:srgbClr val="000000"/>
                </a:solidFill>
                <a:ea typeface="DejaVu Sans" pitchFamily="34" charset="2"/>
                <a:cs typeface="Lohit Hindi"/>
              </a:rPr>
              <a:t>The constant that represents the address is determined by the compiler. Suppose we have: </a:t>
            </a:r>
            <a:r>
              <a:rPr lang="en-US" altLang="en-US" sz="1800" dirty="0">
                <a:solidFill>
                  <a:srgbClr val="000000"/>
                </a:solidFill>
                <a:ea typeface="DejaVu Sans" pitchFamily="34" charset="2"/>
                <a:cs typeface="Lohit Hindi"/>
              </a:rPr>
              <a:t>	</a:t>
            </a:r>
            <a:r>
              <a:rPr lang="en-US" altLang="en-US" sz="1800" dirty="0" smtClean="0">
                <a:solidFill>
                  <a:srgbClr val="000000"/>
                </a:solidFill>
                <a:ea typeface="DejaVu Sans" pitchFamily="34" charset="2"/>
                <a:cs typeface="Lohit Hindi"/>
              </a:rPr>
              <a:t> </a:t>
            </a:r>
          </a:p>
          <a:p>
            <a:pPr marL="107950" indent="0">
              <a:lnSpc>
                <a:spcPct val="80000"/>
              </a:lnSpc>
              <a:spcAft>
                <a:spcPct val="0"/>
              </a:spcAft>
              <a:buNone/>
            </a:pPr>
            <a:r>
              <a:rPr lang="en-US" altLang="en-US" sz="1800" dirty="0">
                <a:solidFill>
                  <a:srgbClr val="000000"/>
                </a:solidFill>
                <a:ea typeface="DejaVu Sans" pitchFamily="34" charset="2"/>
                <a:cs typeface="Lohit Hindi"/>
              </a:rPr>
              <a:t>	</a:t>
            </a:r>
            <a:r>
              <a:rPr lang="en-US" altLang="en-US" sz="1800" dirty="0" err="1" smtClean="0">
                <a:solidFill>
                  <a:srgbClr val="000000"/>
                </a:solidFill>
                <a:ea typeface="DejaVu Sans" pitchFamily="34" charset="2"/>
                <a:cs typeface="Lohit Hindi"/>
              </a:rPr>
              <a:t>int</a:t>
            </a:r>
            <a:r>
              <a:rPr lang="en-US" altLang="en-US" sz="1800" dirty="0" smtClean="0">
                <a:solidFill>
                  <a:srgbClr val="000000"/>
                </a:solidFill>
                <a:ea typeface="DejaVu Sans" pitchFamily="34" charset="2"/>
                <a:cs typeface="Lohit Hindi"/>
              </a:rPr>
              <a:t> *p;</a:t>
            </a:r>
          </a:p>
          <a:p>
            <a:pPr marL="539950" lvl="1" indent="0">
              <a:lnSpc>
                <a:spcPct val="80000"/>
              </a:lnSpc>
              <a:spcAft>
                <a:spcPct val="0"/>
              </a:spcAft>
              <a:buNone/>
            </a:pPr>
            <a:r>
              <a:rPr lang="en-US" altLang="en-US" sz="1800" dirty="0">
                <a:solidFill>
                  <a:srgbClr val="000000"/>
                </a:solidFill>
                <a:ea typeface="DejaVu Sans" pitchFamily="34" charset="2"/>
                <a:cs typeface="Lohit Hindi"/>
              </a:rPr>
              <a:t>	</a:t>
            </a:r>
            <a:r>
              <a:rPr lang="en-US" altLang="en-US" sz="1800" dirty="0" err="1" smtClean="0">
                <a:solidFill>
                  <a:srgbClr val="000000"/>
                </a:solidFill>
                <a:ea typeface="DejaVu Sans" pitchFamily="34" charset="2"/>
                <a:cs typeface="Lohit Hindi"/>
              </a:rPr>
              <a:t>int</a:t>
            </a:r>
            <a:r>
              <a:rPr lang="en-US" altLang="en-US" sz="1800" dirty="0" smtClean="0">
                <a:solidFill>
                  <a:srgbClr val="000000"/>
                </a:solidFill>
                <a:ea typeface="DejaVu Sans" pitchFamily="34" charset="2"/>
                <a:cs typeface="Lohit Hindi"/>
              </a:rPr>
              <a:t> c = 10; </a:t>
            </a:r>
          </a:p>
          <a:p>
            <a:pPr marL="539950" lvl="1" indent="0">
              <a:lnSpc>
                <a:spcPct val="80000"/>
              </a:lnSpc>
              <a:spcAft>
                <a:spcPct val="0"/>
              </a:spcAft>
              <a:buNone/>
            </a:pPr>
            <a:r>
              <a:rPr lang="en-US" altLang="en-US" sz="1800" dirty="0">
                <a:solidFill>
                  <a:srgbClr val="000000"/>
                </a:solidFill>
                <a:ea typeface="DejaVu Sans" pitchFamily="34" charset="2"/>
                <a:cs typeface="Lohit Hindi"/>
              </a:rPr>
              <a:t>	</a:t>
            </a:r>
            <a:r>
              <a:rPr lang="en-US" altLang="en-US" sz="1800" dirty="0" err="1" smtClean="0">
                <a:solidFill>
                  <a:srgbClr val="000000"/>
                </a:solidFill>
                <a:ea typeface="DejaVu Sans" pitchFamily="34" charset="2"/>
                <a:cs typeface="Lohit Hindi"/>
              </a:rPr>
              <a:t>int</a:t>
            </a:r>
            <a:r>
              <a:rPr lang="en-US" altLang="en-US" sz="1800" dirty="0" smtClean="0">
                <a:solidFill>
                  <a:srgbClr val="000000"/>
                </a:solidFill>
                <a:ea typeface="DejaVu Sans" pitchFamily="34" charset="2"/>
                <a:cs typeface="Lohit Hindi"/>
              </a:rPr>
              <a:t> d = 5;</a:t>
            </a:r>
          </a:p>
          <a:p>
            <a:pPr marL="539950" lvl="1" indent="0">
              <a:lnSpc>
                <a:spcPct val="80000"/>
              </a:lnSpc>
              <a:spcAft>
                <a:spcPct val="0"/>
              </a:spcAft>
              <a:buNone/>
            </a:pPr>
            <a:endParaRPr altLang="en-US" sz="1800" dirty="0" smtClean="0">
              <a:solidFill>
                <a:srgbClr val="000000"/>
              </a:solidFill>
              <a:ea typeface="DejaVu Sans" pitchFamily="34" charset="2"/>
              <a:cs typeface="Lohit Hindi"/>
            </a:endParaRPr>
          </a:p>
          <a:p>
            <a:pPr marL="539750" lvl="1" indent="0" eaLnBrk="1" hangingPunct="1">
              <a:lnSpc>
                <a:spcPct val="80000"/>
              </a:lnSpc>
              <a:spcBef>
                <a:spcPct val="0"/>
              </a:spcBef>
              <a:spcAft>
                <a:spcPct val="0"/>
              </a:spcAft>
              <a:buNone/>
            </a:pPr>
            <a:r>
              <a:rPr lang="en-US" altLang="en-US" sz="1800" dirty="0">
                <a:solidFill>
                  <a:srgbClr val="000000"/>
                </a:solidFill>
                <a:ea typeface="DejaVu Sans" pitchFamily="34" charset="2"/>
                <a:cs typeface="Lohit Hindi"/>
              </a:rPr>
              <a:t>	</a:t>
            </a:r>
            <a:r>
              <a:rPr lang="en-US" altLang="en-US" sz="1800" dirty="0" smtClean="0">
                <a:solidFill>
                  <a:srgbClr val="000000"/>
                </a:solidFill>
                <a:ea typeface="DejaVu Sans" pitchFamily="34" charset="2"/>
                <a:cs typeface="Lohit Hindi"/>
              </a:rPr>
              <a:t>p = &amp;c;   /* This statement assigns to the variable p the  */</a:t>
            </a:r>
          </a:p>
          <a:p>
            <a:pPr marL="539750" lvl="1" indent="0" eaLnBrk="1" hangingPunct="1">
              <a:lnSpc>
                <a:spcPct val="80000"/>
              </a:lnSpc>
              <a:spcBef>
                <a:spcPct val="0"/>
              </a:spcBef>
              <a:spcAft>
                <a:spcPct val="0"/>
              </a:spcAft>
              <a:buNone/>
            </a:pPr>
            <a:r>
              <a:rPr lang="en-US" altLang="en-US" sz="1800" dirty="0">
                <a:solidFill>
                  <a:srgbClr val="000000"/>
                </a:solidFill>
                <a:ea typeface="DejaVu Sans" pitchFamily="34" charset="2"/>
                <a:cs typeface="Lohit Hindi"/>
              </a:rPr>
              <a:t>	</a:t>
            </a:r>
            <a:r>
              <a:rPr lang="en-US" altLang="en-US" sz="1800" dirty="0" smtClean="0">
                <a:solidFill>
                  <a:srgbClr val="000000"/>
                </a:solidFill>
                <a:ea typeface="DejaVu Sans" pitchFamily="34" charset="2"/>
                <a:cs typeface="Lohit Hindi"/>
              </a:rPr>
              <a:t>	  /* address of the variable c.  So, </a:t>
            </a:r>
            <a:r>
              <a:rPr lang="en-US" altLang="en-US" sz="1800" dirty="0">
                <a:solidFill>
                  <a:srgbClr val="000000"/>
                </a:solidFill>
                <a:ea typeface="DejaVu Sans" pitchFamily="34" charset="2"/>
                <a:cs typeface="Lohit Hindi"/>
              </a:rPr>
              <a:t>p </a:t>
            </a:r>
            <a:r>
              <a:rPr lang="en-US" altLang="en-US" sz="1800" dirty="0" smtClean="0">
                <a:solidFill>
                  <a:srgbClr val="000000"/>
                </a:solidFill>
                <a:ea typeface="DejaVu Sans" pitchFamily="34" charset="2"/>
                <a:cs typeface="Lohit Hindi"/>
              </a:rPr>
              <a:t>points to </a:t>
            </a:r>
            <a:r>
              <a:rPr lang="en-US" altLang="en-US" sz="1800" dirty="0">
                <a:solidFill>
                  <a:srgbClr val="000000"/>
                </a:solidFill>
                <a:ea typeface="DejaVu Sans" pitchFamily="34" charset="2"/>
                <a:cs typeface="Lohit Hindi"/>
              </a:rPr>
              <a:t> </a:t>
            </a:r>
            <a:r>
              <a:rPr lang="en-US" altLang="en-US" sz="1800" dirty="0" smtClean="0">
                <a:solidFill>
                  <a:srgbClr val="000000"/>
                </a:solidFill>
                <a:ea typeface="DejaVu Sans" pitchFamily="34" charset="2"/>
                <a:cs typeface="Lohit Hindi"/>
              </a:rPr>
              <a:t>    */</a:t>
            </a:r>
          </a:p>
          <a:p>
            <a:pPr marL="539750" lvl="1" indent="0" eaLnBrk="1" hangingPunct="1">
              <a:lnSpc>
                <a:spcPct val="80000"/>
              </a:lnSpc>
              <a:spcBef>
                <a:spcPct val="0"/>
              </a:spcBef>
              <a:spcAft>
                <a:spcPct val="0"/>
              </a:spcAft>
              <a:buNone/>
            </a:pPr>
            <a:r>
              <a:rPr lang="en-US" altLang="en-US" sz="1800" dirty="0">
                <a:solidFill>
                  <a:srgbClr val="000000"/>
                </a:solidFill>
                <a:ea typeface="DejaVu Sans" pitchFamily="34" charset="2"/>
                <a:cs typeface="Lohit Hindi"/>
              </a:rPr>
              <a:t>	</a:t>
            </a:r>
            <a:r>
              <a:rPr lang="en-US" altLang="en-US" sz="1800" dirty="0" smtClean="0">
                <a:solidFill>
                  <a:srgbClr val="000000"/>
                </a:solidFill>
                <a:ea typeface="DejaVu Sans" pitchFamily="34" charset="2"/>
                <a:cs typeface="Lohit Hindi"/>
              </a:rPr>
              <a:t>	  /* the memory location of variable c                 */</a:t>
            </a:r>
          </a:p>
          <a:p>
            <a:pPr marL="539750" lvl="1" indent="0" eaLnBrk="1" hangingPunct="1">
              <a:lnSpc>
                <a:spcPct val="80000"/>
              </a:lnSpc>
              <a:spcBef>
                <a:spcPct val="0"/>
              </a:spcBef>
              <a:spcAft>
                <a:spcPct val="0"/>
              </a:spcAft>
              <a:buNone/>
            </a:pPr>
            <a:r>
              <a:rPr lang="en-US" altLang="en-US" sz="1800" dirty="0">
                <a:solidFill>
                  <a:srgbClr val="000000"/>
                </a:solidFill>
                <a:ea typeface="DejaVu Sans" pitchFamily="34" charset="2"/>
                <a:cs typeface="Lohit Hindi"/>
              </a:rPr>
              <a:t> </a:t>
            </a:r>
            <a:r>
              <a:rPr lang="en-US" altLang="en-US" sz="1800" dirty="0" smtClean="0">
                <a:solidFill>
                  <a:srgbClr val="000000"/>
                </a:solidFill>
                <a:ea typeface="DejaVu Sans" pitchFamily="34" charset="2"/>
                <a:cs typeface="Lohit Hindi"/>
              </a:rPr>
              <a:t>    p = &amp;d;</a:t>
            </a:r>
            <a:endParaRPr lang="en-US" altLang="en-US" sz="1800" dirty="0">
              <a:solidFill>
                <a:srgbClr val="000000"/>
              </a:solidFill>
              <a:ea typeface="DejaVu Sans" pitchFamily="34" charset="2"/>
              <a:cs typeface="Lohit Hindi"/>
            </a:endParaRPr>
          </a:p>
          <a:p>
            <a:pPr marL="539750" lvl="1" indent="0" eaLnBrk="1" hangingPunct="1">
              <a:lnSpc>
                <a:spcPct val="80000"/>
              </a:lnSpc>
              <a:spcBef>
                <a:spcPct val="0"/>
              </a:spcBef>
              <a:spcAft>
                <a:spcPct val="0"/>
              </a:spcAft>
              <a:buNone/>
            </a:pPr>
            <a:endParaRPr lang="en-US" altLang="en-US" sz="1800" dirty="0" smtClean="0">
              <a:solidFill>
                <a:srgbClr val="000000"/>
              </a:solidFill>
              <a:ea typeface="DejaVu Sans" pitchFamily="34" charset="2"/>
              <a:cs typeface="Lohit Hindi"/>
            </a:endParaRPr>
          </a:p>
        </p:txBody>
      </p:sp>
      <p:sp>
        <p:nvSpPr>
          <p:cNvPr id="17409" name="Slide Number Placeholder 4"/>
          <p:cNvSpPr>
            <a:spLocks noGrp="1"/>
          </p:cNvSpPr>
          <p:nvPr>
            <p:ph type="sldNum" sz="quarter" idx="4294967295"/>
          </p:nvPr>
        </p:nvSpPr>
        <p:spPr bwMode="auto">
          <a:xfrm>
            <a:off x="8647272" y="6407944"/>
            <a:ext cx="36576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compatLnSpc="1">
            <a:prstTxWarp prst="textNoShape">
              <a:avLst/>
            </a:prstTxWarp>
          </a:bodyPr>
          <a:lstStyle>
            <a:lvl1pPr>
              <a:defRPr>
                <a:solidFill>
                  <a:schemeClr val="tx1"/>
                </a:solidFill>
                <a:latin typeface="Calibri" pitchFamily="34" charset="0"/>
                <a:cs typeface="Arial" pitchFamily="34" charset="0"/>
              </a:defRPr>
            </a:lvl1pPr>
            <a:lvl2pPr marL="742950" indent="-285750">
              <a:defRPr>
                <a:solidFill>
                  <a:schemeClr val="tx1"/>
                </a:solidFill>
                <a:latin typeface="Calibri" pitchFamily="34" charset="0"/>
                <a:cs typeface="Arial" pitchFamily="34" charset="0"/>
              </a:defRPr>
            </a:lvl2pPr>
            <a:lvl3pPr marL="1143000" indent="-228600">
              <a:defRPr>
                <a:solidFill>
                  <a:schemeClr val="tx1"/>
                </a:solidFill>
                <a:latin typeface="Calibri" pitchFamily="34" charset="0"/>
                <a:cs typeface="Arial" pitchFamily="34" charset="0"/>
              </a:defRPr>
            </a:lvl3pPr>
            <a:lvl4pPr marL="1600200" indent="-228600">
              <a:defRPr>
                <a:solidFill>
                  <a:schemeClr val="tx1"/>
                </a:solidFill>
                <a:latin typeface="Calibri" pitchFamily="34" charset="0"/>
                <a:cs typeface="Arial" pitchFamily="34" charset="0"/>
              </a:defRPr>
            </a:lvl4pPr>
            <a:lvl5pPr marL="2057400" indent="-228600">
              <a:defRPr>
                <a:solidFill>
                  <a:schemeClr val="tx1"/>
                </a:solidFill>
                <a:latin typeface="Calibri" pitchFamily="34" charset="0"/>
                <a:cs typeface="Arial" pitchFamily="34" charset="0"/>
              </a:defRPr>
            </a:lvl5pPr>
            <a:lvl6pPr marL="2514600" indent="-228600" fontAlgn="base">
              <a:spcBef>
                <a:spcPct val="0"/>
              </a:spcBef>
              <a:spcAft>
                <a:spcPct val="0"/>
              </a:spcAft>
              <a:defRPr>
                <a:solidFill>
                  <a:schemeClr val="tx1"/>
                </a:solidFill>
                <a:latin typeface="Calibri" pitchFamily="34" charset="0"/>
                <a:cs typeface="Arial" pitchFamily="34" charset="0"/>
              </a:defRPr>
            </a:lvl6pPr>
            <a:lvl7pPr marL="2971800" indent="-228600" fontAlgn="base">
              <a:spcBef>
                <a:spcPct val="0"/>
              </a:spcBef>
              <a:spcAft>
                <a:spcPct val="0"/>
              </a:spcAft>
              <a:defRPr>
                <a:solidFill>
                  <a:schemeClr val="tx1"/>
                </a:solidFill>
                <a:latin typeface="Calibri" pitchFamily="34" charset="0"/>
                <a:cs typeface="Arial" pitchFamily="34" charset="0"/>
              </a:defRPr>
            </a:lvl7pPr>
            <a:lvl8pPr marL="3429000" indent="-228600" fontAlgn="base">
              <a:spcBef>
                <a:spcPct val="0"/>
              </a:spcBef>
              <a:spcAft>
                <a:spcPct val="0"/>
              </a:spcAft>
              <a:defRPr>
                <a:solidFill>
                  <a:schemeClr val="tx1"/>
                </a:solidFill>
                <a:latin typeface="Calibri" pitchFamily="34" charset="0"/>
                <a:cs typeface="Arial" pitchFamily="34" charset="0"/>
              </a:defRPr>
            </a:lvl8pPr>
            <a:lvl9pPr marL="3886200" indent="-228600" fontAlgn="base">
              <a:spcBef>
                <a:spcPct val="0"/>
              </a:spcBef>
              <a:spcAft>
                <a:spcPct val="0"/>
              </a:spcAft>
              <a:defRPr>
                <a:solidFill>
                  <a:schemeClr val="tx1"/>
                </a:solidFill>
                <a:latin typeface="Calibri" pitchFamily="34" charset="0"/>
                <a:cs typeface="Arial" pitchFamily="34" charset="0"/>
              </a:defRPr>
            </a:lvl9pPr>
          </a:lstStyle>
          <a:p>
            <a:pPr fontAlgn="base">
              <a:spcBef>
                <a:spcPct val="0"/>
              </a:spcBef>
              <a:spcAft>
                <a:spcPct val="0"/>
              </a:spcAft>
            </a:pPr>
            <a:fld id="{74059FF5-E076-429E-B91D-F5D21D936B88}" type="slidenum">
              <a:rPr lang="en-US" altLang="en-US">
                <a:solidFill>
                  <a:prstClr val="white"/>
                </a:solidFill>
                <a:latin typeface="Tinos"/>
              </a:rPr>
              <a:pPr fontAlgn="base">
                <a:spcBef>
                  <a:spcPct val="0"/>
                </a:spcBef>
                <a:spcAft>
                  <a:spcPct val="0"/>
                </a:spcAft>
              </a:pPr>
              <a:t>20</a:t>
            </a:fld>
            <a:endParaRPr lang="en-US" altLang="en-US">
              <a:solidFill>
                <a:prstClr val="white"/>
              </a:solidFill>
              <a:latin typeface="Tinos"/>
            </a:endParaRPr>
          </a:p>
        </p:txBody>
      </p:sp>
      <p:sp>
        <p:nvSpPr>
          <p:cNvPr id="17410" name="Title 1"/>
          <p:cNvSpPr txBox="1">
            <a:spLocks noGrp="1"/>
          </p:cNvSpPr>
          <p:nvPr>
            <p:ph type="title"/>
          </p:nvPr>
        </p:nvSpPr>
        <p:spPr/>
        <p:txBody>
          <a:bodyPr/>
          <a:lstStyle/>
          <a:p>
            <a:pPr>
              <a:buSzPct val="45000"/>
              <a:buFont typeface="StarSymbol"/>
              <a:buNone/>
            </a:pPr>
            <a:r>
              <a:rPr altLang="en-US" sz="3200" dirty="0" smtClean="0">
                <a:solidFill>
                  <a:srgbClr val="000000"/>
                </a:solidFill>
                <a:latin typeface="Arimo"/>
              </a:rPr>
              <a:t>Pointers - Two related operators (cont.)</a:t>
            </a:r>
          </a:p>
        </p:txBody>
      </p:sp>
    </p:spTree>
    <p:extLst>
      <p:ext uri="{BB962C8B-B14F-4D97-AF65-F5344CB8AC3E}">
        <p14:creationId xmlns:p14="http://schemas.microsoft.com/office/powerpoint/2010/main" val="347873728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dirty="0" smtClean="0"/>
              <a:t>There are a few different ways to print out the value of pointers.</a:t>
            </a:r>
          </a:p>
          <a:p>
            <a:pPr marL="109728" indent="0">
              <a:buNone/>
            </a:pPr>
            <a:endParaRPr lang="en-US" dirty="0" smtClean="0"/>
          </a:p>
          <a:p>
            <a:r>
              <a:rPr lang="en-US" dirty="0" smtClean="0"/>
              <a:t>Since a pointer is just an 8-byte string of bits, we can obviously print it out using %d</a:t>
            </a:r>
          </a:p>
          <a:p>
            <a:pPr marL="109728" indent="0">
              <a:buNone/>
            </a:pPr>
            <a:endParaRPr lang="en-US" dirty="0" smtClean="0"/>
          </a:p>
          <a:p>
            <a:r>
              <a:rPr lang="en-US" dirty="0" smtClean="0"/>
              <a:t>Other alternatives are:</a:t>
            </a:r>
          </a:p>
          <a:p>
            <a:pPr lvl="1"/>
            <a:r>
              <a:rPr lang="en-US" dirty="0" smtClean="0"/>
              <a:t>%x – display the value as a hexadecimal number</a:t>
            </a:r>
          </a:p>
          <a:p>
            <a:pPr lvl="1"/>
            <a:r>
              <a:rPr lang="en-US" dirty="0" smtClean="0"/>
              <a:t>%o – display the value as an octal number</a:t>
            </a:r>
          </a:p>
          <a:p>
            <a:pPr lvl="1"/>
            <a:r>
              <a:rPr lang="en-US" dirty="0" smtClean="0"/>
              <a:t>%p = display the value in an implementation-specific manner; typically as a hexadecimal number</a:t>
            </a:r>
          </a:p>
        </p:txBody>
      </p:sp>
      <p:sp>
        <p:nvSpPr>
          <p:cNvPr id="3" name="Title 2"/>
          <p:cNvSpPr>
            <a:spLocks noGrp="1"/>
          </p:cNvSpPr>
          <p:nvPr>
            <p:ph type="title"/>
          </p:nvPr>
        </p:nvSpPr>
        <p:spPr/>
        <p:txBody>
          <a:bodyPr/>
          <a:lstStyle/>
          <a:p>
            <a:r>
              <a:rPr lang="en-US" dirty="0" smtClean="0"/>
              <a:t>Printing pointer values</a:t>
            </a:r>
            <a:endParaRPr lang="en-US" dirty="0"/>
          </a:p>
        </p:txBody>
      </p:sp>
    </p:spTree>
    <p:extLst>
      <p:ext uri="{BB962C8B-B14F-4D97-AF65-F5344CB8AC3E}">
        <p14:creationId xmlns:p14="http://schemas.microsoft.com/office/powerpoint/2010/main" val="32578257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Vertical Text Placeholder 2"/>
          <p:cNvSpPr txBox="1">
            <a:spLocks noGrp="1"/>
          </p:cNvSpPr>
          <p:nvPr>
            <p:ph idx="1"/>
          </p:nvPr>
        </p:nvSpPr>
        <p:spPr>
          <a:xfrm>
            <a:off x="457200" y="3581400"/>
            <a:ext cx="8229600" cy="2590800"/>
          </a:xfrm>
        </p:spPr>
        <p:txBody>
          <a:bodyPr>
            <a:normAutofit fontScale="92500" lnSpcReduction="20000"/>
          </a:bodyPr>
          <a:lstStyle/>
          <a:p>
            <a:pPr marL="107950" indent="0">
              <a:spcAft>
                <a:spcPct val="0"/>
              </a:spcAft>
              <a:buFontTx/>
              <a:buNone/>
            </a:pPr>
            <a:r>
              <a:rPr altLang="en-US" sz="2000" dirty="0" err="1" smtClean="0">
                <a:solidFill>
                  <a:srgbClr val="000000"/>
                </a:solidFill>
                <a:ea typeface="DejaVu Sans" pitchFamily="34" charset="2"/>
                <a:cs typeface="Courier New" pitchFamily="49" charset="0"/>
              </a:rPr>
              <a:t>int</a:t>
            </a:r>
            <a:r>
              <a:rPr altLang="en-US" sz="2000" dirty="0" smtClean="0">
                <a:solidFill>
                  <a:srgbClr val="000000"/>
                </a:solidFill>
                <a:ea typeface="DejaVu Sans" pitchFamily="34" charset="2"/>
                <a:cs typeface="Courier New" pitchFamily="49" charset="0"/>
              </a:rPr>
              <a:t> </a:t>
            </a:r>
            <a:r>
              <a:rPr lang="en-US" altLang="en-US" sz="2000" dirty="0" smtClean="0">
                <a:solidFill>
                  <a:srgbClr val="000000"/>
                </a:solidFill>
                <a:ea typeface="DejaVu Sans" pitchFamily="34" charset="2"/>
                <a:cs typeface="Courier New" pitchFamily="49" charset="0"/>
              </a:rPr>
              <a:t>B</a:t>
            </a:r>
            <a:r>
              <a:rPr altLang="en-US" sz="2000" dirty="0" smtClean="0">
                <a:solidFill>
                  <a:srgbClr val="000000"/>
                </a:solidFill>
                <a:ea typeface="DejaVu Sans" pitchFamily="34" charset="2"/>
                <a:cs typeface="Courier New" pitchFamily="49" charset="0"/>
              </a:rPr>
              <a:t> = 8;</a:t>
            </a:r>
          </a:p>
          <a:p>
            <a:pPr marL="107950" indent="0">
              <a:spcAft>
                <a:spcPct val="0"/>
              </a:spcAft>
              <a:buFontTx/>
              <a:buNone/>
            </a:pPr>
            <a:r>
              <a:rPr altLang="en-US" sz="2000" dirty="0" err="1" smtClean="0">
                <a:solidFill>
                  <a:srgbClr val="000000"/>
                </a:solidFill>
                <a:ea typeface="DejaVu Sans" pitchFamily="34" charset="2"/>
                <a:cs typeface="Courier New" pitchFamily="49" charset="0"/>
              </a:rPr>
              <a:t>int</a:t>
            </a:r>
            <a:r>
              <a:rPr altLang="en-US" sz="2000" dirty="0" smtClean="0">
                <a:solidFill>
                  <a:srgbClr val="000000"/>
                </a:solidFill>
                <a:ea typeface="DejaVu Sans" pitchFamily="34" charset="2"/>
                <a:cs typeface="Courier New" pitchFamily="49" charset="0"/>
              </a:rPr>
              <a:t> *C</a:t>
            </a:r>
            <a:r>
              <a:rPr lang="en-US" altLang="en-US" sz="2000" dirty="0" smtClean="0">
                <a:solidFill>
                  <a:srgbClr val="000000"/>
                </a:solidFill>
                <a:ea typeface="DejaVu Sans" pitchFamily="34" charset="2"/>
                <a:cs typeface="Courier New" pitchFamily="49" charset="0"/>
              </a:rPr>
              <a:t>;</a:t>
            </a:r>
            <a:r>
              <a:rPr altLang="en-US" sz="2000" dirty="0" smtClean="0">
                <a:solidFill>
                  <a:srgbClr val="000000"/>
                </a:solidFill>
                <a:ea typeface="DejaVu Sans" pitchFamily="34" charset="2"/>
                <a:cs typeface="Courier New" pitchFamily="49" charset="0"/>
              </a:rPr>
              <a:t> </a:t>
            </a:r>
            <a:r>
              <a:rPr lang="en-US" altLang="en-US" sz="2000" dirty="0" smtClean="0">
                <a:solidFill>
                  <a:srgbClr val="000000"/>
                </a:solidFill>
                <a:ea typeface="DejaVu Sans" pitchFamily="34" charset="2"/>
                <a:cs typeface="Courier New" pitchFamily="49" charset="0"/>
              </a:rPr>
              <a:t>	</a:t>
            </a:r>
            <a:r>
              <a:rPr altLang="en-US" sz="2000" dirty="0" smtClean="0">
                <a:solidFill>
                  <a:srgbClr val="000000"/>
                </a:solidFill>
                <a:ea typeface="DejaVu Sans" pitchFamily="34" charset="2"/>
                <a:cs typeface="Courier New" pitchFamily="49" charset="0"/>
              </a:rPr>
              <a:t>/* Declare C to be a pointer to </a:t>
            </a:r>
            <a:r>
              <a:rPr altLang="en-US" sz="2000" dirty="0" err="1" smtClean="0">
                <a:solidFill>
                  <a:srgbClr val="000000"/>
                </a:solidFill>
                <a:ea typeface="DejaVu Sans" pitchFamily="34" charset="2"/>
                <a:cs typeface="Courier New" pitchFamily="49" charset="0"/>
              </a:rPr>
              <a:t>int</a:t>
            </a:r>
            <a:r>
              <a:rPr altLang="en-US" sz="2000" dirty="0" smtClean="0">
                <a:solidFill>
                  <a:srgbClr val="000000"/>
                </a:solidFill>
                <a:ea typeface="DejaVu Sans" pitchFamily="34" charset="2"/>
                <a:cs typeface="Courier New" pitchFamily="49" charset="0"/>
              </a:rPr>
              <a:t> */ </a:t>
            </a:r>
            <a:endParaRPr lang="en-US" altLang="en-US" sz="2000" dirty="0" smtClean="0">
              <a:solidFill>
                <a:srgbClr val="000000"/>
              </a:solidFill>
              <a:ea typeface="DejaVu Sans" pitchFamily="34" charset="2"/>
              <a:cs typeface="Courier New" pitchFamily="49" charset="0"/>
            </a:endParaRPr>
          </a:p>
          <a:p>
            <a:pPr marL="107950" indent="0">
              <a:spcAft>
                <a:spcPct val="0"/>
              </a:spcAft>
              <a:buFontTx/>
              <a:buNone/>
            </a:pPr>
            <a:r>
              <a:rPr lang="en-US" altLang="en-US" sz="2000" dirty="0" smtClean="0">
                <a:solidFill>
                  <a:srgbClr val="000000"/>
                </a:solidFill>
                <a:ea typeface="DejaVu Sans" pitchFamily="34" charset="2"/>
                <a:cs typeface="Courier New" pitchFamily="49" charset="0"/>
              </a:rPr>
              <a:t>C = &amp;B;</a:t>
            </a:r>
            <a:r>
              <a:rPr altLang="en-US" sz="2000" dirty="0" smtClean="0">
                <a:solidFill>
                  <a:srgbClr val="000000"/>
                </a:solidFill>
                <a:ea typeface="DejaVu Sans" pitchFamily="34" charset="2"/>
                <a:cs typeface="Courier New" pitchFamily="49" charset="0"/>
              </a:rPr>
              <a:t>	/* and assign it the </a:t>
            </a:r>
            <a:r>
              <a:rPr lang="en-US" altLang="en-US" sz="2000" dirty="0" smtClean="0">
                <a:solidFill>
                  <a:srgbClr val="000000"/>
                </a:solidFill>
                <a:ea typeface="DejaVu Sans" pitchFamily="34" charset="2"/>
                <a:cs typeface="Courier New" pitchFamily="49" charset="0"/>
              </a:rPr>
              <a:t>address of B  */</a:t>
            </a:r>
            <a:endParaRPr altLang="en-US" sz="2000" dirty="0" smtClean="0">
              <a:solidFill>
                <a:srgbClr val="000000"/>
              </a:solidFill>
              <a:ea typeface="DejaVu Sans" pitchFamily="34" charset="2"/>
              <a:cs typeface="Courier New" pitchFamily="49" charset="0"/>
            </a:endParaRPr>
          </a:p>
          <a:p>
            <a:pPr marL="107950" indent="0">
              <a:spcAft>
                <a:spcPct val="0"/>
              </a:spcAft>
              <a:buFontTx/>
              <a:buNone/>
            </a:pPr>
            <a:r>
              <a:rPr lang="en-US" altLang="en-US" sz="2000" dirty="0" smtClean="0">
                <a:solidFill>
                  <a:srgbClr val="000000"/>
                </a:solidFill>
                <a:ea typeface="DejaVu Sans" pitchFamily="34" charset="2"/>
                <a:cs typeface="Courier New" pitchFamily="49" charset="0"/>
              </a:rPr>
              <a:t>B = 10;</a:t>
            </a:r>
          </a:p>
          <a:p>
            <a:pPr marL="107950" indent="0">
              <a:spcAft>
                <a:spcPct val="0"/>
              </a:spcAft>
              <a:buFontTx/>
              <a:buNone/>
            </a:pPr>
            <a:r>
              <a:rPr lang="en-US" altLang="en-US" sz="2000" dirty="0" smtClean="0">
                <a:solidFill>
                  <a:srgbClr val="000000"/>
                </a:solidFill>
                <a:ea typeface="DejaVu Sans" pitchFamily="34" charset="2"/>
                <a:cs typeface="Courier New" pitchFamily="49" charset="0"/>
              </a:rPr>
              <a:t>*C = 06; /* dereferencing the pointer : change the value of B</a:t>
            </a:r>
          </a:p>
          <a:p>
            <a:pPr marL="107950" indent="0">
              <a:spcAft>
                <a:spcPct val="0"/>
              </a:spcAft>
              <a:buFontTx/>
              <a:buNone/>
            </a:pPr>
            <a:r>
              <a:rPr lang="en-US" altLang="en-US" sz="2000" dirty="0">
                <a:solidFill>
                  <a:srgbClr val="000000"/>
                </a:solidFill>
                <a:ea typeface="DejaVu Sans" pitchFamily="34" charset="2"/>
                <a:cs typeface="Courier New" pitchFamily="49" charset="0"/>
              </a:rPr>
              <a:t> </a:t>
            </a:r>
            <a:r>
              <a:rPr lang="en-US" altLang="en-US" sz="2000" dirty="0" smtClean="0">
                <a:solidFill>
                  <a:srgbClr val="000000"/>
                </a:solidFill>
                <a:ea typeface="DejaVu Sans" pitchFamily="34" charset="2"/>
                <a:cs typeface="Courier New" pitchFamily="49" charset="0"/>
              </a:rPr>
              <a:t>                    *C = *(&amp;B) = B = 06</a:t>
            </a:r>
            <a:endParaRPr altLang="en-US" sz="2000" dirty="0" smtClean="0">
              <a:solidFill>
                <a:srgbClr val="000000"/>
              </a:solidFill>
              <a:ea typeface="DejaVu Sans" pitchFamily="34" charset="2"/>
              <a:cs typeface="Courier New" pitchFamily="49" charset="0"/>
            </a:endParaRPr>
          </a:p>
          <a:p>
            <a:pPr marL="107950" indent="0">
              <a:spcAft>
                <a:spcPct val="0"/>
              </a:spcAft>
              <a:buFontTx/>
              <a:buNone/>
            </a:pPr>
            <a:r>
              <a:rPr altLang="en-US" sz="2000" dirty="0" smtClean="0">
                <a:solidFill>
                  <a:srgbClr val="000000"/>
                </a:solidFill>
                <a:ea typeface="DejaVu Sans" pitchFamily="34" charset="2"/>
                <a:cs typeface="Courier New" pitchFamily="49" charset="0"/>
              </a:rPr>
              <a:t>Now, C is an int</a:t>
            </a:r>
            <a:r>
              <a:rPr lang="en-US" altLang="en-US" sz="2000" dirty="0" smtClean="0">
                <a:solidFill>
                  <a:srgbClr val="000000"/>
                </a:solidFill>
                <a:ea typeface="DejaVu Sans" pitchFamily="34" charset="2"/>
                <a:cs typeface="Courier New" pitchFamily="49" charset="0"/>
              </a:rPr>
              <a:t>eger</a:t>
            </a:r>
            <a:r>
              <a:rPr altLang="en-US" sz="2000" dirty="0" smtClean="0">
                <a:solidFill>
                  <a:srgbClr val="000000"/>
                </a:solidFill>
                <a:ea typeface="DejaVu Sans" pitchFamily="34" charset="2"/>
                <a:cs typeface="Courier New" pitchFamily="49" charset="0"/>
              </a:rPr>
              <a:t> pointer that points to B, so we can access B either through its name (identifier), or, using </a:t>
            </a:r>
            <a:r>
              <a:rPr altLang="en-US" sz="2000" i="1" dirty="0" smtClean="0">
                <a:solidFill>
                  <a:srgbClr val="000000"/>
                </a:solidFill>
                <a:ea typeface="DejaVu Sans" pitchFamily="34" charset="2"/>
                <a:cs typeface="Courier New" pitchFamily="49" charset="0"/>
              </a:rPr>
              <a:t>indirection</a:t>
            </a:r>
            <a:r>
              <a:rPr altLang="en-US" sz="2000" dirty="0" smtClean="0">
                <a:solidFill>
                  <a:srgbClr val="000000"/>
                </a:solidFill>
                <a:ea typeface="DejaVu Sans" pitchFamily="34" charset="2"/>
                <a:cs typeface="Courier New" pitchFamily="49" charset="0"/>
              </a:rPr>
              <a:t>, through C (See </a:t>
            </a:r>
            <a:r>
              <a:rPr lang="en-US" altLang="en-US" sz="2000" dirty="0" smtClean="0">
                <a:solidFill>
                  <a:srgbClr val="000000"/>
                </a:solidFill>
                <a:ea typeface="DejaVu Sans" pitchFamily="34" charset="2"/>
                <a:cs typeface="Courier New" pitchFamily="49" charset="0"/>
              </a:rPr>
              <a:t>next slide)</a:t>
            </a:r>
            <a:r>
              <a:rPr altLang="en-US" sz="2000" dirty="0" smtClean="0">
                <a:solidFill>
                  <a:srgbClr val="000000"/>
                </a:solidFill>
                <a:ea typeface="DejaVu Sans" pitchFamily="34" charset="2"/>
                <a:cs typeface="Courier New" pitchFamily="49" charset="0"/>
              </a:rPr>
              <a:t>.</a:t>
            </a:r>
          </a:p>
        </p:txBody>
      </p:sp>
      <p:sp>
        <p:nvSpPr>
          <p:cNvPr id="19457" name="Title 1"/>
          <p:cNvSpPr txBox="1">
            <a:spLocks noGrp="1"/>
          </p:cNvSpPr>
          <p:nvPr>
            <p:ph type="title"/>
          </p:nvPr>
        </p:nvSpPr>
        <p:spPr/>
        <p:txBody>
          <a:bodyPr/>
          <a:lstStyle/>
          <a:p>
            <a:pPr>
              <a:buSzPct val="45000"/>
              <a:buFont typeface="StarSymbol"/>
              <a:buNone/>
            </a:pPr>
            <a:r>
              <a:rPr altLang="en-US" dirty="0" smtClean="0">
                <a:solidFill>
                  <a:srgbClr val="000000"/>
                </a:solidFill>
                <a:latin typeface="Arimo"/>
              </a:rPr>
              <a:t>Example</a:t>
            </a:r>
          </a:p>
        </p:txBody>
      </p:sp>
      <p:graphicFrame>
        <p:nvGraphicFramePr>
          <p:cNvPr id="4" name="Table 3"/>
          <p:cNvGraphicFramePr>
            <a:graphicFrameLocks noGrp="1"/>
          </p:cNvGraphicFramePr>
          <p:nvPr>
            <p:extLst>
              <p:ext uri="{D42A27DB-BD31-4B8C-83A1-F6EECF244321}">
                <p14:modId xmlns:p14="http://schemas.microsoft.com/office/powerpoint/2010/main" val="3855322029"/>
              </p:ext>
            </p:extLst>
          </p:nvPr>
        </p:nvGraphicFramePr>
        <p:xfrm>
          <a:off x="609600" y="1600200"/>
          <a:ext cx="7696200" cy="1742440"/>
        </p:xfrm>
        <a:graphic>
          <a:graphicData uri="http://schemas.openxmlformats.org/drawingml/2006/table">
            <a:tbl>
              <a:tblPr/>
              <a:tblGrid>
                <a:gridCol w="1981200"/>
                <a:gridCol w="1219200"/>
                <a:gridCol w="914400"/>
                <a:gridCol w="1219200"/>
                <a:gridCol w="1219200"/>
                <a:gridCol w="1143000"/>
              </a:tblGrid>
              <a:tr h="520700">
                <a:tc>
                  <a:txBody>
                    <a:bodyPr/>
                    <a:lstStyle>
                      <a:lvl1pPr>
                        <a:spcAft>
                          <a:spcPts val="1288"/>
                        </a:spcAft>
                        <a:defRPr sz="2500">
                          <a:solidFill>
                            <a:schemeClr val="tx1"/>
                          </a:solidFill>
                          <a:latin typeface="Arimo"/>
                        </a:defRPr>
                      </a:lvl1pPr>
                      <a:lvl2pPr marL="742950" indent="-285750" eaLnBrk="0" hangingPunct="0">
                        <a:spcBef>
                          <a:spcPct val="20000"/>
                        </a:spcBef>
                        <a:defRPr sz="2400">
                          <a:solidFill>
                            <a:schemeClr val="tx1"/>
                          </a:solidFill>
                          <a:latin typeface="Arial" pitchFamily="34" charset="0"/>
                        </a:defRPr>
                      </a:lvl2pPr>
                      <a:lvl3pPr marL="1143000" indent="-228600" eaLnBrk="0" hangingPunct="0">
                        <a:spcBef>
                          <a:spcPct val="20000"/>
                        </a:spcBef>
                        <a:defRPr sz="2000">
                          <a:solidFill>
                            <a:schemeClr val="tx1"/>
                          </a:solidFill>
                          <a:latin typeface="Arial" pitchFamily="34" charset="0"/>
                        </a:defRPr>
                      </a:lvl3pPr>
                      <a:lvl4pPr marL="1600200" indent="-228600" eaLnBrk="0" hangingPunct="0">
                        <a:spcBef>
                          <a:spcPct val="20000"/>
                        </a:spcBef>
                        <a:defRPr>
                          <a:solidFill>
                            <a:schemeClr val="tx1"/>
                          </a:solidFill>
                          <a:latin typeface="Arial" pitchFamily="34" charset="0"/>
                        </a:defRPr>
                      </a:lvl4pPr>
                      <a:lvl5pPr marL="2057400" indent="-228600" eaLnBrk="0" hangingPunct="0">
                        <a:spcBef>
                          <a:spcPct val="20000"/>
                        </a:spcBef>
                        <a:defRPr>
                          <a:solidFill>
                            <a:schemeClr val="tx1"/>
                          </a:solidFill>
                          <a:latin typeface="Arial" pitchFamily="34" charset="0"/>
                        </a:defRPr>
                      </a:lvl5pPr>
                      <a:lvl6pPr marL="2514600" indent="-228600" eaLnBrk="0" fontAlgn="base" hangingPunct="0">
                        <a:spcBef>
                          <a:spcPct val="20000"/>
                        </a:spcBef>
                        <a:spcAft>
                          <a:spcPct val="0"/>
                        </a:spcAft>
                        <a:defRPr>
                          <a:solidFill>
                            <a:schemeClr val="tx1"/>
                          </a:solidFill>
                          <a:latin typeface="Arial" pitchFamily="34" charset="0"/>
                        </a:defRPr>
                      </a:lvl6pPr>
                      <a:lvl7pPr marL="2971800" indent="-228600" eaLnBrk="0" fontAlgn="base" hangingPunct="0">
                        <a:spcBef>
                          <a:spcPct val="20000"/>
                        </a:spcBef>
                        <a:spcAft>
                          <a:spcPct val="0"/>
                        </a:spcAft>
                        <a:defRPr>
                          <a:solidFill>
                            <a:schemeClr val="tx1"/>
                          </a:solidFill>
                          <a:latin typeface="Arial" pitchFamily="34" charset="0"/>
                        </a:defRPr>
                      </a:lvl7pPr>
                      <a:lvl8pPr marL="3429000" indent="-228600" eaLnBrk="0" fontAlgn="base" hangingPunct="0">
                        <a:spcBef>
                          <a:spcPct val="20000"/>
                        </a:spcBef>
                        <a:spcAft>
                          <a:spcPct val="0"/>
                        </a:spcAft>
                        <a:defRPr>
                          <a:solidFill>
                            <a:schemeClr val="tx1"/>
                          </a:solidFill>
                          <a:latin typeface="Arial" pitchFamily="34" charset="0"/>
                        </a:defRPr>
                      </a:lvl8pPr>
                      <a:lvl9pPr marL="3886200" indent="-228600" eaLnBrk="0" fontAlgn="base" hangingPunct="0">
                        <a:spcBef>
                          <a:spcPct val="20000"/>
                        </a:spcBef>
                        <a:spcAft>
                          <a:spcPct val="0"/>
                        </a:spcAft>
                        <a:defRPr>
                          <a:solidFill>
                            <a:schemeClr val="tx1"/>
                          </a:solidFill>
                          <a:latin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000" b="1" i="0" u="none" strike="noStrike" cap="none" normalizeH="0" baseline="0" dirty="0" smtClean="0">
                          <a:ln>
                            <a:noFill/>
                          </a:ln>
                          <a:solidFill>
                            <a:srgbClr val="000000"/>
                          </a:solidFill>
                          <a:effectLst/>
                          <a:latin typeface="Calibri" pitchFamily="34" charset="0"/>
                          <a:cs typeface="Arial" pitchFamily="34" charset="0"/>
                        </a:rPr>
                        <a:t>Variable Name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Aft>
                          <a:spcPts val="1288"/>
                        </a:spcAft>
                        <a:defRPr sz="2500">
                          <a:solidFill>
                            <a:schemeClr val="tx1"/>
                          </a:solidFill>
                          <a:latin typeface="Arimo"/>
                        </a:defRPr>
                      </a:lvl1pPr>
                      <a:lvl2pPr marL="742950" indent="-285750" eaLnBrk="0" hangingPunct="0">
                        <a:spcBef>
                          <a:spcPct val="20000"/>
                        </a:spcBef>
                        <a:defRPr sz="2400">
                          <a:solidFill>
                            <a:schemeClr val="tx1"/>
                          </a:solidFill>
                          <a:latin typeface="Arial" pitchFamily="34" charset="0"/>
                        </a:defRPr>
                      </a:lvl2pPr>
                      <a:lvl3pPr marL="1143000" indent="-228600" eaLnBrk="0" hangingPunct="0">
                        <a:spcBef>
                          <a:spcPct val="20000"/>
                        </a:spcBef>
                        <a:defRPr sz="2000">
                          <a:solidFill>
                            <a:schemeClr val="tx1"/>
                          </a:solidFill>
                          <a:latin typeface="Arial" pitchFamily="34" charset="0"/>
                        </a:defRPr>
                      </a:lvl3pPr>
                      <a:lvl4pPr marL="1600200" indent="-228600" eaLnBrk="0" hangingPunct="0">
                        <a:spcBef>
                          <a:spcPct val="20000"/>
                        </a:spcBef>
                        <a:defRPr>
                          <a:solidFill>
                            <a:schemeClr val="tx1"/>
                          </a:solidFill>
                          <a:latin typeface="Arial" pitchFamily="34" charset="0"/>
                        </a:defRPr>
                      </a:lvl4pPr>
                      <a:lvl5pPr marL="2057400" indent="-228600" eaLnBrk="0" hangingPunct="0">
                        <a:spcBef>
                          <a:spcPct val="20000"/>
                        </a:spcBef>
                        <a:defRPr>
                          <a:solidFill>
                            <a:schemeClr val="tx1"/>
                          </a:solidFill>
                          <a:latin typeface="Arial" pitchFamily="34" charset="0"/>
                        </a:defRPr>
                      </a:lvl5pPr>
                      <a:lvl6pPr marL="2514600" indent="-228600" eaLnBrk="0" fontAlgn="base" hangingPunct="0">
                        <a:spcBef>
                          <a:spcPct val="20000"/>
                        </a:spcBef>
                        <a:spcAft>
                          <a:spcPct val="0"/>
                        </a:spcAft>
                        <a:defRPr>
                          <a:solidFill>
                            <a:schemeClr val="tx1"/>
                          </a:solidFill>
                          <a:latin typeface="Arial" pitchFamily="34" charset="0"/>
                        </a:defRPr>
                      </a:lvl6pPr>
                      <a:lvl7pPr marL="2971800" indent="-228600" eaLnBrk="0" fontAlgn="base" hangingPunct="0">
                        <a:spcBef>
                          <a:spcPct val="20000"/>
                        </a:spcBef>
                        <a:spcAft>
                          <a:spcPct val="0"/>
                        </a:spcAft>
                        <a:defRPr>
                          <a:solidFill>
                            <a:schemeClr val="tx1"/>
                          </a:solidFill>
                          <a:latin typeface="Arial" pitchFamily="34" charset="0"/>
                        </a:defRPr>
                      </a:lvl7pPr>
                      <a:lvl8pPr marL="3429000" indent="-228600" eaLnBrk="0" fontAlgn="base" hangingPunct="0">
                        <a:spcBef>
                          <a:spcPct val="20000"/>
                        </a:spcBef>
                        <a:spcAft>
                          <a:spcPct val="0"/>
                        </a:spcAft>
                        <a:defRPr>
                          <a:solidFill>
                            <a:schemeClr val="tx1"/>
                          </a:solidFill>
                          <a:latin typeface="Arial" pitchFamily="34" charset="0"/>
                        </a:defRPr>
                      </a:lvl8pPr>
                      <a:lvl9pPr marL="3886200" indent="-228600" eaLnBrk="0" fontAlgn="base" hangingPunct="0">
                        <a:spcBef>
                          <a:spcPct val="20000"/>
                        </a:spcBef>
                        <a:spcAft>
                          <a:spcPct val="0"/>
                        </a:spcAft>
                        <a:defRPr>
                          <a:solidFill>
                            <a:schemeClr val="tx1"/>
                          </a:solidFill>
                          <a:latin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00"/>
                          </a:solidFill>
                          <a:effectLst/>
                          <a:latin typeface="Calibri" pitchFamily="34" charset="0"/>
                          <a:cs typeface="Arial" pitchFamily="34" charset="0"/>
                        </a:rPr>
                        <a:t>A</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Aft>
                          <a:spcPts val="1288"/>
                        </a:spcAft>
                        <a:defRPr sz="2500">
                          <a:solidFill>
                            <a:schemeClr val="tx1"/>
                          </a:solidFill>
                          <a:latin typeface="Arimo"/>
                        </a:defRPr>
                      </a:lvl1pPr>
                      <a:lvl2pPr marL="742950" indent="-285750" eaLnBrk="0" hangingPunct="0">
                        <a:spcBef>
                          <a:spcPct val="20000"/>
                        </a:spcBef>
                        <a:defRPr sz="2400">
                          <a:solidFill>
                            <a:schemeClr val="tx1"/>
                          </a:solidFill>
                          <a:latin typeface="Arial" pitchFamily="34" charset="0"/>
                        </a:defRPr>
                      </a:lvl2pPr>
                      <a:lvl3pPr marL="1143000" indent="-228600" eaLnBrk="0" hangingPunct="0">
                        <a:spcBef>
                          <a:spcPct val="20000"/>
                        </a:spcBef>
                        <a:defRPr sz="2000">
                          <a:solidFill>
                            <a:schemeClr val="tx1"/>
                          </a:solidFill>
                          <a:latin typeface="Arial" pitchFamily="34" charset="0"/>
                        </a:defRPr>
                      </a:lvl3pPr>
                      <a:lvl4pPr marL="1600200" indent="-228600" eaLnBrk="0" hangingPunct="0">
                        <a:spcBef>
                          <a:spcPct val="20000"/>
                        </a:spcBef>
                        <a:defRPr>
                          <a:solidFill>
                            <a:schemeClr val="tx1"/>
                          </a:solidFill>
                          <a:latin typeface="Arial" pitchFamily="34" charset="0"/>
                        </a:defRPr>
                      </a:lvl4pPr>
                      <a:lvl5pPr marL="2057400" indent="-228600" eaLnBrk="0" hangingPunct="0">
                        <a:spcBef>
                          <a:spcPct val="20000"/>
                        </a:spcBef>
                        <a:defRPr>
                          <a:solidFill>
                            <a:schemeClr val="tx1"/>
                          </a:solidFill>
                          <a:latin typeface="Arial" pitchFamily="34" charset="0"/>
                        </a:defRPr>
                      </a:lvl5pPr>
                      <a:lvl6pPr marL="2514600" indent="-228600" eaLnBrk="0" fontAlgn="base" hangingPunct="0">
                        <a:spcBef>
                          <a:spcPct val="20000"/>
                        </a:spcBef>
                        <a:spcAft>
                          <a:spcPct val="0"/>
                        </a:spcAft>
                        <a:defRPr>
                          <a:solidFill>
                            <a:schemeClr val="tx1"/>
                          </a:solidFill>
                          <a:latin typeface="Arial" pitchFamily="34" charset="0"/>
                        </a:defRPr>
                      </a:lvl6pPr>
                      <a:lvl7pPr marL="2971800" indent="-228600" eaLnBrk="0" fontAlgn="base" hangingPunct="0">
                        <a:spcBef>
                          <a:spcPct val="20000"/>
                        </a:spcBef>
                        <a:spcAft>
                          <a:spcPct val="0"/>
                        </a:spcAft>
                        <a:defRPr>
                          <a:solidFill>
                            <a:schemeClr val="tx1"/>
                          </a:solidFill>
                          <a:latin typeface="Arial" pitchFamily="34" charset="0"/>
                        </a:defRPr>
                      </a:lvl7pPr>
                      <a:lvl8pPr marL="3429000" indent="-228600" eaLnBrk="0" fontAlgn="base" hangingPunct="0">
                        <a:spcBef>
                          <a:spcPct val="20000"/>
                        </a:spcBef>
                        <a:spcAft>
                          <a:spcPct val="0"/>
                        </a:spcAft>
                        <a:defRPr>
                          <a:solidFill>
                            <a:schemeClr val="tx1"/>
                          </a:solidFill>
                          <a:latin typeface="Arial" pitchFamily="34" charset="0"/>
                        </a:defRPr>
                      </a:lvl8pPr>
                      <a:lvl9pPr marL="3886200" indent="-228600" eaLnBrk="0" fontAlgn="base" hangingPunct="0">
                        <a:spcBef>
                          <a:spcPct val="20000"/>
                        </a:spcBef>
                        <a:spcAft>
                          <a:spcPct val="0"/>
                        </a:spcAft>
                        <a:defRPr>
                          <a:solidFill>
                            <a:schemeClr val="tx1"/>
                          </a:solidFill>
                          <a:latin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00"/>
                          </a:solidFill>
                          <a:effectLst/>
                          <a:latin typeface="Calibri" pitchFamily="34" charset="0"/>
                          <a:cs typeface="Arial" pitchFamily="34" charset="0"/>
                        </a:rPr>
                        <a:t>B</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Aft>
                          <a:spcPts val="1288"/>
                        </a:spcAft>
                        <a:defRPr sz="2500">
                          <a:solidFill>
                            <a:schemeClr val="tx1"/>
                          </a:solidFill>
                          <a:latin typeface="Arimo"/>
                        </a:defRPr>
                      </a:lvl1pPr>
                      <a:lvl2pPr marL="742950" indent="-285750" eaLnBrk="0" hangingPunct="0">
                        <a:spcBef>
                          <a:spcPct val="20000"/>
                        </a:spcBef>
                        <a:defRPr sz="2400">
                          <a:solidFill>
                            <a:schemeClr val="tx1"/>
                          </a:solidFill>
                          <a:latin typeface="Arial" pitchFamily="34" charset="0"/>
                        </a:defRPr>
                      </a:lvl2pPr>
                      <a:lvl3pPr marL="1143000" indent="-228600" eaLnBrk="0" hangingPunct="0">
                        <a:spcBef>
                          <a:spcPct val="20000"/>
                        </a:spcBef>
                        <a:defRPr sz="2000">
                          <a:solidFill>
                            <a:schemeClr val="tx1"/>
                          </a:solidFill>
                          <a:latin typeface="Arial" pitchFamily="34" charset="0"/>
                        </a:defRPr>
                      </a:lvl3pPr>
                      <a:lvl4pPr marL="1600200" indent="-228600" eaLnBrk="0" hangingPunct="0">
                        <a:spcBef>
                          <a:spcPct val="20000"/>
                        </a:spcBef>
                        <a:defRPr>
                          <a:solidFill>
                            <a:schemeClr val="tx1"/>
                          </a:solidFill>
                          <a:latin typeface="Arial" pitchFamily="34" charset="0"/>
                        </a:defRPr>
                      </a:lvl4pPr>
                      <a:lvl5pPr marL="2057400" indent="-228600" eaLnBrk="0" hangingPunct="0">
                        <a:spcBef>
                          <a:spcPct val="20000"/>
                        </a:spcBef>
                        <a:defRPr>
                          <a:solidFill>
                            <a:schemeClr val="tx1"/>
                          </a:solidFill>
                          <a:latin typeface="Arial" pitchFamily="34" charset="0"/>
                        </a:defRPr>
                      </a:lvl5pPr>
                      <a:lvl6pPr marL="2514600" indent="-228600" eaLnBrk="0" fontAlgn="base" hangingPunct="0">
                        <a:spcBef>
                          <a:spcPct val="20000"/>
                        </a:spcBef>
                        <a:spcAft>
                          <a:spcPct val="0"/>
                        </a:spcAft>
                        <a:defRPr>
                          <a:solidFill>
                            <a:schemeClr val="tx1"/>
                          </a:solidFill>
                          <a:latin typeface="Arial" pitchFamily="34" charset="0"/>
                        </a:defRPr>
                      </a:lvl6pPr>
                      <a:lvl7pPr marL="2971800" indent="-228600" eaLnBrk="0" fontAlgn="base" hangingPunct="0">
                        <a:spcBef>
                          <a:spcPct val="20000"/>
                        </a:spcBef>
                        <a:spcAft>
                          <a:spcPct val="0"/>
                        </a:spcAft>
                        <a:defRPr>
                          <a:solidFill>
                            <a:schemeClr val="tx1"/>
                          </a:solidFill>
                          <a:latin typeface="Arial" pitchFamily="34" charset="0"/>
                        </a:defRPr>
                      </a:lvl7pPr>
                      <a:lvl8pPr marL="3429000" indent="-228600" eaLnBrk="0" fontAlgn="base" hangingPunct="0">
                        <a:spcBef>
                          <a:spcPct val="20000"/>
                        </a:spcBef>
                        <a:spcAft>
                          <a:spcPct val="0"/>
                        </a:spcAft>
                        <a:defRPr>
                          <a:solidFill>
                            <a:schemeClr val="tx1"/>
                          </a:solidFill>
                          <a:latin typeface="Arial" pitchFamily="34" charset="0"/>
                        </a:defRPr>
                      </a:lvl8pPr>
                      <a:lvl9pPr marL="3886200" indent="-228600" eaLnBrk="0" fontAlgn="base" hangingPunct="0">
                        <a:spcBef>
                          <a:spcPct val="20000"/>
                        </a:spcBef>
                        <a:spcAft>
                          <a:spcPct val="0"/>
                        </a:spcAft>
                        <a:defRPr>
                          <a:solidFill>
                            <a:schemeClr val="tx1"/>
                          </a:solidFill>
                          <a:latin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00"/>
                          </a:solidFill>
                          <a:effectLst/>
                          <a:latin typeface="Calibri" pitchFamily="34" charset="0"/>
                          <a:cs typeface="Arial" pitchFamily="34" charset="0"/>
                        </a:rPr>
                        <a:t>C</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Aft>
                          <a:spcPts val="1288"/>
                        </a:spcAft>
                        <a:defRPr sz="2500">
                          <a:solidFill>
                            <a:schemeClr val="tx1"/>
                          </a:solidFill>
                          <a:latin typeface="Arimo"/>
                        </a:defRPr>
                      </a:lvl1pPr>
                      <a:lvl2pPr marL="742950" indent="-285750" eaLnBrk="0" hangingPunct="0">
                        <a:spcBef>
                          <a:spcPct val="20000"/>
                        </a:spcBef>
                        <a:defRPr sz="2400">
                          <a:solidFill>
                            <a:schemeClr val="tx1"/>
                          </a:solidFill>
                          <a:latin typeface="Arial" pitchFamily="34" charset="0"/>
                        </a:defRPr>
                      </a:lvl2pPr>
                      <a:lvl3pPr marL="1143000" indent="-228600" eaLnBrk="0" hangingPunct="0">
                        <a:spcBef>
                          <a:spcPct val="20000"/>
                        </a:spcBef>
                        <a:defRPr sz="2000">
                          <a:solidFill>
                            <a:schemeClr val="tx1"/>
                          </a:solidFill>
                          <a:latin typeface="Arial" pitchFamily="34" charset="0"/>
                        </a:defRPr>
                      </a:lvl3pPr>
                      <a:lvl4pPr marL="1600200" indent="-228600" eaLnBrk="0" hangingPunct="0">
                        <a:spcBef>
                          <a:spcPct val="20000"/>
                        </a:spcBef>
                        <a:defRPr>
                          <a:solidFill>
                            <a:schemeClr val="tx1"/>
                          </a:solidFill>
                          <a:latin typeface="Arial" pitchFamily="34" charset="0"/>
                        </a:defRPr>
                      </a:lvl4pPr>
                      <a:lvl5pPr marL="2057400" indent="-228600" eaLnBrk="0" hangingPunct="0">
                        <a:spcBef>
                          <a:spcPct val="20000"/>
                        </a:spcBef>
                        <a:defRPr>
                          <a:solidFill>
                            <a:schemeClr val="tx1"/>
                          </a:solidFill>
                          <a:latin typeface="Arial" pitchFamily="34" charset="0"/>
                        </a:defRPr>
                      </a:lvl5pPr>
                      <a:lvl6pPr marL="2514600" indent="-228600" eaLnBrk="0" fontAlgn="base" hangingPunct="0">
                        <a:spcBef>
                          <a:spcPct val="20000"/>
                        </a:spcBef>
                        <a:spcAft>
                          <a:spcPct val="0"/>
                        </a:spcAft>
                        <a:defRPr>
                          <a:solidFill>
                            <a:schemeClr val="tx1"/>
                          </a:solidFill>
                          <a:latin typeface="Arial" pitchFamily="34" charset="0"/>
                        </a:defRPr>
                      </a:lvl6pPr>
                      <a:lvl7pPr marL="2971800" indent="-228600" eaLnBrk="0" fontAlgn="base" hangingPunct="0">
                        <a:spcBef>
                          <a:spcPct val="20000"/>
                        </a:spcBef>
                        <a:spcAft>
                          <a:spcPct val="0"/>
                        </a:spcAft>
                        <a:defRPr>
                          <a:solidFill>
                            <a:schemeClr val="tx1"/>
                          </a:solidFill>
                          <a:latin typeface="Arial" pitchFamily="34" charset="0"/>
                        </a:defRPr>
                      </a:lvl7pPr>
                      <a:lvl8pPr marL="3429000" indent="-228600" eaLnBrk="0" fontAlgn="base" hangingPunct="0">
                        <a:spcBef>
                          <a:spcPct val="20000"/>
                        </a:spcBef>
                        <a:spcAft>
                          <a:spcPct val="0"/>
                        </a:spcAft>
                        <a:defRPr>
                          <a:solidFill>
                            <a:schemeClr val="tx1"/>
                          </a:solidFill>
                          <a:latin typeface="Arial" pitchFamily="34" charset="0"/>
                        </a:defRPr>
                      </a:lvl8pPr>
                      <a:lvl9pPr marL="3886200" indent="-228600" eaLnBrk="0" fontAlgn="base" hangingPunct="0">
                        <a:spcBef>
                          <a:spcPct val="20000"/>
                        </a:spcBef>
                        <a:spcAft>
                          <a:spcPct val="0"/>
                        </a:spcAft>
                        <a:defRPr>
                          <a:solidFill>
                            <a:schemeClr val="tx1"/>
                          </a:solidFill>
                          <a:latin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00"/>
                          </a:solidFill>
                          <a:effectLst/>
                          <a:latin typeface="Calibri" pitchFamily="34" charset="0"/>
                          <a:cs typeface="Arial" pitchFamily="34" charset="0"/>
                        </a:rPr>
                        <a:t>D</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Aft>
                          <a:spcPts val="1288"/>
                        </a:spcAft>
                        <a:defRPr sz="2500">
                          <a:solidFill>
                            <a:schemeClr val="tx1"/>
                          </a:solidFill>
                          <a:latin typeface="Arimo"/>
                        </a:defRPr>
                      </a:lvl1pPr>
                      <a:lvl2pPr marL="742950" indent="-285750" eaLnBrk="0" hangingPunct="0">
                        <a:spcBef>
                          <a:spcPct val="20000"/>
                        </a:spcBef>
                        <a:defRPr sz="2400">
                          <a:solidFill>
                            <a:schemeClr val="tx1"/>
                          </a:solidFill>
                          <a:latin typeface="Arial" pitchFamily="34" charset="0"/>
                        </a:defRPr>
                      </a:lvl2pPr>
                      <a:lvl3pPr marL="1143000" indent="-228600" eaLnBrk="0" hangingPunct="0">
                        <a:spcBef>
                          <a:spcPct val="20000"/>
                        </a:spcBef>
                        <a:defRPr sz="2000">
                          <a:solidFill>
                            <a:schemeClr val="tx1"/>
                          </a:solidFill>
                          <a:latin typeface="Arial" pitchFamily="34" charset="0"/>
                        </a:defRPr>
                      </a:lvl3pPr>
                      <a:lvl4pPr marL="1600200" indent="-228600" eaLnBrk="0" hangingPunct="0">
                        <a:spcBef>
                          <a:spcPct val="20000"/>
                        </a:spcBef>
                        <a:defRPr>
                          <a:solidFill>
                            <a:schemeClr val="tx1"/>
                          </a:solidFill>
                          <a:latin typeface="Arial" pitchFamily="34" charset="0"/>
                        </a:defRPr>
                      </a:lvl4pPr>
                      <a:lvl5pPr marL="2057400" indent="-228600" eaLnBrk="0" hangingPunct="0">
                        <a:spcBef>
                          <a:spcPct val="20000"/>
                        </a:spcBef>
                        <a:defRPr>
                          <a:solidFill>
                            <a:schemeClr val="tx1"/>
                          </a:solidFill>
                          <a:latin typeface="Arial" pitchFamily="34" charset="0"/>
                        </a:defRPr>
                      </a:lvl5pPr>
                      <a:lvl6pPr marL="2514600" indent="-228600" eaLnBrk="0" fontAlgn="base" hangingPunct="0">
                        <a:spcBef>
                          <a:spcPct val="20000"/>
                        </a:spcBef>
                        <a:spcAft>
                          <a:spcPct val="0"/>
                        </a:spcAft>
                        <a:defRPr>
                          <a:solidFill>
                            <a:schemeClr val="tx1"/>
                          </a:solidFill>
                          <a:latin typeface="Arial" pitchFamily="34" charset="0"/>
                        </a:defRPr>
                      </a:lvl6pPr>
                      <a:lvl7pPr marL="2971800" indent="-228600" eaLnBrk="0" fontAlgn="base" hangingPunct="0">
                        <a:spcBef>
                          <a:spcPct val="20000"/>
                        </a:spcBef>
                        <a:spcAft>
                          <a:spcPct val="0"/>
                        </a:spcAft>
                        <a:defRPr>
                          <a:solidFill>
                            <a:schemeClr val="tx1"/>
                          </a:solidFill>
                          <a:latin typeface="Arial" pitchFamily="34" charset="0"/>
                        </a:defRPr>
                      </a:lvl7pPr>
                      <a:lvl8pPr marL="3429000" indent="-228600" eaLnBrk="0" fontAlgn="base" hangingPunct="0">
                        <a:spcBef>
                          <a:spcPct val="20000"/>
                        </a:spcBef>
                        <a:spcAft>
                          <a:spcPct val="0"/>
                        </a:spcAft>
                        <a:defRPr>
                          <a:solidFill>
                            <a:schemeClr val="tx1"/>
                          </a:solidFill>
                          <a:latin typeface="Arial" pitchFamily="34" charset="0"/>
                        </a:defRPr>
                      </a:lvl8pPr>
                      <a:lvl9pPr marL="3886200" indent="-228600" eaLnBrk="0" fontAlgn="base" hangingPunct="0">
                        <a:spcBef>
                          <a:spcPct val="20000"/>
                        </a:spcBef>
                        <a:spcAft>
                          <a:spcPct val="0"/>
                        </a:spcAft>
                        <a:defRPr>
                          <a:solidFill>
                            <a:schemeClr val="tx1"/>
                          </a:solidFill>
                          <a:latin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00"/>
                          </a:solidFill>
                          <a:effectLst/>
                          <a:latin typeface="Calibri" pitchFamily="34" charset="0"/>
                          <a:cs typeface="Arial" pitchFamily="34" charset="0"/>
                        </a:rPr>
                        <a:t>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520700">
                <a:tc>
                  <a:txBody>
                    <a:bodyPr/>
                    <a:lstStyle>
                      <a:lvl1pPr>
                        <a:spcAft>
                          <a:spcPts val="1288"/>
                        </a:spcAft>
                        <a:defRPr sz="2500">
                          <a:solidFill>
                            <a:schemeClr val="tx1"/>
                          </a:solidFill>
                          <a:latin typeface="Arimo"/>
                        </a:defRPr>
                      </a:lvl1pPr>
                      <a:lvl2pPr marL="742950" indent="-285750" eaLnBrk="0" hangingPunct="0">
                        <a:spcBef>
                          <a:spcPct val="20000"/>
                        </a:spcBef>
                        <a:defRPr sz="2400">
                          <a:solidFill>
                            <a:schemeClr val="tx1"/>
                          </a:solidFill>
                          <a:latin typeface="Arial" pitchFamily="34" charset="0"/>
                        </a:defRPr>
                      </a:lvl2pPr>
                      <a:lvl3pPr marL="1143000" indent="-228600" eaLnBrk="0" hangingPunct="0">
                        <a:spcBef>
                          <a:spcPct val="20000"/>
                        </a:spcBef>
                        <a:defRPr sz="2000">
                          <a:solidFill>
                            <a:schemeClr val="tx1"/>
                          </a:solidFill>
                          <a:latin typeface="Arial" pitchFamily="34" charset="0"/>
                        </a:defRPr>
                      </a:lvl3pPr>
                      <a:lvl4pPr marL="1600200" indent="-228600" eaLnBrk="0" hangingPunct="0">
                        <a:spcBef>
                          <a:spcPct val="20000"/>
                        </a:spcBef>
                        <a:defRPr>
                          <a:solidFill>
                            <a:schemeClr val="tx1"/>
                          </a:solidFill>
                          <a:latin typeface="Arial" pitchFamily="34" charset="0"/>
                        </a:defRPr>
                      </a:lvl4pPr>
                      <a:lvl5pPr marL="2057400" indent="-228600" eaLnBrk="0" hangingPunct="0">
                        <a:spcBef>
                          <a:spcPct val="20000"/>
                        </a:spcBef>
                        <a:defRPr>
                          <a:solidFill>
                            <a:schemeClr val="tx1"/>
                          </a:solidFill>
                          <a:latin typeface="Arial" pitchFamily="34" charset="0"/>
                        </a:defRPr>
                      </a:lvl5pPr>
                      <a:lvl6pPr marL="2514600" indent="-228600" eaLnBrk="0" fontAlgn="base" hangingPunct="0">
                        <a:spcBef>
                          <a:spcPct val="20000"/>
                        </a:spcBef>
                        <a:spcAft>
                          <a:spcPct val="0"/>
                        </a:spcAft>
                        <a:defRPr>
                          <a:solidFill>
                            <a:schemeClr val="tx1"/>
                          </a:solidFill>
                          <a:latin typeface="Arial" pitchFamily="34" charset="0"/>
                        </a:defRPr>
                      </a:lvl6pPr>
                      <a:lvl7pPr marL="2971800" indent="-228600" eaLnBrk="0" fontAlgn="base" hangingPunct="0">
                        <a:spcBef>
                          <a:spcPct val="20000"/>
                        </a:spcBef>
                        <a:spcAft>
                          <a:spcPct val="0"/>
                        </a:spcAft>
                        <a:defRPr>
                          <a:solidFill>
                            <a:schemeClr val="tx1"/>
                          </a:solidFill>
                          <a:latin typeface="Arial" pitchFamily="34" charset="0"/>
                        </a:defRPr>
                      </a:lvl7pPr>
                      <a:lvl8pPr marL="3429000" indent="-228600" eaLnBrk="0" fontAlgn="base" hangingPunct="0">
                        <a:spcBef>
                          <a:spcPct val="20000"/>
                        </a:spcBef>
                        <a:spcAft>
                          <a:spcPct val="0"/>
                        </a:spcAft>
                        <a:defRPr>
                          <a:solidFill>
                            <a:schemeClr val="tx1"/>
                          </a:solidFill>
                          <a:latin typeface="Arial" pitchFamily="34" charset="0"/>
                        </a:defRPr>
                      </a:lvl8pPr>
                      <a:lvl9pPr marL="3886200" indent="-228600" eaLnBrk="0" fontAlgn="base" hangingPunct="0">
                        <a:spcBef>
                          <a:spcPct val="20000"/>
                        </a:spcBef>
                        <a:spcAft>
                          <a:spcPct val="0"/>
                        </a:spcAft>
                        <a:defRPr>
                          <a:solidFill>
                            <a:schemeClr val="tx1"/>
                          </a:solidFill>
                          <a:latin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000" b="1" i="0" u="none" strike="noStrike" cap="none" normalizeH="0" baseline="0" smtClean="0">
                          <a:ln>
                            <a:noFill/>
                          </a:ln>
                          <a:solidFill>
                            <a:srgbClr val="000000"/>
                          </a:solidFill>
                          <a:effectLst/>
                          <a:latin typeface="Calibri" pitchFamily="34" charset="0"/>
                          <a:cs typeface="Arial" pitchFamily="34" charset="0"/>
                        </a:rPr>
                        <a:t>Address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spcAft>
                          <a:spcPts val="1288"/>
                        </a:spcAft>
                        <a:defRPr sz="2500">
                          <a:solidFill>
                            <a:schemeClr val="tx1"/>
                          </a:solidFill>
                          <a:latin typeface="Arimo"/>
                        </a:defRPr>
                      </a:lvl1pPr>
                      <a:lvl2pPr marL="742950" indent="-285750" eaLnBrk="0" hangingPunct="0">
                        <a:spcBef>
                          <a:spcPct val="20000"/>
                        </a:spcBef>
                        <a:defRPr sz="2400">
                          <a:solidFill>
                            <a:schemeClr val="tx1"/>
                          </a:solidFill>
                          <a:latin typeface="Arial" pitchFamily="34" charset="0"/>
                        </a:defRPr>
                      </a:lvl2pPr>
                      <a:lvl3pPr marL="1143000" indent="-228600" eaLnBrk="0" hangingPunct="0">
                        <a:spcBef>
                          <a:spcPct val="20000"/>
                        </a:spcBef>
                        <a:defRPr sz="2000">
                          <a:solidFill>
                            <a:schemeClr val="tx1"/>
                          </a:solidFill>
                          <a:latin typeface="Arial" pitchFamily="34" charset="0"/>
                        </a:defRPr>
                      </a:lvl3pPr>
                      <a:lvl4pPr marL="1600200" indent="-228600" eaLnBrk="0" hangingPunct="0">
                        <a:spcBef>
                          <a:spcPct val="20000"/>
                        </a:spcBef>
                        <a:defRPr>
                          <a:solidFill>
                            <a:schemeClr val="tx1"/>
                          </a:solidFill>
                          <a:latin typeface="Arial" pitchFamily="34" charset="0"/>
                        </a:defRPr>
                      </a:lvl4pPr>
                      <a:lvl5pPr marL="2057400" indent="-228600" eaLnBrk="0" hangingPunct="0">
                        <a:spcBef>
                          <a:spcPct val="20000"/>
                        </a:spcBef>
                        <a:defRPr>
                          <a:solidFill>
                            <a:schemeClr val="tx1"/>
                          </a:solidFill>
                          <a:latin typeface="Arial" pitchFamily="34" charset="0"/>
                        </a:defRPr>
                      </a:lvl5pPr>
                      <a:lvl6pPr marL="2514600" indent="-228600" eaLnBrk="0" fontAlgn="base" hangingPunct="0">
                        <a:spcBef>
                          <a:spcPct val="20000"/>
                        </a:spcBef>
                        <a:spcAft>
                          <a:spcPct val="0"/>
                        </a:spcAft>
                        <a:defRPr>
                          <a:solidFill>
                            <a:schemeClr val="tx1"/>
                          </a:solidFill>
                          <a:latin typeface="Arial" pitchFamily="34" charset="0"/>
                        </a:defRPr>
                      </a:lvl6pPr>
                      <a:lvl7pPr marL="2971800" indent="-228600" eaLnBrk="0" fontAlgn="base" hangingPunct="0">
                        <a:spcBef>
                          <a:spcPct val="20000"/>
                        </a:spcBef>
                        <a:spcAft>
                          <a:spcPct val="0"/>
                        </a:spcAft>
                        <a:defRPr>
                          <a:solidFill>
                            <a:schemeClr val="tx1"/>
                          </a:solidFill>
                          <a:latin typeface="Arial" pitchFamily="34" charset="0"/>
                        </a:defRPr>
                      </a:lvl7pPr>
                      <a:lvl8pPr marL="3429000" indent="-228600" eaLnBrk="0" fontAlgn="base" hangingPunct="0">
                        <a:spcBef>
                          <a:spcPct val="20000"/>
                        </a:spcBef>
                        <a:spcAft>
                          <a:spcPct val="0"/>
                        </a:spcAft>
                        <a:defRPr>
                          <a:solidFill>
                            <a:schemeClr val="tx1"/>
                          </a:solidFill>
                          <a:latin typeface="Arial" pitchFamily="34" charset="0"/>
                        </a:defRPr>
                      </a:lvl8pPr>
                      <a:lvl9pPr marL="3886200" indent="-228600" eaLnBrk="0" fontAlgn="base" hangingPunct="0">
                        <a:spcBef>
                          <a:spcPct val="20000"/>
                        </a:spcBef>
                        <a:spcAft>
                          <a:spcPct val="0"/>
                        </a:spcAft>
                        <a:defRPr>
                          <a:solidFill>
                            <a:schemeClr val="tx1"/>
                          </a:solidFill>
                          <a:latin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00"/>
                          </a:solidFill>
                          <a:effectLst/>
                          <a:latin typeface="Calibri" pitchFamily="34" charset="0"/>
                          <a:cs typeface="Arial" pitchFamily="34" charset="0"/>
                        </a:rPr>
                        <a:t>x1000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spcAft>
                          <a:spcPts val="1288"/>
                        </a:spcAft>
                        <a:defRPr sz="2500">
                          <a:solidFill>
                            <a:schemeClr val="tx1"/>
                          </a:solidFill>
                          <a:latin typeface="Arimo"/>
                        </a:defRPr>
                      </a:lvl1pPr>
                      <a:lvl2pPr marL="742950" indent="-285750" eaLnBrk="0" hangingPunct="0">
                        <a:spcBef>
                          <a:spcPct val="20000"/>
                        </a:spcBef>
                        <a:defRPr sz="2400">
                          <a:solidFill>
                            <a:schemeClr val="tx1"/>
                          </a:solidFill>
                          <a:latin typeface="Arial" pitchFamily="34" charset="0"/>
                        </a:defRPr>
                      </a:lvl2pPr>
                      <a:lvl3pPr marL="1143000" indent="-228600" eaLnBrk="0" hangingPunct="0">
                        <a:spcBef>
                          <a:spcPct val="20000"/>
                        </a:spcBef>
                        <a:defRPr sz="2000">
                          <a:solidFill>
                            <a:schemeClr val="tx1"/>
                          </a:solidFill>
                          <a:latin typeface="Arial" pitchFamily="34" charset="0"/>
                        </a:defRPr>
                      </a:lvl3pPr>
                      <a:lvl4pPr marL="1600200" indent="-228600" eaLnBrk="0" hangingPunct="0">
                        <a:spcBef>
                          <a:spcPct val="20000"/>
                        </a:spcBef>
                        <a:defRPr>
                          <a:solidFill>
                            <a:schemeClr val="tx1"/>
                          </a:solidFill>
                          <a:latin typeface="Arial" pitchFamily="34" charset="0"/>
                        </a:defRPr>
                      </a:lvl4pPr>
                      <a:lvl5pPr marL="2057400" indent="-228600" eaLnBrk="0" hangingPunct="0">
                        <a:spcBef>
                          <a:spcPct val="20000"/>
                        </a:spcBef>
                        <a:defRPr>
                          <a:solidFill>
                            <a:schemeClr val="tx1"/>
                          </a:solidFill>
                          <a:latin typeface="Arial" pitchFamily="34" charset="0"/>
                        </a:defRPr>
                      </a:lvl5pPr>
                      <a:lvl6pPr marL="2514600" indent="-228600" eaLnBrk="0" fontAlgn="base" hangingPunct="0">
                        <a:spcBef>
                          <a:spcPct val="20000"/>
                        </a:spcBef>
                        <a:spcAft>
                          <a:spcPct val="0"/>
                        </a:spcAft>
                        <a:defRPr>
                          <a:solidFill>
                            <a:schemeClr val="tx1"/>
                          </a:solidFill>
                          <a:latin typeface="Arial" pitchFamily="34" charset="0"/>
                        </a:defRPr>
                      </a:lvl6pPr>
                      <a:lvl7pPr marL="2971800" indent="-228600" eaLnBrk="0" fontAlgn="base" hangingPunct="0">
                        <a:spcBef>
                          <a:spcPct val="20000"/>
                        </a:spcBef>
                        <a:spcAft>
                          <a:spcPct val="0"/>
                        </a:spcAft>
                        <a:defRPr>
                          <a:solidFill>
                            <a:schemeClr val="tx1"/>
                          </a:solidFill>
                          <a:latin typeface="Arial" pitchFamily="34" charset="0"/>
                        </a:defRPr>
                      </a:lvl7pPr>
                      <a:lvl8pPr marL="3429000" indent="-228600" eaLnBrk="0" fontAlgn="base" hangingPunct="0">
                        <a:spcBef>
                          <a:spcPct val="20000"/>
                        </a:spcBef>
                        <a:spcAft>
                          <a:spcPct val="0"/>
                        </a:spcAft>
                        <a:defRPr>
                          <a:solidFill>
                            <a:schemeClr val="tx1"/>
                          </a:solidFill>
                          <a:latin typeface="Arial" pitchFamily="34" charset="0"/>
                        </a:defRPr>
                      </a:lvl8pPr>
                      <a:lvl9pPr marL="3886200" indent="-228600" eaLnBrk="0" fontAlgn="base" hangingPunct="0">
                        <a:spcBef>
                          <a:spcPct val="20000"/>
                        </a:spcBef>
                        <a:spcAft>
                          <a:spcPct val="0"/>
                        </a:spcAft>
                        <a:defRPr>
                          <a:solidFill>
                            <a:schemeClr val="tx1"/>
                          </a:solidFill>
                          <a:latin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00"/>
                          </a:solidFill>
                          <a:effectLst/>
                          <a:latin typeface="Calibri" pitchFamily="34" charset="0"/>
                          <a:cs typeface="Arial" pitchFamily="34" charset="0"/>
                        </a:rPr>
                        <a:t>x1004</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spcAft>
                          <a:spcPts val="1288"/>
                        </a:spcAft>
                        <a:defRPr sz="2500">
                          <a:solidFill>
                            <a:schemeClr val="tx1"/>
                          </a:solidFill>
                          <a:latin typeface="Arimo"/>
                        </a:defRPr>
                      </a:lvl1pPr>
                      <a:lvl2pPr marL="742950" indent="-285750" eaLnBrk="0" hangingPunct="0">
                        <a:spcBef>
                          <a:spcPct val="20000"/>
                        </a:spcBef>
                        <a:defRPr sz="2400">
                          <a:solidFill>
                            <a:schemeClr val="tx1"/>
                          </a:solidFill>
                          <a:latin typeface="Arial" pitchFamily="34" charset="0"/>
                        </a:defRPr>
                      </a:lvl2pPr>
                      <a:lvl3pPr marL="1143000" indent="-228600" eaLnBrk="0" hangingPunct="0">
                        <a:spcBef>
                          <a:spcPct val="20000"/>
                        </a:spcBef>
                        <a:defRPr sz="2000">
                          <a:solidFill>
                            <a:schemeClr val="tx1"/>
                          </a:solidFill>
                          <a:latin typeface="Arial" pitchFamily="34" charset="0"/>
                        </a:defRPr>
                      </a:lvl3pPr>
                      <a:lvl4pPr marL="1600200" indent="-228600" eaLnBrk="0" hangingPunct="0">
                        <a:spcBef>
                          <a:spcPct val="20000"/>
                        </a:spcBef>
                        <a:defRPr>
                          <a:solidFill>
                            <a:schemeClr val="tx1"/>
                          </a:solidFill>
                          <a:latin typeface="Arial" pitchFamily="34" charset="0"/>
                        </a:defRPr>
                      </a:lvl4pPr>
                      <a:lvl5pPr marL="2057400" indent="-228600" eaLnBrk="0" hangingPunct="0">
                        <a:spcBef>
                          <a:spcPct val="20000"/>
                        </a:spcBef>
                        <a:defRPr>
                          <a:solidFill>
                            <a:schemeClr val="tx1"/>
                          </a:solidFill>
                          <a:latin typeface="Arial" pitchFamily="34" charset="0"/>
                        </a:defRPr>
                      </a:lvl5pPr>
                      <a:lvl6pPr marL="2514600" indent="-228600" eaLnBrk="0" fontAlgn="base" hangingPunct="0">
                        <a:spcBef>
                          <a:spcPct val="20000"/>
                        </a:spcBef>
                        <a:spcAft>
                          <a:spcPct val="0"/>
                        </a:spcAft>
                        <a:defRPr>
                          <a:solidFill>
                            <a:schemeClr val="tx1"/>
                          </a:solidFill>
                          <a:latin typeface="Arial" pitchFamily="34" charset="0"/>
                        </a:defRPr>
                      </a:lvl6pPr>
                      <a:lvl7pPr marL="2971800" indent="-228600" eaLnBrk="0" fontAlgn="base" hangingPunct="0">
                        <a:spcBef>
                          <a:spcPct val="20000"/>
                        </a:spcBef>
                        <a:spcAft>
                          <a:spcPct val="0"/>
                        </a:spcAft>
                        <a:defRPr>
                          <a:solidFill>
                            <a:schemeClr val="tx1"/>
                          </a:solidFill>
                          <a:latin typeface="Arial" pitchFamily="34" charset="0"/>
                        </a:defRPr>
                      </a:lvl7pPr>
                      <a:lvl8pPr marL="3429000" indent="-228600" eaLnBrk="0" fontAlgn="base" hangingPunct="0">
                        <a:spcBef>
                          <a:spcPct val="20000"/>
                        </a:spcBef>
                        <a:spcAft>
                          <a:spcPct val="0"/>
                        </a:spcAft>
                        <a:defRPr>
                          <a:solidFill>
                            <a:schemeClr val="tx1"/>
                          </a:solidFill>
                          <a:latin typeface="Arial" pitchFamily="34" charset="0"/>
                        </a:defRPr>
                      </a:lvl8pPr>
                      <a:lvl9pPr marL="3886200" indent="-228600" eaLnBrk="0" fontAlgn="base" hangingPunct="0">
                        <a:spcBef>
                          <a:spcPct val="20000"/>
                        </a:spcBef>
                        <a:spcAft>
                          <a:spcPct val="0"/>
                        </a:spcAft>
                        <a:defRPr>
                          <a:solidFill>
                            <a:schemeClr val="tx1"/>
                          </a:solidFill>
                          <a:latin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00"/>
                          </a:solidFill>
                          <a:effectLst/>
                          <a:latin typeface="Calibri" pitchFamily="34" charset="0"/>
                          <a:cs typeface="Arial" pitchFamily="34" charset="0"/>
                        </a:rPr>
                        <a:t>x1008 </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spcAft>
                          <a:spcPts val="1288"/>
                        </a:spcAft>
                        <a:defRPr sz="2500">
                          <a:solidFill>
                            <a:schemeClr val="tx1"/>
                          </a:solidFill>
                          <a:latin typeface="Arimo"/>
                        </a:defRPr>
                      </a:lvl1pPr>
                      <a:lvl2pPr marL="742950" indent="-285750" eaLnBrk="0" hangingPunct="0">
                        <a:spcBef>
                          <a:spcPct val="20000"/>
                        </a:spcBef>
                        <a:defRPr sz="2400">
                          <a:solidFill>
                            <a:schemeClr val="tx1"/>
                          </a:solidFill>
                          <a:latin typeface="Arial" pitchFamily="34" charset="0"/>
                        </a:defRPr>
                      </a:lvl2pPr>
                      <a:lvl3pPr marL="1143000" indent="-228600" eaLnBrk="0" hangingPunct="0">
                        <a:spcBef>
                          <a:spcPct val="20000"/>
                        </a:spcBef>
                        <a:defRPr sz="2000">
                          <a:solidFill>
                            <a:schemeClr val="tx1"/>
                          </a:solidFill>
                          <a:latin typeface="Arial" pitchFamily="34" charset="0"/>
                        </a:defRPr>
                      </a:lvl3pPr>
                      <a:lvl4pPr marL="1600200" indent="-228600" eaLnBrk="0" hangingPunct="0">
                        <a:spcBef>
                          <a:spcPct val="20000"/>
                        </a:spcBef>
                        <a:defRPr>
                          <a:solidFill>
                            <a:schemeClr val="tx1"/>
                          </a:solidFill>
                          <a:latin typeface="Arial" pitchFamily="34" charset="0"/>
                        </a:defRPr>
                      </a:lvl4pPr>
                      <a:lvl5pPr marL="2057400" indent="-228600" eaLnBrk="0" hangingPunct="0">
                        <a:spcBef>
                          <a:spcPct val="20000"/>
                        </a:spcBef>
                        <a:defRPr>
                          <a:solidFill>
                            <a:schemeClr val="tx1"/>
                          </a:solidFill>
                          <a:latin typeface="Arial" pitchFamily="34" charset="0"/>
                        </a:defRPr>
                      </a:lvl5pPr>
                      <a:lvl6pPr marL="2514600" indent="-228600" eaLnBrk="0" fontAlgn="base" hangingPunct="0">
                        <a:spcBef>
                          <a:spcPct val="20000"/>
                        </a:spcBef>
                        <a:spcAft>
                          <a:spcPct val="0"/>
                        </a:spcAft>
                        <a:defRPr>
                          <a:solidFill>
                            <a:schemeClr val="tx1"/>
                          </a:solidFill>
                          <a:latin typeface="Arial" pitchFamily="34" charset="0"/>
                        </a:defRPr>
                      </a:lvl6pPr>
                      <a:lvl7pPr marL="2971800" indent="-228600" eaLnBrk="0" fontAlgn="base" hangingPunct="0">
                        <a:spcBef>
                          <a:spcPct val="20000"/>
                        </a:spcBef>
                        <a:spcAft>
                          <a:spcPct val="0"/>
                        </a:spcAft>
                        <a:defRPr>
                          <a:solidFill>
                            <a:schemeClr val="tx1"/>
                          </a:solidFill>
                          <a:latin typeface="Arial" pitchFamily="34" charset="0"/>
                        </a:defRPr>
                      </a:lvl7pPr>
                      <a:lvl8pPr marL="3429000" indent="-228600" eaLnBrk="0" fontAlgn="base" hangingPunct="0">
                        <a:spcBef>
                          <a:spcPct val="20000"/>
                        </a:spcBef>
                        <a:spcAft>
                          <a:spcPct val="0"/>
                        </a:spcAft>
                        <a:defRPr>
                          <a:solidFill>
                            <a:schemeClr val="tx1"/>
                          </a:solidFill>
                          <a:latin typeface="Arial" pitchFamily="34" charset="0"/>
                        </a:defRPr>
                      </a:lvl8pPr>
                      <a:lvl9pPr marL="3886200" indent="-228600" eaLnBrk="0" fontAlgn="base" hangingPunct="0">
                        <a:spcBef>
                          <a:spcPct val="20000"/>
                        </a:spcBef>
                        <a:spcAft>
                          <a:spcPct val="0"/>
                        </a:spcAft>
                        <a:defRPr>
                          <a:solidFill>
                            <a:schemeClr val="tx1"/>
                          </a:solidFill>
                          <a:latin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00"/>
                          </a:solidFill>
                          <a:effectLst/>
                          <a:latin typeface="Calibri" pitchFamily="34" charset="0"/>
                          <a:cs typeface="Arial" pitchFamily="34" charset="0"/>
                        </a:rPr>
                        <a:t>x100C</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spcAft>
                          <a:spcPts val="1288"/>
                        </a:spcAft>
                        <a:defRPr sz="2500">
                          <a:solidFill>
                            <a:schemeClr val="tx1"/>
                          </a:solidFill>
                          <a:latin typeface="Arimo"/>
                        </a:defRPr>
                      </a:lvl1pPr>
                      <a:lvl2pPr marL="742950" indent="-285750" eaLnBrk="0" hangingPunct="0">
                        <a:spcBef>
                          <a:spcPct val="20000"/>
                        </a:spcBef>
                        <a:defRPr sz="2400">
                          <a:solidFill>
                            <a:schemeClr val="tx1"/>
                          </a:solidFill>
                          <a:latin typeface="Arial" pitchFamily="34" charset="0"/>
                        </a:defRPr>
                      </a:lvl2pPr>
                      <a:lvl3pPr marL="1143000" indent="-228600" eaLnBrk="0" hangingPunct="0">
                        <a:spcBef>
                          <a:spcPct val="20000"/>
                        </a:spcBef>
                        <a:defRPr sz="2000">
                          <a:solidFill>
                            <a:schemeClr val="tx1"/>
                          </a:solidFill>
                          <a:latin typeface="Arial" pitchFamily="34" charset="0"/>
                        </a:defRPr>
                      </a:lvl3pPr>
                      <a:lvl4pPr marL="1600200" indent="-228600" eaLnBrk="0" hangingPunct="0">
                        <a:spcBef>
                          <a:spcPct val="20000"/>
                        </a:spcBef>
                        <a:defRPr>
                          <a:solidFill>
                            <a:schemeClr val="tx1"/>
                          </a:solidFill>
                          <a:latin typeface="Arial" pitchFamily="34" charset="0"/>
                        </a:defRPr>
                      </a:lvl4pPr>
                      <a:lvl5pPr marL="2057400" indent="-228600" eaLnBrk="0" hangingPunct="0">
                        <a:spcBef>
                          <a:spcPct val="20000"/>
                        </a:spcBef>
                        <a:defRPr>
                          <a:solidFill>
                            <a:schemeClr val="tx1"/>
                          </a:solidFill>
                          <a:latin typeface="Arial" pitchFamily="34" charset="0"/>
                        </a:defRPr>
                      </a:lvl5pPr>
                      <a:lvl6pPr marL="2514600" indent="-228600" eaLnBrk="0" fontAlgn="base" hangingPunct="0">
                        <a:spcBef>
                          <a:spcPct val="20000"/>
                        </a:spcBef>
                        <a:spcAft>
                          <a:spcPct val="0"/>
                        </a:spcAft>
                        <a:defRPr>
                          <a:solidFill>
                            <a:schemeClr val="tx1"/>
                          </a:solidFill>
                          <a:latin typeface="Arial" pitchFamily="34" charset="0"/>
                        </a:defRPr>
                      </a:lvl6pPr>
                      <a:lvl7pPr marL="2971800" indent="-228600" eaLnBrk="0" fontAlgn="base" hangingPunct="0">
                        <a:spcBef>
                          <a:spcPct val="20000"/>
                        </a:spcBef>
                        <a:spcAft>
                          <a:spcPct val="0"/>
                        </a:spcAft>
                        <a:defRPr>
                          <a:solidFill>
                            <a:schemeClr val="tx1"/>
                          </a:solidFill>
                          <a:latin typeface="Arial" pitchFamily="34" charset="0"/>
                        </a:defRPr>
                      </a:lvl7pPr>
                      <a:lvl8pPr marL="3429000" indent="-228600" eaLnBrk="0" fontAlgn="base" hangingPunct="0">
                        <a:spcBef>
                          <a:spcPct val="20000"/>
                        </a:spcBef>
                        <a:spcAft>
                          <a:spcPct val="0"/>
                        </a:spcAft>
                        <a:defRPr>
                          <a:solidFill>
                            <a:schemeClr val="tx1"/>
                          </a:solidFill>
                          <a:latin typeface="Arial" pitchFamily="34" charset="0"/>
                        </a:defRPr>
                      </a:lvl8pPr>
                      <a:lvl9pPr marL="3886200" indent="-228600" eaLnBrk="0" fontAlgn="base" hangingPunct="0">
                        <a:spcBef>
                          <a:spcPct val="20000"/>
                        </a:spcBef>
                        <a:spcAft>
                          <a:spcPct val="0"/>
                        </a:spcAft>
                        <a:defRPr>
                          <a:solidFill>
                            <a:schemeClr val="tx1"/>
                          </a:solidFill>
                          <a:latin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00"/>
                          </a:solidFill>
                          <a:effectLst/>
                          <a:latin typeface="Calibri" pitchFamily="34" charset="0"/>
                          <a:cs typeface="Arial" pitchFamily="34" charset="0"/>
                        </a:rPr>
                        <a:t>x1010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520700">
                <a:tc>
                  <a:txBody>
                    <a:bodyPr/>
                    <a:lstStyle>
                      <a:lvl1pPr>
                        <a:spcAft>
                          <a:spcPts val="1288"/>
                        </a:spcAft>
                        <a:defRPr sz="2500">
                          <a:solidFill>
                            <a:schemeClr val="tx1"/>
                          </a:solidFill>
                          <a:latin typeface="Arimo"/>
                        </a:defRPr>
                      </a:lvl1pPr>
                      <a:lvl2pPr marL="742950" indent="-285750" eaLnBrk="0" hangingPunct="0">
                        <a:spcBef>
                          <a:spcPct val="20000"/>
                        </a:spcBef>
                        <a:defRPr sz="2400">
                          <a:solidFill>
                            <a:schemeClr val="tx1"/>
                          </a:solidFill>
                          <a:latin typeface="Arial" pitchFamily="34" charset="0"/>
                        </a:defRPr>
                      </a:lvl2pPr>
                      <a:lvl3pPr marL="1143000" indent="-228600" eaLnBrk="0" hangingPunct="0">
                        <a:spcBef>
                          <a:spcPct val="20000"/>
                        </a:spcBef>
                        <a:defRPr sz="2000">
                          <a:solidFill>
                            <a:schemeClr val="tx1"/>
                          </a:solidFill>
                          <a:latin typeface="Arial" pitchFamily="34" charset="0"/>
                        </a:defRPr>
                      </a:lvl3pPr>
                      <a:lvl4pPr marL="1600200" indent="-228600" eaLnBrk="0" hangingPunct="0">
                        <a:spcBef>
                          <a:spcPct val="20000"/>
                        </a:spcBef>
                        <a:defRPr>
                          <a:solidFill>
                            <a:schemeClr val="tx1"/>
                          </a:solidFill>
                          <a:latin typeface="Arial" pitchFamily="34" charset="0"/>
                        </a:defRPr>
                      </a:lvl4pPr>
                      <a:lvl5pPr marL="2057400" indent="-228600" eaLnBrk="0" hangingPunct="0">
                        <a:spcBef>
                          <a:spcPct val="20000"/>
                        </a:spcBef>
                        <a:defRPr>
                          <a:solidFill>
                            <a:schemeClr val="tx1"/>
                          </a:solidFill>
                          <a:latin typeface="Arial" pitchFamily="34" charset="0"/>
                        </a:defRPr>
                      </a:lvl5pPr>
                      <a:lvl6pPr marL="2514600" indent="-228600" eaLnBrk="0" fontAlgn="base" hangingPunct="0">
                        <a:spcBef>
                          <a:spcPct val="20000"/>
                        </a:spcBef>
                        <a:spcAft>
                          <a:spcPct val="0"/>
                        </a:spcAft>
                        <a:defRPr>
                          <a:solidFill>
                            <a:schemeClr val="tx1"/>
                          </a:solidFill>
                          <a:latin typeface="Arial" pitchFamily="34" charset="0"/>
                        </a:defRPr>
                      </a:lvl6pPr>
                      <a:lvl7pPr marL="2971800" indent="-228600" eaLnBrk="0" fontAlgn="base" hangingPunct="0">
                        <a:spcBef>
                          <a:spcPct val="20000"/>
                        </a:spcBef>
                        <a:spcAft>
                          <a:spcPct val="0"/>
                        </a:spcAft>
                        <a:defRPr>
                          <a:solidFill>
                            <a:schemeClr val="tx1"/>
                          </a:solidFill>
                          <a:latin typeface="Arial" pitchFamily="34" charset="0"/>
                        </a:defRPr>
                      </a:lvl7pPr>
                      <a:lvl8pPr marL="3429000" indent="-228600" eaLnBrk="0" fontAlgn="base" hangingPunct="0">
                        <a:spcBef>
                          <a:spcPct val="20000"/>
                        </a:spcBef>
                        <a:spcAft>
                          <a:spcPct val="0"/>
                        </a:spcAft>
                        <a:defRPr>
                          <a:solidFill>
                            <a:schemeClr val="tx1"/>
                          </a:solidFill>
                          <a:latin typeface="Arial" pitchFamily="34" charset="0"/>
                        </a:defRPr>
                      </a:lvl8pPr>
                      <a:lvl9pPr marL="3886200" indent="-228600" eaLnBrk="0" fontAlgn="base" hangingPunct="0">
                        <a:spcBef>
                          <a:spcPct val="20000"/>
                        </a:spcBef>
                        <a:spcAft>
                          <a:spcPct val="0"/>
                        </a:spcAft>
                        <a:defRPr>
                          <a:solidFill>
                            <a:schemeClr val="tx1"/>
                          </a:solidFill>
                          <a:latin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000" b="1" i="0" u="none" strike="noStrike" cap="none" normalizeH="0" baseline="0" dirty="0" smtClean="0">
                          <a:ln>
                            <a:noFill/>
                          </a:ln>
                          <a:solidFill>
                            <a:srgbClr val="000000"/>
                          </a:solidFill>
                          <a:effectLst/>
                          <a:latin typeface="Calibri" pitchFamily="34" charset="0"/>
                          <a:cs typeface="Arial" pitchFamily="34" charset="0"/>
                        </a:rPr>
                        <a:t>Value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Aft>
                          <a:spcPts val="1288"/>
                        </a:spcAft>
                        <a:defRPr sz="2500">
                          <a:solidFill>
                            <a:schemeClr val="tx1"/>
                          </a:solidFill>
                          <a:latin typeface="Arimo"/>
                        </a:defRPr>
                      </a:lvl1pPr>
                      <a:lvl2pPr marL="742950" indent="-285750" eaLnBrk="0" hangingPunct="0">
                        <a:spcBef>
                          <a:spcPct val="20000"/>
                        </a:spcBef>
                        <a:defRPr sz="2400">
                          <a:solidFill>
                            <a:schemeClr val="tx1"/>
                          </a:solidFill>
                          <a:latin typeface="Arial" pitchFamily="34" charset="0"/>
                        </a:defRPr>
                      </a:lvl2pPr>
                      <a:lvl3pPr marL="1143000" indent="-228600" eaLnBrk="0" hangingPunct="0">
                        <a:spcBef>
                          <a:spcPct val="20000"/>
                        </a:spcBef>
                        <a:defRPr sz="2000">
                          <a:solidFill>
                            <a:schemeClr val="tx1"/>
                          </a:solidFill>
                          <a:latin typeface="Arial" pitchFamily="34" charset="0"/>
                        </a:defRPr>
                      </a:lvl3pPr>
                      <a:lvl4pPr marL="1600200" indent="-228600" eaLnBrk="0" hangingPunct="0">
                        <a:spcBef>
                          <a:spcPct val="20000"/>
                        </a:spcBef>
                        <a:defRPr>
                          <a:solidFill>
                            <a:schemeClr val="tx1"/>
                          </a:solidFill>
                          <a:latin typeface="Arial" pitchFamily="34" charset="0"/>
                        </a:defRPr>
                      </a:lvl4pPr>
                      <a:lvl5pPr marL="2057400" indent="-228600" eaLnBrk="0" hangingPunct="0">
                        <a:spcBef>
                          <a:spcPct val="20000"/>
                        </a:spcBef>
                        <a:defRPr>
                          <a:solidFill>
                            <a:schemeClr val="tx1"/>
                          </a:solidFill>
                          <a:latin typeface="Arial" pitchFamily="34" charset="0"/>
                        </a:defRPr>
                      </a:lvl5pPr>
                      <a:lvl6pPr marL="2514600" indent="-228600" eaLnBrk="0" fontAlgn="base" hangingPunct="0">
                        <a:spcBef>
                          <a:spcPct val="20000"/>
                        </a:spcBef>
                        <a:spcAft>
                          <a:spcPct val="0"/>
                        </a:spcAft>
                        <a:defRPr>
                          <a:solidFill>
                            <a:schemeClr val="tx1"/>
                          </a:solidFill>
                          <a:latin typeface="Arial" pitchFamily="34" charset="0"/>
                        </a:defRPr>
                      </a:lvl6pPr>
                      <a:lvl7pPr marL="2971800" indent="-228600" eaLnBrk="0" fontAlgn="base" hangingPunct="0">
                        <a:spcBef>
                          <a:spcPct val="20000"/>
                        </a:spcBef>
                        <a:spcAft>
                          <a:spcPct val="0"/>
                        </a:spcAft>
                        <a:defRPr>
                          <a:solidFill>
                            <a:schemeClr val="tx1"/>
                          </a:solidFill>
                          <a:latin typeface="Arial" pitchFamily="34" charset="0"/>
                        </a:defRPr>
                      </a:lvl7pPr>
                      <a:lvl8pPr marL="3429000" indent="-228600" eaLnBrk="0" fontAlgn="base" hangingPunct="0">
                        <a:spcBef>
                          <a:spcPct val="20000"/>
                        </a:spcBef>
                        <a:spcAft>
                          <a:spcPct val="0"/>
                        </a:spcAft>
                        <a:defRPr>
                          <a:solidFill>
                            <a:schemeClr val="tx1"/>
                          </a:solidFill>
                          <a:latin typeface="Arial" pitchFamily="34" charset="0"/>
                        </a:defRPr>
                      </a:lvl8pPr>
                      <a:lvl9pPr marL="3886200" indent="-228600" eaLnBrk="0" fontAlgn="base" hangingPunct="0">
                        <a:spcBef>
                          <a:spcPct val="20000"/>
                        </a:spcBef>
                        <a:spcAft>
                          <a:spcPct val="0"/>
                        </a:spcAft>
                        <a:defRPr>
                          <a:solidFill>
                            <a:schemeClr val="tx1"/>
                          </a:solidFill>
                          <a:latin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smtClean="0">
                          <a:ln>
                            <a:noFill/>
                          </a:ln>
                          <a:solidFill>
                            <a:srgbClr val="000000"/>
                          </a:solidFill>
                          <a:effectLst/>
                          <a:latin typeface="Calibri" pitchFamily="34" charset="0"/>
                          <a:cs typeface="Arial" pitchFamily="34" charset="0"/>
                        </a:rPr>
                        <a:t>112</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Aft>
                          <a:spcPts val="1288"/>
                        </a:spcAft>
                        <a:defRPr sz="2500">
                          <a:solidFill>
                            <a:schemeClr val="tx1"/>
                          </a:solidFill>
                          <a:latin typeface="Arimo"/>
                        </a:defRPr>
                      </a:lvl1pPr>
                      <a:lvl2pPr marL="742950" indent="-285750" eaLnBrk="0" hangingPunct="0">
                        <a:spcBef>
                          <a:spcPct val="20000"/>
                        </a:spcBef>
                        <a:defRPr sz="2400">
                          <a:solidFill>
                            <a:schemeClr val="tx1"/>
                          </a:solidFill>
                          <a:latin typeface="Arial" pitchFamily="34" charset="0"/>
                        </a:defRPr>
                      </a:lvl2pPr>
                      <a:lvl3pPr marL="1143000" indent="-228600" eaLnBrk="0" hangingPunct="0">
                        <a:spcBef>
                          <a:spcPct val="20000"/>
                        </a:spcBef>
                        <a:defRPr sz="2000">
                          <a:solidFill>
                            <a:schemeClr val="tx1"/>
                          </a:solidFill>
                          <a:latin typeface="Arial" pitchFamily="34" charset="0"/>
                        </a:defRPr>
                      </a:lvl3pPr>
                      <a:lvl4pPr marL="1600200" indent="-228600" eaLnBrk="0" hangingPunct="0">
                        <a:spcBef>
                          <a:spcPct val="20000"/>
                        </a:spcBef>
                        <a:defRPr>
                          <a:solidFill>
                            <a:schemeClr val="tx1"/>
                          </a:solidFill>
                          <a:latin typeface="Arial" pitchFamily="34" charset="0"/>
                        </a:defRPr>
                      </a:lvl4pPr>
                      <a:lvl5pPr marL="2057400" indent="-228600" eaLnBrk="0" hangingPunct="0">
                        <a:spcBef>
                          <a:spcPct val="20000"/>
                        </a:spcBef>
                        <a:defRPr>
                          <a:solidFill>
                            <a:schemeClr val="tx1"/>
                          </a:solidFill>
                          <a:latin typeface="Arial" pitchFamily="34" charset="0"/>
                        </a:defRPr>
                      </a:lvl5pPr>
                      <a:lvl6pPr marL="2514600" indent="-228600" eaLnBrk="0" fontAlgn="base" hangingPunct="0">
                        <a:spcBef>
                          <a:spcPct val="20000"/>
                        </a:spcBef>
                        <a:spcAft>
                          <a:spcPct val="0"/>
                        </a:spcAft>
                        <a:defRPr>
                          <a:solidFill>
                            <a:schemeClr val="tx1"/>
                          </a:solidFill>
                          <a:latin typeface="Arial" pitchFamily="34" charset="0"/>
                        </a:defRPr>
                      </a:lvl6pPr>
                      <a:lvl7pPr marL="2971800" indent="-228600" eaLnBrk="0" fontAlgn="base" hangingPunct="0">
                        <a:spcBef>
                          <a:spcPct val="20000"/>
                        </a:spcBef>
                        <a:spcAft>
                          <a:spcPct val="0"/>
                        </a:spcAft>
                        <a:defRPr>
                          <a:solidFill>
                            <a:schemeClr val="tx1"/>
                          </a:solidFill>
                          <a:latin typeface="Arial" pitchFamily="34" charset="0"/>
                        </a:defRPr>
                      </a:lvl7pPr>
                      <a:lvl8pPr marL="3429000" indent="-228600" eaLnBrk="0" fontAlgn="base" hangingPunct="0">
                        <a:spcBef>
                          <a:spcPct val="20000"/>
                        </a:spcBef>
                        <a:spcAft>
                          <a:spcPct val="0"/>
                        </a:spcAft>
                        <a:defRPr>
                          <a:solidFill>
                            <a:schemeClr val="tx1"/>
                          </a:solidFill>
                          <a:latin typeface="Arial" pitchFamily="34" charset="0"/>
                        </a:defRPr>
                      </a:lvl8pPr>
                      <a:lvl9pPr marL="3886200" indent="-228600" eaLnBrk="0" fontAlgn="base" hangingPunct="0">
                        <a:spcBef>
                          <a:spcPct val="20000"/>
                        </a:spcBef>
                        <a:spcAft>
                          <a:spcPct val="0"/>
                        </a:spcAft>
                        <a:defRPr>
                          <a:solidFill>
                            <a:schemeClr val="tx1"/>
                          </a:solidFill>
                          <a:latin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00"/>
                          </a:solidFill>
                          <a:effectLst/>
                          <a:latin typeface="Calibri" pitchFamily="34" charset="0"/>
                          <a:cs typeface="Arial" pitchFamily="34" charset="0"/>
                        </a:rPr>
                        <a:t>08</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Aft>
                          <a:spcPts val="1288"/>
                        </a:spcAft>
                        <a:defRPr sz="2500">
                          <a:solidFill>
                            <a:schemeClr val="tx1"/>
                          </a:solidFill>
                          <a:latin typeface="Arimo"/>
                        </a:defRPr>
                      </a:lvl1pPr>
                      <a:lvl2pPr marL="742950" indent="-285750" eaLnBrk="0" hangingPunct="0">
                        <a:spcBef>
                          <a:spcPct val="20000"/>
                        </a:spcBef>
                        <a:defRPr sz="2400">
                          <a:solidFill>
                            <a:schemeClr val="tx1"/>
                          </a:solidFill>
                          <a:latin typeface="Arial" pitchFamily="34" charset="0"/>
                        </a:defRPr>
                      </a:lvl2pPr>
                      <a:lvl3pPr marL="1143000" indent="-228600" eaLnBrk="0" hangingPunct="0">
                        <a:spcBef>
                          <a:spcPct val="20000"/>
                        </a:spcBef>
                        <a:defRPr sz="2000">
                          <a:solidFill>
                            <a:schemeClr val="tx1"/>
                          </a:solidFill>
                          <a:latin typeface="Arial" pitchFamily="34" charset="0"/>
                        </a:defRPr>
                      </a:lvl3pPr>
                      <a:lvl4pPr marL="1600200" indent="-228600" eaLnBrk="0" hangingPunct="0">
                        <a:spcBef>
                          <a:spcPct val="20000"/>
                        </a:spcBef>
                        <a:defRPr>
                          <a:solidFill>
                            <a:schemeClr val="tx1"/>
                          </a:solidFill>
                          <a:latin typeface="Arial" pitchFamily="34" charset="0"/>
                        </a:defRPr>
                      </a:lvl4pPr>
                      <a:lvl5pPr marL="2057400" indent="-228600" eaLnBrk="0" hangingPunct="0">
                        <a:spcBef>
                          <a:spcPct val="20000"/>
                        </a:spcBef>
                        <a:defRPr>
                          <a:solidFill>
                            <a:schemeClr val="tx1"/>
                          </a:solidFill>
                          <a:latin typeface="Arial" pitchFamily="34" charset="0"/>
                        </a:defRPr>
                      </a:lvl5pPr>
                      <a:lvl6pPr marL="2514600" indent="-228600" eaLnBrk="0" fontAlgn="base" hangingPunct="0">
                        <a:spcBef>
                          <a:spcPct val="20000"/>
                        </a:spcBef>
                        <a:spcAft>
                          <a:spcPct val="0"/>
                        </a:spcAft>
                        <a:defRPr>
                          <a:solidFill>
                            <a:schemeClr val="tx1"/>
                          </a:solidFill>
                          <a:latin typeface="Arial" pitchFamily="34" charset="0"/>
                        </a:defRPr>
                      </a:lvl6pPr>
                      <a:lvl7pPr marL="2971800" indent="-228600" eaLnBrk="0" fontAlgn="base" hangingPunct="0">
                        <a:spcBef>
                          <a:spcPct val="20000"/>
                        </a:spcBef>
                        <a:spcAft>
                          <a:spcPct val="0"/>
                        </a:spcAft>
                        <a:defRPr>
                          <a:solidFill>
                            <a:schemeClr val="tx1"/>
                          </a:solidFill>
                          <a:latin typeface="Arial" pitchFamily="34" charset="0"/>
                        </a:defRPr>
                      </a:lvl7pPr>
                      <a:lvl8pPr marL="3429000" indent="-228600" eaLnBrk="0" fontAlgn="base" hangingPunct="0">
                        <a:spcBef>
                          <a:spcPct val="20000"/>
                        </a:spcBef>
                        <a:spcAft>
                          <a:spcPct val="0"/>
                        </a:spcAft>
                        <a:defRPr>
                          <a:solidFill>
                            <a:schemeClr val="tx1"/>
                          </a:solidFill>
                          <a:latin typeface="Arial" pitchFamily="34" charset="0"/>
                        </a:defRPr>
                      </a:lvl8pPr>
                      <a:lvl9pPr marL="3886200" indent="-228600" eaLnBrk="0" fontAlgn="base" hangingPunct="0">
                        <a:spcBef>
                          <a:spcPct val="20000"/>
                        </a:spcBef>
                        <a:spcAft>
                          <a:spcPct val="0"/>
                        </a:spcAft>
                        <a:defRPr>
                          <a:solidFill>
                            <a:schemeClr val="tx1"/>
                          </a:solidFill>
                          <a:latin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00"/>
                          </a:solidFill>
                          <a:effectLst/>
                          <a:latin typeface="Calibri" pitchFamily="34" charset="0"/>
                          <a:cs typeface="Arial" pitchFamily="34" charset="0"/>
                        </a:rPr>
                        <a:t>4100 (0x1004)</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Aft>
                          <a:spcPts val="1288"/>
                        </a:spcAft>
                        <a:defRPr sz="2500">
                          <a:solidFill>
                            <a:schemeClr val="tx1"/>
                          </a:solidFill>
                          <a:latin typeface="Arimo"/>
                        </a:defRPr>
                      </a:lvl1pPr>
                      <a:lvl2pPr marL="742950" indent="-285750" eaLnBrk="0" hangingPunct="0">
                        <a:spcBef>
                          <a:spcPct val="20000"/>
                        </a:spcBef>
                        <a:defRPr sz="2400">
                          <a:solidFill>
                            <a:schemeClr val="tx1"/>
                          </a:solidFill>
                          <a:latin typeface="Arial" pitchFamily="34" charset="0"/>
                        </a:defRPr>
                      </a:lvl2pPr>
                      <a:lvl3pPr marL="1143000" indent="-228600" eaLnBrk="0" hangingPunct="0">
                        <a:spcBef>
                          <a:spcPct val="20000"/>
                        </a:spcBef>
                        <a:defRPr sz="2000">
                          <a:solidFill>
                            <a:schemeClr val="tx1"/>
                          </a:solidFill>
                          <a:latin typeface="Arial" pitchFamily="34" charset="0"/>
                        </a:defRPr>
                      </a:lvl3pPr>
                      <a:lvl4pPr marL="1600200" indent="-228600" eaLnBrk="0" hangingPunct="0">
                        <a:spcBef>
                          <a:spcPct val="20000"/>
                        </a:spcBef>
                        <a:defRPr>
                          <a:solidFill>
                            <a:schemeClr val="tx1"/>
                          </a:solidFill>
                          <a:latin typeface="Arial" pitchFamily="34" charset="0"/>
                        </a:defRPr>
                      </a:lvl4pPr>
                      <a:lvl5pPr marL="2057400" indent="-228600" eaLnBrk="0" hangingPunct="0">
                        <a:spcBef>
                          <a:spcPct val="20000"/>
                        </a:spcBef>
                        <a:defRPr>
                          <a:solidFill>
                            <a:schemeClr val="tx1"/>
                          </a:solidFill>
                          <a:latin typeface="Arial" pitchFamily="34" charset="0"/>
                        </a:defRPr>
                      </a:lvl5pPr>
                      <a:lvl6pPr marL="2514600" indent="-228600" eaLnBrk="0" fontAlgn="base" hangingPunct="0">
                        <a:spcBef>
                          <a:spcPct val="20000"/>
                        </a:spcBef>
                        <a:spcAft>
                          <a:spcPct val="0"/>
                        </a:spcAft>
                        <a:defRPr>
                          <a:solidFill>
                            <a:schemeClr val="tx1"/>
                          </a:solidFill>
                          <a:latin typeface="Arial" pitchFamily="34" charset="0"/>
                        </a:defRPr>
                      </a:lvl6pPr>
                      <a:lvl7pPr marL="2971800" indent="-228600" eaLnBrk="0" fontAlgn="base" hangingPunct="0">
                        <a:spcBef>
                          <a:spcPct val="20000"/>
                        </a:spcBef>
                        <a:spcAft>
                          <a:spcPct val="0"/>
                        </a:spcAft>
                        <a:defRPr>
                          <a:solidFill>
                            <a:schemeClr val="tx1"/>
                          </a:solidFill>
                          <a:latin typeface="Arial" pitchFamily="34" charset="0"/>
                        </a:defRPr>
                      </a:lvl7pPr>
                      <a:lvl8pPr marL="3429000" indent="-228600" eaLnBrk="0" fontAlgn="base" hangingPunct="0">
                        <a:spcBef>
                          <a:spcPct val="20000"/>
                        </a:spcBef>
                        <a:spcAft>
                          <a:spcPct val="0"/>
                        </a:spcAft>
                        <a:defRPr>
                          <a:solidFill>
                            <a:schemeClr val="tx1"/>
                          </a:solidFill>
                          <a:latin typeface="Arial" pitchFamily="34" charset="0"/>
                        </a:defRPr>
                      </a:lvl8pPr>
                      <a:lvl9pPr marL="3886200" indent="-228600" eaLnBrk="0" fontAlgn="base" hangingPunct="0">
                        <a:spcBef>
                          <a:spcPct val="20000"/>
                        </a:spcBef>
                        <a:spcAft>
                          <a:spcPct val="0"/>
                        </a:spcAft>
                        <a:defRPr>
                          <a:solidFill>
                            <a:schemeClr val="tx1"/>
                          </a:solidFill>
                          <a:latin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smtClean="0">
                          <a:ln>
                            <a:noFill/>
                          </a:ln>
                          <a:solidFill>
                            <a:srgbClr val="000000"/>
                          </a:solidFill>
                          <a:effectLst/>
                          <a:latin typeface="Calibri" pitchFamily="34" charset="0"/>
                          <a:cs typeface="Arial" pitchFamily="34" charset="0"/>
                        </a:rPr>
                        <a:t>00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Aft>
                          <a:spcPts val="1288"/>
                        </a:spcAft>
                        <a:defRPr sz="2500">
                          <a:solidFill>
                            <a:schemeClr val="tx1"/>
                          </a:solidFill>
                          <a:latin typeface="Arimo"/>
                        </a:defRPr>
                      </a:lvl1pPr>
                      <a:lvl2pPr marL="742950" indent="-285750" eaLnBrk="0" hangingPunct="0">
                        <a:spcBef>
                          <a:spcPct val="20000"/>
                        </a:spcBef>
                        <a:defRPr sz="2400">
                          <a:solidFill>
                            <a:schemeClr val="tx1"/>
                          </a:solidFill>
                          <a:latin typeface="Arial" pitchFamily="34" charset="0"/>
                        </a:defRPr>
                      </a:lvl2pPr>
                      <a:lvl3pPr marL="1143000" indent="-228600" eaLnBrk="0" hangingPunct="0">
                        <a:spcBef>
                          <a:spcPct val="20000"/>
                        </a:spcBef>
                        <a:defRPr sz="2000">
                          <a:solidFill>
                            <a:schemeClr val="tx1"/>
                          </a:solidFill>
                          <a:latin typeface="Arial" pitchFamily="34" charset="0"/>
                        </a:defRPr>
                      </a:lvl3pPr>
                      <a:lvl4pPr marL="1600200" indent="-228600" eaLnBrk="0" hangingPunct="0">
                        <a:spcBef>
                          <a:spcPct val="20000"/>
                        </a:spcBef>
                        <a:defRPr>
                          <a:solidFill>
                            <a:schemeClr val="tx1"/>
                          </a:solidFill>
                          <a:latin typeface="Arial" pitchFamily="34" charset="0"/>
                        </a:defRPr>
                      </a:lvl4pPr>
                      <a:lvl5pPr marL="2057400" indent="-228600" eaLnBrk="0" hangingPunct="0">
                        <a:spcBef>
                          <a:spcPct val="20000"/>
                        </a:spcBef>
                        <a:defRPr>
                          <a:solidFill>
                            <a:schemeClr val="tx1"/>
                          </a:solidFill>
                          <a:latin typeface="Arial" pitchFamily="34" charset="0"/>
                        </a:defRPr>
                      </a:lvl5pPr>
                      <a:lvl6pPr marL="2514600" indent="-228600" eaLnBrk="0" fontAlgn="base" hangingPunct="0">
                        <a:spcBef>
                          <a:spcPct val="20000"/>
                        </a:spcBef>
                        <a:spcAft>
                          <a:spcPct val="0"/>
                        </a:spcAft>
                        <a:defRPr>
                          <a:solidFill>
                            <a:schemeClr val="tx1"/>
                          </a:solidFill>
                          <a:latin typeface="Arial" pitchFamily="34" charset="0"/>
                        </a:defRPr>
                      </a:lvl6pPr>
                      <a:lvl7pPr marL="2971800" indent="-228600" eaLnBrk="0" fontAlgn="base" hangingPunct="0">
                        <a:spcBef>
                          <a:spcPct val="20000"/>
                        </a:spcBef>
                        <a:spcAft>
                          <a:spcPct val="0"/>
                        </a:spcAft>
                        <a:defRPr>
                          <a:solidFill>
                            <a:schemeClr val="tx1"/>
                          </a:solidFill>
                          <a:latin typeface="Arial" pitchFamily="34" charset="0"/>
                        </a:defRPr>
                      </a:lvl7pPr>
                      <a:lvl8pPr marL="3429000" indent="-228600" eaLnBrk="0" fontAlgn="base" hangingPunct="0">
                        <a:spcBef>
                          <a:spcPct val="20000"/>
                        </a:spcBef>
                        <a:spcAft>
                          <a:spcPct val="0"/>
                        </a:spcAft>
                        <a:defRPr>
                          <a:solidFill>
                            <a:schemeClr val="tx1"/>
                          </a:solidFill>
                          <a:latin typeface="Arial" pitchFamily="34" charset="0"/>
                        </a:defRPr>
                      </a:lvl8pPr>
                      <a:lvl9pPr marL="3886200" indent="-228600" eaLnBrk="0" fontAlgn="base" hangingPunct="0">
                        <a:spcBef>
                          <a:spcPct val="20000"/>
                        </a:spcBef>
                        <a:spcAft>
                          <a:spcPct val="0"/>
                        </a:spcAft>
                        <a:defRPr>
                          <a:solidFill>
                            <a:schemeClr val="tx1"/>
                          </a:solidFill>
                          <a:latin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00"/>
                          </a:solidFill>
                          <a:effectLst/>
                          <a:latin typeface="Calibri" pitchFamily="34" charset="0"/>
                          <a:cs typeface="Arial" pitchFamily="34" charset="0"/>
                        </a:rPr>
                        <a:t>883</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bl>
          </a:graphicData>
        </a:graphic>
      </p:graphicFrame>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Vertical Text Placeholder 2"/>
          <p:cNvSpPr>
            <a:spLocks noGrp="1"/>
          </p:cNvSpPr>
          <p:nvPr>
            <p:ph idx="1"/>
          </p:nvPr>
        </p:nvSpPr>
        <p:spPr>
          <a:xfrm>
            <a:off x="457200" y="1676400"/>
            <a:ext cx="8229600" cy="4648200"/>
          </a:xfrm>
        </p:spPr>
        <p:txBody>
          <a:bodyPr>
            <a:normAutofit/>
          </a:bodyPr>
          <a:lstStyle/>
          <a:p>
            <a:r>
              <a:rPr lang="en-US" dirty="0" smtClean="0"/>
              <a:t>Suppose we wanted to print the value of B.</a:t>
            </a:r>
          </a:p>
          <a:p>
            <a:r>
              <a:rPr lang="en-US" dirty="0" smtClean="0"/>
              <a:t>We can access the value using the identifier B, or using indirection, with *C:</a:t>
            </a:r>
          </a:p>
          <a:p>
            <a:pPr marL="108000" indent="0">
              <a:buNone/>
            </a:pPr>
            <a:r>
              <a:rPr lang="en-US" dirty="0" smtClean="0"/>
              <a:t>	</a:t>
            </a:r>
            <a:r>
              <a:rPr lang="en-US" dirty="0" err="1" smtClean="0"/>
              <a:t>printf</a:t>
            </a:r>
            <a:r>
              <a:rPr lang="en-US" dirty="0" smtClean="0"/>
              <a:t>(“%</a:t>
            </a:r>
            <a:r>
              <a:rPr lang="en-US" dirty="0" err="1" smtClean="0"/>
              <a:t>i</a:t>
            </a:r>
            <a:r>
              <a:rPr lang="en-US" dirty="0" smtClean="0"/>
              <a:t>”, B);</a:t>
            </a:r>
          </a:p>
          <a:p>
            <a:pPr marL="108000" indent="0">
              <a:buNone/>
            </a:pPr>
            <a:r>
              <a:rPr lang="en-US" dirty="0"/>
              <a:t>	</a:t>
            </a:r>
            <a:r>
              <a:rPr lang="en-US" dirty="0" err="1" smtClean="0"/>
              <a:t>printf</a:t>
            </a:r>
            <a:r>
              <a:rPr lang="en-US" dirty="0" smtClean="0"/>
              <a:t>(“%i”, *C); /*   *(&amp;B) = B   */</a:t>
            </a:r>
          </a:p>
          <a:p>
            <a:pPr marL="108000" indent="0">
              <a:buNone/>
            </a:pPr>
            <a:r>
              <a:rPr lang="en-US" dirty="0" smtClean="0"/>
              <a:t>Both of these statements output the value of B; the second one accesses the value using indirection.</a:t>
            </a:r>
            <a:endParaRPr lang="en-US" dirty="0"/>
          </a:p>
        </p:txBody>
      </p:sp>
      <p:sp>
        <p:nvSpPr>
          <p:cNvPr id="2" name="Title 1"/>
          <p:cNvSpPr>
            <a:spLocks noGrp="1"/>
          </p:cNvSpPr>
          <p:nvPr>
            <p:ph type="title"/>
          </p:nvPr>
        </p:nvSpPr>
        <p:spPr>
          <a:xfrm>
            <a:off x="457200" y="381000"/>
            <a:ext cx="8229600" cy="1143000"/>
          </a:xfrm>
        </p:spPr>
        <p:txBody>
          <a:bodyPr/>
          <a:lstStyle/>
          <a:p>
            <a:r>
              <a:rPr lang="en-US" dirty="0" smtClean="0"/>
              <a:t>Access using indirection</a:t>
            </a:r>
            <a:endParaRPr lang="en-US" dirty="0"/>
          </a:p>
        </p:txBody>
      </p:sp>
    </p:spTree>
    <p:extLst>
      <p:ext uri="{BB962C8B-B14F-4D97-AF65-F5344CB8AC3E}">
        <p14:creationId xmlns:p14="http://schemas.microsoft.com/office/powerpoint/2010/main" val="342899733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Vertical Text Placeholder 2"/>
          <p:cNvSpPr>
            <a:spLocks noGrp="1"/>
          </p:cNvSpPr>
          <p:nvPr>
            <p:ph idx="1"/>
          </p:nvPr>
        </p:nvSpPr>
        <p:spPr/>
        <p:txBody>
          <a:bodyPr>
            <a:normAutofit fontScale="92500" lnSpcReduction="20000"/>
          </a:bodyPr>
          <a:lstStyle/>
          <a:p>
            <a:pPr marL="565150">
              <a:spcAft>
                <a:spcPct val="0"/>
              </a:spcAft>
              <a:buFontTx/>
              <a:buChar char="•"/>
            </a:pPr>
            <a:r>
              <a:rPr lang="en-US" altLang="en-US" sz="2000" dirty="0">
                <a:solidFill>
                  <a:srgbClr val="000000"/>
                </a:solidFill>
                <a:ea typeface="DejaVu Sans" pitchFamily="34" charset="2"/>
                <a:cs typeface="Lohit Hindi"/>
              </a:rPr>
              <a:t>Every pointer points to a specific data </a:t>
            </a:r>
            <a:r>
              <a:rPr lang="en-US" altLang="en-US" sz="2000" dirty="0" smtClean="0">
                <a:solidFill>
                  <a:srgbClr val="000000"/>
                </a:solidFill>
                <a:ea typeface="DejaVu Sans" pitchFamily="34" charset="2"/>
                <a:cs typeface="Lohit Hindi"/>
              </a:rPr>
              <a:t>type</a:t>
            </a:r>
            <a:endParaRPr lang="en-US" altLang="en-US" sz="2000" dirty="0">
              <a:solidFill>
                <a:srgbClr val="000000"/>
              </a:solidFill>
              <a:ea typeface="DejaVu Sans" pitchFamily="34" charset="2"/>
              <a:cs typeface="Lohit Hindi"/>
            </a:endParaRPr>
          </a:p>
          <a:p>
            <a:pPr marL="996950" lvl="1" eaLnBrk="1" hangingPunct="1">
              <a:spcBef>
                <a:spcPct val="0"/>
              </a:spcBef>
              <a:spcAft>
                <a:spcPct val="0"/>
              </a:spcAft>
            </a:pPr>
            <a:r>
              <a:rPr lang="en-US" altLang="en-US" sz="2000" dirty="0">
                <a:solidFill>
                  <a:srgbClr val="000000"/>
                </a:solidFill>
                <a:ea typeface="DejaVu Sans" pitchFamily="34" charset="2"/>
                <a:cs typeface="Lohit Hindi"/>
              </a:rPr>
              <a:t>An exception is </a:t>
            </a:r>
            <a:r>
              <a:rPr lang="en-US" altLang="en-US" sz="2000" i="1" dirty="0">
                <a:solidFill>
                  <a:srgbClr val="000000"/>
                </a:solidFill>
                <a:ea typeface="DejaVu Sans" pitchFamily="34" charset="2"/>
                <a:cs typeface="Lohit Hindi"/>
              </a:rPr>
              <a:t>a </a:t>
            </a:r>
            <a:r>
              <a:rPr lang="en-US" altLang="en-US" sz="2000" b="1" i="1" dirty="0">
                <a:solidFill>
                  <a:srgbClr val="000000"/>
                </a:solidFill>
                <a:ea typeface="DejaVu Sans" pitchFamily="34" charset="2"/>
                <a:cs typeface="Lohit Hindi"/>
              </a:rPr>
              <a:t>void pointer </a:t>
            </a:r>
            <a:r>
              <a:rPr lang="en-US" altLang="en-US" sz="2000" dirty="0">
                <a:solidFill>
                  <a:srgbClr val="000000"/>
                </a:solidFill>
                <a:ea typeface="DejaVu Sans" pitchFamily="34" charset="2"/>
                <a:cs typeface="Lohit Hindi"/>
              </a:rPr>
              <a:t>(a generic pointer); a pointer to void  holds the address of a value of </a:t>
            </a:r>
            <a:r>
              <a:rPr lang="en-US" altLang="en-US" sz="2000" i="1" dirty="0">
                <a:solidFill>
                  <a:srgbClr val="000000"/>
                </a:solidFill>
                <a:ea typeface="DejaVu Sans" pitchFamily="34" charset="2"/>
                <a:cs typeface="Lohit Hindi"/>
              </a:rPr>
              <a:t>any </a:t>
            </a:r>
            <a:r>
              <a:rPr lang="en-US" altLang="en-US" sz="2000" i="1" dirty="0" smtClean="0">
                <a:solidFill>
                  <a:srgbClr val="000000"/>
                </a:solidFill>
                <a:ea typeface="DejaVu Sans" pitchFamily="34" charset="2"/>
                <a:cs typeface="Lohit Hindi"/>
              </a:rPr>
              <a:t>type, </a:t>
            </a:r>
            <a:r>
              <a:rPr lang="en-US" altLang="en-US" sz="2000" dirty="0">
                <a:solidFill>
                  <a:srgbClr val="000000"/>
                </a:solidFill>
                <a:ea typeface="DejaVu Sans" pitchFamily="34" charset="2"/>
                <a:cs typeface="Lohit Hindi"/>
              </a:rPr>
              <a:t>but can’t be dereferenced (i.e. cannot be used to get the “contents of” another memory location through indirection) without casting. We will learn more about the use of pointers to void soon</a:t>
            </a:r>
            <a:r>
              <a:rPr lang="en-US" altLang="en-US" sz="2000" dirty="0" smtClean="0">
                <a:solidFill>
                  <a:srgbClr val="000000"/>
                </a:solidFill>
                <a:ea typeface="DejaVu Sans" pitchFamily="34" charset="2"/>
                <a:cs typeface="Lohit Hindi"/>
              </a:rPr>
              <a:t>. </a:t>
            </a:r>
            <a:r>
              <a:rPr lang="en-US" altLang="en-US" sz="2000" b="1" i="1" dirty="0" err="1" smtClean="0">
                <a:solidFill>
                  <a:srgbClr val="000000"/>
                </a:solidFill>
                <a:ea typeface="DejaVu Sans" pitchFamily="34" charset="2"/>
                <a:cs typeface="Lohit Hindi"/>
              </a:rPr>
              <a:t>malloc</a:t>
            </a:r>
            <a:endParaRPr lang="en-US" altLang="en-US" sz="2000" b="1" i="1" dirty="0">
              <a:solidFill>
                <a:srgbClr val="000000"/>
              </a:solidFill>
              <a:ea typeface="DejaVu Sans" pitchFamily="34" charset="2"/>
              <a:cs typeface="Lohit Hindi"/>
            </a:endParaRPr>
          </a:p>
          <a:p>
            <a:pPr marL="565150">
              <a:spcAft>
                <a:spcPct val="0"/>
              </a:spcAft>
              <a:buFontTx/>
              <a:buChar char="•"/>
            </a:pPr>
            <a:r>
              <a:rPr lang="en-US" altLang="en-US" sz="2000" dirty="0" smtClean="0">
                <a:solidFill>
                  <a:srgbClr val="000000"/>
                </a:solidFill>
                <a:ea typeface="DejaVu Sans" pitchFamily="34" charset="2"/>
                <a:cs typeface="Lohit Hindi"/>
              </a:rPr>
              <a:t>PLEASE do not say “this is a pointer in my program.” Instead, say “this is an integer pointer” or “this is a float pointer”, or “this is a void pointer”, etc.</a:t>
            </a:r>
          </a:p>
          <a:p>
            <a:pPr marL="997150" lvl="1">
              <a:spcAft>
                <a:spcPct val="0"/>
              </a:spcAft>
              <a:buFontTx/>
              <a:buChar char="•"/>
            </a:pPr>
            <a:r>
              <a:rPr lang="en-US" altLang="en-US" sz="1800" dirty="0" smtClean="0">
                <a:solidFill>
                  <a:srgbClr val="000000"/>
                </a:solidFill>
                <a:ea typeface="DejaVu Sans" pitchFamily="34" charset="2"/>
                <a:cs typeface="Lohit Hindi"/>
              </a:rPr>
              <a:t>This </a:t>
            </a:r>
            <a:r>
              <a:rPr lang="en-US" altLang="en-US" sz="1800" dirty="0">
                <a:solidFill>
                  <a:srgbClr val="000000"/>
                </a:solidFill>
                <a:ea typeface="DejaVu Sans" pitchFamily="34" charset="2"/>
                <a:cs typeface="Lohit Hindi"/>
              </a:rPr>
              <a:t>is not just being picky. </a:t>
            </a:r>
            <a:r>
              <a:rPr lang="en-US" altLang="en-US" sz="1800" dirty="0" smtClean="0">
                <a:solidFill>
                  <a:srgbClr val="000000"/>
                </a:solidFill>
                <a:ea typeface="DejaVu Sans" pitchFamily="34" charset="2"/>
                <a:cs typeface="Lohit Hindi"/>
              </a:rPr>
              <a:t>Making use of pointers in C programs without </a:t>
            </a:r>
            <a:r>
              <a:rPr lang="en-US" altLang="en-US" sz="1800" dirty="0">
                <a:solidFill>
                  <a:srgbClr val="000000"/>
                </a:solidFill>
                <a:ea typeface="DejaVu Sans" pitchFamily="34" charset="2"/>
                <a:cs typeface="Lohit Hindi"/>
              </a:rPr>
              <a:t>all kinds of strange errors requires </a:t>
            </a:r>
            <a:r>
              <a:rPr lang="en-US" altLang="en-US" sz="1800" b="1" dirty="0" smtClean="0">
                <a:solidFill>
                  <a:srgbClr val="000000"/>
                </a:solidFill>
                <a:ea typeface="DejaVu Sans" pitchFamily="34" charset="2"/>
                <a:cs typeface="Lohit Hindi"/>
              </a:rPr>
              <a:t>always</a:t>
            </a:r>
            <a:r>
              <a:rPr lang="en-US" altLang="en-US" sz="1800" dirty="0" smtClean="0">
                <a:solidFill>
                  <a:srgbClr val="000000"/>
                </a:solidFill>
                <a:ea typeface="DejaVu Sans" pitchFamily="34" charset="2"/>
                <a:cs typeface="Lohit Hindi"/>
              </a:rPr>
              <a:t> paying attention </a:t>
            </a:r>
            <a:r>
              <a:rPr lang="en-US" altLang="en-US" sz="1800" dirty="0">
                <a:solidFill>
                  <a:srgbClr val="000000"/>
                </a:solidFill>
                <a:ea typeface="DejaVu Sans" pitchFamily="34" charset="2"/>
                <a:cs typeface="Lohit Hindi"/>
              </a:rPr>
              <a:t>to the type of data </a:t>
            </a:r>
            <a:r>
              <a:rPr lang="en-US" altLang="en-US" sz="1800" dirty="0" smtClean="0">
                <a:solidFill>
                  <a:srgbClr val="000000"/>
                </a:solidFill>
                <a:ea typeface="DejaVu Sans" pitchFamily="34" charset="2"/>
                <a:cs typeface="Lohit Hindi"/>
              </a:rPr>
              <a:t>to which </a:t>
            </a:r>
            <a:r>
              <a:rPr lang="en-US" altLang="en-US" sz="1800" dirty="0">
                <a:solidFill>
                  <a:srgbClr val="000000"/>
                </a:solidFill>
                <a:ea typeface="DejaVu Sans" pitchFamily="34" charset="2"/>
                <a:cs typeface="Lohit Hindi"/>
              </a:rPr>
              <a:t>the pointer </a:t>
            </a:r>
            <a:r>
              <a:rPr lang="en-US" altLang="en-US" sz="1800" dirty="0" smtClean="0">
                <a:solidFill>
                  <a:srgbClr val="000000"/>
                </a:solidFill>
                <a:ea typeface="DejaVu Sans" pitchFamily="34" charset="2"/>
                <a:cs typeface="Lohit Hindi"/>
              </a:rPr>
              <a:t>points!</a:t>
            </a:r>
            <a:endParaRPr lang="en-US" altLang="en-US" sz="2000" dirty="0">
              <a:solidFill>
                <a:srgbClr val="000000"/>
              </a:solidFill>
              <a:ea typeface="DejaVu Sans" pitchFamily="34" charset="2"/>
              <a:cs typeface="Lohit Hindi"/>
            </a:endParaRPr>
          </a:p>
          <a:p>
            <a:pPr marL="539950" lvl="1" indent="0">
              <a:spcAft>
                <a:spcPct val="0"/>
              </a:spcAft>
              <a:buNone/>
            </a:pPr>
            <a:r>
              <a:rPr lang="en-US" altLang="en-US" sz="2000" dirty="0" smtClean="0">
                <a:solidFill>
                  <a:srgbClr val="000000"/>
                </a:solidFill>
                <a:ea typeface="DejaVu Sans" pitchFamily="34" charset="2"/>
                <a:cs typeface="Lohit Hindi"/>
              </a:rPr>
              <a:t>Examples:</a:t>
            </a:r>
            <a:endParaRPr lang="en-US" altLang="en-US" sz="2000" dirty="0" smtClean="0">
              <a:solidFill>
                <a:srgbClr val="000000"/>
              </a:solidFill>
              <a:ea typeface="DejaVu Sans" pitchFamily="34" charset="2"/>
              <a:cs typeface="Courier New" pitchFamily="49" charset="0"/>
            </a:endParaRPr>
          </a:p>
          <a:p>
            <a:pPr marL="996950" lvl="1" eaLnBrk="1" hangingPunct="1">
              <a:spcBef>
                <a:spcPct val="0"/>
              </a:spcBef>
              <a:spcAft>
                <a:spcPct val="0"/>
              </a:spcAft>
              <a:buFontTx/>
              <a:buNone/>
            </a:pPr>
            <a:r>
              <a:rPr lang="en-US" altLang="en-US" sz="1500" dirty="0" smtClean="0">
                <a:solidFill>
                  <a:srgbClr val="000000"/>
                </a:solidFill>
                <a:ea typeface="DejaVu Sans" pitchFamily="34" charset="2"/>
                <a:cs typeface="Courier New" pitchFamily="49" charset="0"/>
              </a:rPr>
              <a:t>unsigned </a:t>
            </a:r>
            <a:r>
              <a:rPr lang="en-US" altLang="en-US" sz="1500" dirty="0" err="1" smtClean="0">
                <a:solidFill>
                  <a:srgbClr val="000000"/>
                </a:solidFill>
                <a:ea typeface="DejaVu Sans" pitchFamily="34" charset="2"/>
                <a:cs typeface="Courier New" pitchFamily="49" charset="0"/>
              </a:rPr>
              <a:t>int</a:t>
            </a:r>
            <a:r>
              <a:rPr lang="en-US" altLang="en-US" sz="1500" dirty="0" smtClean="0">
                <a:solidFill>
                  <a:srgbClr val="000000"/>
                </a:solidFill>
                <a:ea typeface="DejaVu Sans" pitchFamily="34" charset="2"/>
                <a:cs typeface="Courier New" pitchFamily="49" charset="0"/>
              </a:rPr>
              <a:t> *p;   	/* p is a pointer to unsigned </a:t>
            </a:r>
            <a:r>
              <a:rPr lang="en-US" altLang="en-US" sz="1500" dirty="0" err="1" smtClean="0">
                <a:solidFill>
                  <a:srgbClr val="000000"/>
                </a:solidFill>
                <a:ea typeface="DejaVu Sans" pitchFamily="34" charset="2"/>
                <a:cs typeface="Courier New" pitchFamily="49" charset="0"/>
              </a:rPr>
              <a:t>int</a:t>
            </a:r>
            <a:r>
              <a:rPr lang="en-US" altLang="en-US" sz="1500" dirty="0" smtClean="0">
                <a:solidFill>
                  <a:srgbClr val="000000"/>
                </a:solidFill>
                <a:ea typeface="DejaVu Sans" pitchFamily="34" charset="2"/>
                <a:cs typeface="Courier New" pitchFamily="49" charset="0"/>
              </a:rPr>
              <a:t>*/  </a:t>
            </a:r>
          </a:p>
          <a:p>
            <a:pPr marL="996950" lvl="1" eaLnBrk="1" hangingPunct="1">
              <a:spcBef>
                <a:spcPct val="0"/>
              </a:spcBef>
              <a:spcAft>
                <a:spcPct val="0"/>
              </a:spcAft>
              <a:buFontTx/>
              <a:buNone/>
            </a:pPr>
            <a:r>
              <a:rPr lang="en-US" altLang="en-US" sz="1500" dirty="0" smtClean="0">
                <a:solidFill>
                  <a:srgbClr val="000000"/>
                </a:solidFill>
                <a:ea typeface="DejaVu Sans" pitchFamily="34" charset="2"/>
                <a:cs typeface="Courier New" pitchFamily="49" charset="0"/>
              </a:rPr>
              <a:t>char *c;		/* c is a char pointer */</a:t>
            </a:r>
          </a:p>
          <a:p>
            <a:pPr marL="996950" lvl="1" eaLnBrk="1" hangingPunct="1">
              <a:spcBef>
                <a:spcPct val="0"/>
              </a:spcBef>
              <a:spcAft>
                <a:spcPct val="0"/>
              </a:spcAft>
              <a:buFontTx/>
              <a:buNone/>
            </a:pPr>
            <a:r>
              <a:rPr lang="en-US" altLang="en-US" sz="1500" dirty="0" smtClean="0">
                <a:solidFill>
                  <a:srgbClr val="000000"/>
                </a:solidFill>
                <a:ea typeface="DejaVu Sans" pitchFamily="34" charset="2"/>
                <a:cs typeface="Courier New" pitchFamily="49" charset="0"/>
              </a:rPr>
              <a:t>void *x;		/* x is a void pointer */</a:t>
            </a:r>
          </a:p>
          <a:p>
            <a:pPr marL="996950" lvl="1" eaLnBrk="1" hangingPunct="1">
              <a:spcBef>
                <a:spcPct val="0"/>
              </a:spcBef>
              <a:spcAft>
                <a:spcPct val="0"/>
              </a:spcAft>
              <a:buFontTx/>
              <a:buNone/>
            </a:pPr>
            <a:r>
              <a:rPr lang="en-US" altLang="en-US" sz="1500" dirty="0" err="1" smtClean="0">
                <a:solidFill>
                  <a:srgbClr val="000000"/>
                </a:solidFill>
                <a:ea typeface="DejaVu Sans" pitchFamily="34" charset="2"/>
                <a:cs typeface="Courier New" pitchFamily="49" charset="0"/>
              </a:rPr>
              <a:t>int</a:t>
            </a:r>
            <a:r>
              <a:rPr lang="en-US" altLang="en-US" sz="1500" dirty="0" smtClean="0">
                <a:solidFill>
                  <a:srgbClr val="000000"/>
                </a:solidFill>
                <a:ea typeface="DejaVu Sans" pitchFamily="34" charset="2"/>
                <a:cs typeface="Courier New" pitchFamily="49" charset="0"/>
              </a:rPr>
              <a:t> **y;		/* y is a pointer to an integer poin</a:t>
            </a:r>
            <a:r>
              <a:rPr lang="en-US" altLang="en-US" sz="1500" dirty="0" smtClean="0">
                <a:solidFill>
                  <a:srgbClr val="000000"/>
                </a:solidFill>
                <a:latin typeface="Courier New" pitchFamily="49" charset="0"/>
                <a:ea typeface="DejaVu Sans" pitchFamily="34" charset="2"/>
                <a:cs typeface="Courier New" pitchFamily="49" charset="0"/>
              </a:rPr>
              <a:t>ter */</a:t>
            </a:r>
          </a:p>
          <a:p>
            <a:pPr marL="996950" lvl="1" eaLnBrk="1" hangingPunct="1">
              <a:spcBef>
                <a:spcPct val="0"/>
              </a:spcBef>
              <a:spcAft>
                <a:spcPct val="0"/>
              </a:spcAft>
              <a:buFontTx/>
              <a:buNone/>
            </a:pPr>
            <a:endParaRPr lang="en-US" altLang="en-US" dirty="0" smtClean="0">
              <a:solidFill>
                <a:srgbClr val="000000"/>
              </a:solidFill>
              <a:latin typeface="Arimo"/>
              <a:ea typeface="DejaVu Sans" pitchFamily="34" charset="2"/>
              <a:cs typeface="Lohit Hindi"/>
            </a:endParaRPr>
          </a:p>
          <a:p>
            <a:pPr marL="565150">
              <a:spcAft>
                <a:spcPct val="0"/>
              </a:spcAft>
              <a:buFontTx/>
              <a:buChar char="•"/>
            </a:pPr>
            <a:endParaRPr altLang="en-US" sz="3200" dirty="0" smtClean="0">
              <a:solidFill>
                <a:srgbClr val="000000"/>
              </a:solidFill>
              <a:latin typeface="Arimo"/>
              <a:ea typeface="DejaVu Sans" pitchFamily="34" charset="2"/>
              <a:cs typeface="Lohit Hindi"/>
            </a:endParaRPr>
          </a:p>
        </p:txBody>
      </p:sp>
      <p:sp>
        <p:nvSpPr>
          <p:cNvPr id="20481" name="Title 1"/>
          <p:cNvSpPr txBox="1">
            <a:spLocks noGrp="1"/>
          </p:cNvSpPr>
          <p:nvPr>
            <p:ph type="title"/>
          </p:nvPr>
        </p:nvSpPr>
        <p:spPr/>
        <p:txBody>
          <a:bodyPr/>
          <a:lstStyle/>
          <a:p>
            <a:pPr>
              <a:buSzPct val="45000"/>
              <a:buFont typeface="StarSymbol"/>
              <a:buNone/>
            </a:pPr>
            <a:r>
              <a:rPr altLang="en-US" dirty="0" smtClean="0">
                <a:solidFill>
                  <a:srgbClr val="000000"/>
                </a:solidFill>
                <a:latin typeface="Arimo"/>
              </a:rPr>
              <a:t>Pointers </a:t>
            </a:r>
            <a:r>
              <a:rPr lang="en-US" altLang="en-US" dirty="0" smtClean="0">
                <a:solidFill>
                  <a:srgbClr val="000000"/>
                </a:solidFill>
                <a:latin typeface="Arimo"/>
              </a:rPr>
              <a:t>Review</a:t>
            </a:r>
            <a:endParaRPr altLang="en-US" dirty="0" smtClean="0">
              <a:solidFill>
                <a:srgbClr val="000000"/>
              </a:solidFill>
              <a:latin typeface="Arimo"/>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Vertical Text Placeholder 2"/>
          <p:cNvSpPr txBox="1">
            <a:spLocks noGrp="1"/>
          </p:cNvSpPr>
          <p:nvPr>
            <p:ph idx="1"/>
          </p:nvPr>
        </p:nvSpPr>
        <p:spPr/>
        <p:txBody>
          <a:bodyPr>
            <a:normAutofit/>
          </a:bodyPr>
          <a:lstStyle/>
          <a:p>
            <a:pPr marL="565150">
              <a:spcAft>
                <a:spcPct val="0"/>
              </a:spcAft>
              <a:buFontTx/>
              <a:buChar char="•"/>
            </a:pPr>
            <a:r>
              <a:rPr altLang="en-US" sz="2600" dirty="0" smtClean="0">
                <a:solidFill>
                  <a:srgbClr val="000000"/>
                </a:solidFill>
                <a:ea typeface="Anonymous Pro"/>
                <a:cs typeface="Lohit Hindi"/>
              </a:rPr>
              <a:t>unsigned </a:t>
            </a:r>
            <a:r>
              <a:rPr altLang="en-US" sz="2600" dirty="0" err="1" smtClean="0">
                <a:solidFill>
                  <a:srgbClr val="000000"/>
                </a:solidFill>
                <a:ea typeface="Anonymous Pro"/>
                <a:cs typeface="Lohit Hindi"/>
              </a:rPr>
              <a:t>int</a:t>
            </a:r>
            <a:r>
              <a:rPr altLang="en-US" sz="2600" dirty="0" smtClean="0">
                <a:solidFill>
                  <a:srgbClr val="000000"/>
                </a:solidFill>
                <a:ea typeface="Anonymous Pro"/>
                <a:cs typeface="Lohit Hindi"/>
              </a:rPr>
              <a:t> *x;</a:t>
            </a:r>
          </a:p>
          <a:p>
            <a:pPr marL="565150">
              <a:spcAft>
                <a:spcPct val="0"/>
              </a:spcAft>
              <a:buFontTx/>
              <a:buChar char="•"/>
            </a:pPr>
            <a:r>
              <a:rPr altLang="en-US" sz="2600" dirty="0" smtClean="0">
                <a:solidFill>
                  <a:srgbClr val="000000"/>
                </a:solidFill>
                <a:ea typeface="Anonymous Pro"/>
                <a:cs typeface="Lohit Hindi"/>
              </a:rPr>
              <a:t>Read as: "declare x as a pointer to an unsigned integer"</a:t>
            </a:r>
          </a:p>
          <a:p>
            <a:pPr marL="565150">
              <a:spcAft>
                <a:spcPct val="0"/>
              </a:spcAft>
              <a:buFontTx/>
              <a:buChar char="•"/>
            </a:pPr>
            <a:r>
              <a:rPr altLang="en-US" sz="2600" dirty="0" smtClean="0">
                <a:solidFill>
                  <a:srgbClr val="000000"/>
                </a:solidFill>
                <a:ea typeface="Anonymous Pro"/>
                <a:cs typeface="Lohit Hindi"/>
              </a:rPr>
              <a:t>Interpretation: declare x as a variable that holds the numeric </a:t>
            </a:r>
            <a:r>
              <a:rPr lang="en-US" altLang="en-US" sz="2600" dirty="0" smtClean="0">
                <a:solidFill>
                  <a:srgbClr val="000000"/>
                </a:solidFill>
                <a:ea typeface="Anonymous Pro"/>
                <a:cs typeface="Lohit Hindi"/>
              </a:rPr>
              <a:t>(8-byte) </a:t>
            </a:r>
            <a:r>
              <a:rPr altLang="en-US" sz="2600" dirty="0" smtClean="0">
                <a:solidFill>
                  <a:srgbClr val="000000"/>
                </a:solidFill>
                <a:ea typeface="Anonymous Pro"/>
                <a:cs typeface="Lohit Hindi"/>
              </a:rPr>
              <a:t>address of </a:t>
            </a:r>
            <a:r>
              <a:rPr altLang="en-US" sz="2600" dirty="0">
                <a:solidFill>
                  <a:srgbClr val="000000"/>
                </a:solidFill>
                <a:ea typeface="Anonymous Pro"/>
                <a:cs typeface="Lohit Hindi"/>
              </a:rPr>
              <a:t>a</a:t>
            </a:r>
            <a:r>
              <a:rPr altLang="en-US" sz="2600" dirty="0" smtClean="0">
                <a:solidFill>
                  <a:srgbClr val="000000"/>
                </a:solidFill>
                <a:ea typeface="Anonymous Pro"/>
                <a:cs typeface="Lohit Hindi"/>
              </a:rPr>
              <a:t> location in memory at which </a:t>
            </a:r>
            <a:r>
              <a:rPr lang="en-US" altLang="en-US" sz="2600" dirty="0" smtClean="0">
                <a:solidFill>
                  <a:srgbClr val="000000"/>
                </a:solidFill>
                <a:ea typeface="Anonymous Pro"/>
                <a:cs typeface="Lohit Hindi"/>
              </a:rPr>
              <a:t>bits </a:t>
            </a:r>
            <a:r>
              <a:rPr altLang="en-US" sz="2600" dirty="0" smtClean="0">
                <a:solidFill>
                  <a:srgbClr val="000000"/>
                </a:solidFill>
                <a:ea typeface="Anonymous Pro"/>
                <a:cs typeface="Lohit Hindi"/>
              </a:rPr>
              <a:t>are stored that we intend to manipulate as an unsigned </a:t>
            </a:r>
            <a:r>
              <a:rPr lang="en-US" altLang="en-US" sz="2600" dirty="0" smtClean="0">
                <a:solidFill>
                  <a:srgbClr val="000000"/>
                </a:solidFill>
                <a:ea typeface="Anonymous Pro"/>
                <a:cs typeface="Lohit Hindi"/>
              </a:rPr>
              <a:t>(4-byte) </a:t>
            </a:r>
            <a:r>
              <a:rPr altLang="en-US" sz="2600" dirty="0" smtClean="0">
                <a:solidFill>
                  <a:srgbClr val="000000"/>
                </a:solidFill>
                <a:ea typeface="Anonymous Pro"/>
                <a:cs typeface="Lohit Hindi"/>
              </a:rPr>
              <a:t>integer</a:t>
            </a:r>
            <a:endParaRPr lang="en-US" altLang="en-US" sz="2600" dirty="0" smtClean="0">
              <a:solidFill>
                <a:srgbClr val="000000"/>
              </a:solidFill>
              <a:ea typeface="Anonymous Pro"/>
              <a:cs typeface="Lohit Hindi"/>
            </a:endParaRPr>
          </a:p>
          <a:p>
            <a:pPr marL="565150">
              <a:spcAft>
                <a:spcPct val="0"/>
              </a:spcAft>
              <a:buFontTx/>
              <a:buChar char="•"/>
            </a:pPr>
            <a:r>
              <a:rPr lang="en-US" altLang="en-US" sz="2600" dirty="0" smtClean="0">
                <a:solidFill>
                  <a:srgbClr val="000000"/>
                </a:solidFill>
                <a:ea typeface="Anonymous Pro"/>
                <a:cs typeface="Lohit Hindi"/>
              </a:rPr>
              <a:t>At this point, x does not contain a valid value.  Why?</a:t>
            </a:r>
          </a:p>
          <a:p>
            <a:pPr marL="107950" indent="0">
              <a:spcAft>
                <a:spcPct val="0"/>
              </a:spcAft>
              <a:buNone/>
            </a:pPr>
            <a:endParaRPr altLang="en-US" sz="2600" dirty="0" smtClean="0">
              <a:solidFill>
                <a:srgbClr val="000000"/>
              </a:solidFill>
              <a:latin typeface="Arimo"/>
              <a:ea typeface="DejaVu Sans" pitchFamily="34" charset="2"/>
              <a:cs typeface="Lohit Hindi"/>
            </a:endParaRPr>
          </a:p>
        </p:txBody>
      </p:sp>
      <p:sp>
        <p:nvSpPr>
          <p:cNvPr id="21505" name="Title 1"/>
          <p:cNvSpPr txBox="1">
            <a:spLocks noGrp="1"/>
          </p:cNvSpPr>
          <p:nvPr>
            <p:ph type="title"/>
          </p:nvPr>
        </p:nvSpPr>
        <p:spPr/>
        <p:txBody>
          <a:bodyPr/>
          <a:lstStyle/>
          <a:p>
            <a:pPr>
              <a:buSzPct val="45000"/>
              <a:buFont typeface="StarSymbol"/>
              <a:buNone/>
            </a:pPr>
            <a:r>
              <a:rPr altLang="en-US" dirty="0" smtClean="0">
                <a:solidFill>
                  <a:srgbClr val="000000"/>
                </a:solidFill>
                <a:latin typeface="Arimo"/>
              </a:rPr>
              <a:t>Pointers </a:t>
            </a:r>
            <a:r>
              <a:rPr lang="en-US" altLang="en-US" dirty="0" smtClean="0">
                <a:solidFill>
                  <a:srgbClr val="000000"/>
                </a:solidFill>
                <a:latin typeface="Arimo"/>
              </a:rPr>
              <a:t>Review</a:t>
            </a:r>
            <a:endParaRPr altLang="en-US" dirty="0" smtClean="0">
              <a:solidFill>
                <a:srgbClr val="000000"/>
              </a:solidFill>
              <a:latin typeface="Arimo"/>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Vertical Text Placeholder 2"/>
          <p:cNvSpPr txBox="1">
            <a:spLocks noGrp="1"/>
          </p:cNvSpPr>
          <p:nvPr>
            <p:ph idx="1"/>
          </p:nvPr>
        </p:nvSpPr>
        <p:spPr/>
        <p:txBody>
          <a:bodyPr>
            <a:normAutofit fontScale="92500" lnSpcReduction="20000"/>
          </a:bodyPr>
          <a:lstStyle/>
          <a:p>
            <a:pPr marL="565150">
              <a:spcAft>
                <a:spcPct val="0"/>
              </a:spcAft>
              <a:buFontTx/>
              <a:buChar char="•"/>
            </a:pPr>
            <a:r>
              <a:rPr altLang="en-US" sz="2800" dirty="0" smtClean="0">
                <a:solidFill>
                  <a:srgbClr val="000000"/>
                </a:solidFill>
                <a:ea typeface="Anonymous Pro"/>
                <a:cs typeface="Lohit Hindi"/>
              </a:rPr>
              <a:t>unsigned </a:t>
            </a:r>
            <a:r>
              <a:rPr altLang="en-US" sz="2800" dirty="0" err="1" smtClean="0">
                <a:solidFill>
                  <a:srgbClr val="000000"/>
                </a:solidFill>
                <a:ea typeface="Anonymous Pro"/>
                <a:cs typeface="Lohit Hindi"/>
              </a:rPr>
              <a:t>int</a:t>
            </a:r>
            <a:r>
              <a:rPr altLang="en-US" sz="2800" dirty="0" smtClean="0">
                <a:solidFill>
                  <a:srgbClr val="000000"/>
                </a:solidFill>
                <a:ea typeface="Anonymous Pro"/>
                <a:cs typeface="Lohit Hindi"/>
              </a:rPr>
              <a:t> *x;</a:t>
            </a:r>
          </a:p>
          <a:p>
            <a:pPr marL="565150">
              <a:spcAft>
                <a:spcPct val="0"/>
              </a:spcAft>
              <a:buFontTx/>
              <a:buChar char="•"/>
            </a:pPr>
            <a:r>
              <a:rPr altLang="en-US" sz="2800" dirty="0" smtClean="0">
                <a:solidFill>
                  <a:srgbClr val="000000"/>
                </a:solidFill>
                <a:ea typeface="Anonymous Pro"/>
                <a:cs typeface="Lohit Hindi"/>
              </a:rPr>
              <a:t>Read as: "declare x as a pointer to an unsigned integer"</a:t>
            </a:r>
          </a:p>
          <a:p>
            <a:pPr marL="565150">
              <a:spcAft>
                <a:spcPct val="0"/>
              </a:spcAft>
              <a:buFontTx/>
              <a:buChar char="•"/>
            </a:pPr>
            <a:r>
              <a:rPr altLang="en-US" sz="2800" dirty="0" smtClean="0">
                <a:solidFill>
                  <a:srgbClr val="000000"/>
                </a:solidFill>
                <a:ea typeface="Anonymous Pro"/>
                <a:cs typeface="Lohit Hindi"/>
              </a:rPr>
              <a:t>Interpretation: declare x as a variable that holds the numeric </a:t>
            </a:r>
            <a:r>
              <a:rPr lang="en-US" altLang="en-US" sz="2800" dirty="0" smtClean="0">
                <a:solidFill>
                  <a:srgbClr val="000000"/>
                </a:solidFill>
                <a:ea typeface="Anonymous Pro"/>
                <a:cs typeface="Lohit Hindi"/>
              </a:rPr>
              <a:t>(8-byte) </a:t>
            </a:r>
            <a:r>
              <a:rPr altLang="en-US" sz="2800" dirty="0" smtClean="0">
                <a:solidFill>
                  <a:srgbClr val="000000"/>
                </a:solidFill>
                <a:ea typeface="Anonymous Pro"/>
                <a:cs typeface="Lohit Hindi"/>
              </a:rPr>
              <a:t>address of </a:t>
            </a:r>
            <a:r>
              <a:rPr altLang="en-US" sz="2800" dirty="0">
                <a:solidFill>
                  <a:srgbClr val="000000"/>
                </a:solidFill>
                <a:ea typeface="Anonymous Pro"/>
                <a:cs typeface="Lohit Hindi"/>
              </a:rPr>
              <a:t>a</a:t>
            </a:r>
            <a:r>
              <a:rPr altLang="en-US" sz="2800" dirty="0" smtClean="0">
                <a:solidFill>
                  <a:srgbClr val="000000"/>
                </a:solidFill>
                <a:ea typeface="Anonymous Pro"/>
                <a:cs typeface="Lohit Hindi"/>
              </a:rPr>
              <a:t> location in memory at which </a:t>
            </a:r>
            <a:r>
              <a:rPr lang="en-US" altLang="en-US" sz="2800" dirty="0" smtClean="0">
                <a:solidFill>
                  <a:srgbClr val="000000"/>
                </a:solidFill>
                <a:ea typeface="Anonymous Pro"/>
                <a:cs typeface="Lohit Hindi"/>
              </a:rPr>
              <a:t>bits </a:t>
            </a:r>
            <a:r>
              <a:rPr altLang="en-US" sz="2800" dirty="0" smtClean="0">
                <a:solidFill>
                  <a:srgbClr val="000000"/>
                </a:solidFill>
                <a:ea typeface="Anonymous Pro"/>
                <a:cs typeface="Lohit Hindi"/>
              </a:rPr>
              <a:t>are stored that we intend to manipulate as an unsigned </a:t>
            </a:r>
            <a:r>
              <a:rPr lang="en-US" altLang="en-US" sz="2800" dirty="0" smtClean="0">
                <a:solidFill>
                  <a:srgbClr val="000000"/>
                </a:solidFill>
                <a:ea typeface="Anonymous Pro"/>
                <a:cs typeface="Lohit Hindi"/>
              </a:rPr>
              <a:t>(4-byte) </a:t>
            </a:r>
            <a:r>
              <a:rPr altLang="en-US" sz="2800" dirty="0" smtClean="0">
                <a:solidFill>
                  <a:srgbClr val="000000"/>
                </a:solidFill>
                <a:ea typeface="Anonymous Pro"/>
                <a:cs typeface="Lohit Hindi"/>
              </a:rPr>
              <a:t>integer</a:t>
            </a:r>
            <a:endParaRPr lang="en-US" altLang="en-US" sz="2800" dirty="0" smtClean="0">
              <a:solidFill>
                <a:srgbClr val="000000"/>
              </a:solidFill>
              <a:ea typeface="Anonymous Pro"/>
              <a:cs typeface="Lohit Hindi"/>
            </a:endParaRPr>
          </a:p>
          <a:p>
            <a:pPr marL="565150">
              <a:spcAft>
                <a:spcPct val="0"/>
              </a:spcAft>
              <a:buFontTx/>
              <a:buChar char="•"/>
            </a:pPr>
            <a:r>
              <a:rPr lang="en-US" altLang="en-US" sz="2800" dirty="0" smtClean="0">
                <a:solidFill>
                  <a:srgbClr val="000000"/>
                </a:solidFill>
                <a:ea typeface="Anonymous Pro"/>
                <a:cs typeface="Lohit Hindi"/>
              </a:rPr>
              <a:t>At this point, x does not contain a valid value.  Why?</a:t>
            </a:r>
          </a:p>
          <a:p>
            <a:pPr marL="565150">
              <a:spcAft>
                <a:spcPct val="0"/>
              </a:spcAft>
              <a:buFontTx/>
              <a:buChar char="•"/>
            </a:pPr>
            <a:r>
              <a:rPr lang="en-US" altLang="en-US" sz="2800" b="1" dirty="0" smtClean="0">
                <a:solidFill>
                  <a:srgbClr val="00B050"/>
                </a:solidFill>
                <a:ea typeface="Anonymous Pro"/>
                <a:cs typeface="Lohit Hindi"/>
              </a:rPr>
              <a:t>It is good practice to initialize a pointer as soon as possible</a:t>
            </a:r>
          </a:p>
          <a:p>
            <a:pPr marL="107950" indent="0">
              <a:spcAft>
                <a:spcPct val="0"/>
              </a:spcAft>
              <a:buNone/>
            </a:pPr>
            <a:endParaRPr altLang="en-US" sz="3200" dirty="0" smtClean="0">
              <a:solidFill>
                <a:srgbClr val="000000"/>
              </a:solidFill>
              <a:latin typeface="Arimo"/>
              <a:ea typeface="DejaVu Sans" pitchFamily="34" charset="2"/>
              <a:cs typeface="Lohit Hindi"/>
            </a:endParaRPr>
          </a:p>
        </p:txBody>
      </p:sp>
      <p:sp>
        <p:nvSpPr>
          <p:cNvPr id="21505" name="Title 1"/>
          <p:cNvSpPr txBox="1">
            <a:spLocks noGrp="1"/>
          </p:cNvSpPr>
          <p:nvPr>
            <p:ph type="title"/>
          </p:nvPr>
        </p:nvSpPr>
        <p:spPr/>
        <p:txBody>
          <a:bodyPr/>
          <a:lstStyle/>
          <a:p>
            <a:pPr>
              <a:buSzPct val="45000"/>
              <a:buFont typeface="StarSymbol"/>
              <a:buNone/>
            </a:pPr>
            <a:r>
              <a:rPr altLang="en-US" dirty="0" smtClean="0">
                <a:solidFill>
                  <a:srgbClr val="000000"/>
                </a:solidFill>
                <a:latin typeface="Arimo"/>
              </a:rPr>
              <a:t>Pointers </a:t>
            </a:r>
            <a:r>
              <a:rPr lang="en-US" altLang="en-US" dirty="0" smtClean="0">
                <a:solidFill>
                  <a:srgbClr val="000000"/>
                </a:solidFill>
                <a:latin typeface="Arimo"/>
              </a:rPr>
              <a:t>Review</a:t>
            </a:r>
            <a:endParaRPr altLang="en-US" dirty="0" smtClean="0">
              <a:solidFill>
                <a:srgbClr val="000000"/>
              </a:solidFill>
              <a:latin typeface="Arimo"/>
            </a:endParaRPr>
          </a:p>
        </p:txBody>
      </p:sp>
    </p:spTree>
    <p:extLst>
      <p:ext uri="{BB962C8B-B14F-4D97-AF65-F5344CB8AC3E}">
        <p14:creationId xmlns:p14="http://schemas.microsoft.com/office/powerpoint/2010/main" val="301963130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30210" y="1447800"/>
            <a:ext cx="8229600" cy="4525963"/>
          </a:xfrm>
        </p:spPr>
        <p:txBody>
          <a:bodyPr>
            <a:normAutofit/>
          </a:bodyPr>
          <a:lstStyle/>
          <a:p>
            <a:pPr marL="109728" indent="0">
              <a:buNone/>
            </a:pPr>
            <a:r>
              <a:rPr lang="en-US" sz="2000" dirty="0" smtClean="0">
                <a:solidFill>
                  <a:srgbClr val="FF0000"/>
                </a:solidFill>
              </a:rPr>
              <a:t>  1000                  1004          </a:t>
            </a:r>
            <a:r>
              <a:rPr lang="en-US" sz="2000" dirty="0" smtClean="0"/>
              <a:t>2048</a:t>
            </a:r>
          </a:p>
          <a:p>
            <a:pPr marL="109728" indent="0">
              <a:buNone/>
            </a:pPr>
            <a:endParaRPr lang="en-US" sz="2000" dirty="0" smtClean="0">
              <a:solidFill>
                <a:srgbClr val="FF0000"/>
              </a:solidFill>
            </a:endParaRPr>
          </a:p>
          <a:p>
            <a:pPr marL="109728" indent="0">
              <a:buNone/>
            </a:pPr>
            <a:endParaRPr lang="en-US" sz="2000" dirty="0" smtClean="0">
              <a:solidFill>
                <a:srgbClr val="FF0000"/>
              </a:solidFill>
            </a:endParaRPr>
          </a:p>
          <a:p>
            <a:pPr marL="109728" indent="0">
              <a:buNone/>
            </a:pPr>
            <a:r>
              <a:rPr lang="en-US" sz="1600" b="1" dirty="0" smtClean="0"/>
              <a:t>        </a:t>
            </a:r>
            <a:r>
              <a:rPr lang="en-US" sz="1600" b="1" dirty="0" err="1"/>
              <a:t>v</a:t>
            </a:r>
            <a:r>
              <a:rPr lang="en-US" sz="1600" b="1" dirty="0" err="1" smtClean="0"/>
              <a:t>ar</a:t>
            </a:r>
            <a:r>
              <a:rPr lang="en-US" sz="1600" b="1" dirty="0" smtClean="0"/>
              <a:t>                        var2                    </a:t>
            </a:r>
            <a:r>
              <a:rPr lang="en-US" sz="1600" b="1" dirty="0" err="1" smtClean="0"/>
              <a:t>ptr</a:t>
            </a:r>
            <a:endParaRPr lang="en-US" sz="1600" b="1" dirty="0" smtClean="0"/>
          </a:p>
          <a:p>
            <a:pPr marL="109728" indent="0">
              <a:buNone/>
            </a:pPr>
            <a:r>
              <a:rPr lang="en-US" sz="1600" b="1" dirty="0" smtClean="0"/>
              <a:t>(normal variable)   (normal variable)      (pointer)</a:t>
            </a:r>
            <a:endParaRPr lang="en-US" sz="1600" b="1" dirty="0"/>
          </a:p>
        </p:txBody>
      </p:sp>
      <p:sp>
        <p:nvSpPr>
          <p:cNvPr id="22529" name="Slide Number Placeholder 3"/>
          <p:cNvSpPr>
            <a:spLocks noGrp="1"/>
          </p:cNvSpPr>
          <p:nvPr>
            <p:ph type="sldNum" sz="quarter" idx="4294967295"/>
          </p:nvPr>
        </p:nvSpPr>
        <p:spPr bwMode="auto">
          <a:xfrm>
            <a:off x="8647272" y="6407944"/>
            <a:ext cx="36576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compatLnSpc="1">
            <a:prstTxWarp prst="textNoShape">
              <a:avLst/>
            </a:prstTxWarp>
          </a:bodyPr>
          <a:lstStyle>
            <a:lvl1pPr>
              <a:defRPr>
                <a:solidFill>
                  <a:schemeClr val="tx1"/>
                </a:solidFill>
                <a:latin typeface="Calibri" pitchFamily="34" charset="0"/>
                <a:cs typeface="Arial" pitchFamily="34" charset="0"/>
              </a:defRPr>
            </a:lvl1pPr>
            <a:lvl2pPr marL="742950" indent="-285750">
              <a:defRPr>
                <a:solidFill>
                  <a:schemeClr val="tx1"/>
                </a:solidFill>
                <a:latin typeface="Calibri" pitchFamily="34" charset="0"/>
                <a:cs typeface="Arial" pitchFamily="34" charset="0"/>
              </a:defRPr>
            </a:lvl2pPr>
            <a:lvl3pPr marL="1143000" indent="-228600">
              <a:defRPr>
                <a:solidFill>
                  <a:schemeClr val="tx1"/>
                </a:solidFill>
                <a:latin typeface="Calibri" pitchFamily="34" charset="0"/>
                <a:cs typeface="Arial" pitchFamily="34" charset="0"/>
              </a:defRPr>
            </a:lvl3pPr>
            <a:lvl4pPr marL="1600200" indent="-228600">
              <a:defRPr>
                <a:solidFill>
                  <a:schemeClr val="tx1"/>
                </a:solidFill>
                <a:latin typeface="Calibri" pitchFamily="34" charset="0"/>
                <a:cs typeface="Arial" pitchFamily="34" charset="0"/>
              </a:defRPr>
            </a:lvl4pPr>
            <a:lvl5pPr marL="2057400" indent="-228600">
              <a:defRPr>
                <a:solidFill>
                  <a:schemeClr val="tx1"/>
                </a:solidFill>
                <a:latin typeface="Calibri" pitchFamily="34" charset="0"/>
                <a:cs typeface="Arial" pitchFamily="34" charset="0"/>
              </a:defRPr>
            </a:lvl5pPr>
            <a:lvl6pPr marL="2514600" indent="-228600" fontAlgn="base">
              <a:spcBef>
                <a:spcPct val="0"/>
              </a:spcBef>
              <a:spcAft>
                <a:spcPct val="0"/>
              </a:spcAft>
              <a:defRPr>
                <a:solidFill>
                  <a:schemeClr val="tx1"/>
                </a:solidFill>
                <a:latin typeface="Calibri" pitchFamily="34" charset="0"/>
                <a:cs typeface="Arial" pitchFamily="34" charset="0"/>
              </a:defRPr>
            </a:lvl6pPr>
            <a:lvl7pPr marL="2971800" indent="-228600" fontAlgn="base">
              <a:spcBef>
                <a:spcPct val="0"/>
              </a:spcBef>
              <a:spcAft>
                <a:spcPct val="0"/>
              </a:spcAft>
              <a:defRPr>
                <a:solidFill>
                  <a:schemeClr val="tx1"/>
                </a:solidFill>
                <a:latin typeface="Calibri" pitchFamily="34" charset="0"/>
                <a:cs typeface="Arial" pitchFamily="34" charset="0"/>
              </a:defRPr>
            </a:lvl7pPr>
            <a:lvl8pPr marL="3429000" indent="-228600" fontAlgn="base">
              <a:spcBef>
                <a:spcPct val="0"/>
              </a:spcBef>
              <a:spcAft>
                <a:spcPct val="0"/>
              </a:spcAft>
              <a:defRPr>
                <a:solidFill>
                  <a:schemeClr val="tx1"/>
                </a:solidFill>
                <a:latin typeface="Calibri" pitchFamily="34" charset="0"/>
                <a:cs typeface="Arial" pitchFamily="34" charset="0"/>
              </a:defRPr>
            </a:lvl8pPr>
            <a:lvl9pPr marL="3886200" indent="-228600" fontAlgn="base">
              <a:spcBef>
                <a:spcPct val="0"/>
              </a:spcBef>
              <a:spcAft>
                <a:spcPct val="0"/>
              </a:spcAft>
              <a:defRPr>
                <a:solidFill>
                  <a:schemeClr val="tx1"/>
                </a:solidFill>
                <a:latin typeface="Calibri" pitchFamily="34" charset="0"/>
                <a:cs typeface="Arial" pitchFamily="34" charset="0"/>
              </a:defRPr>
            </a:lvl9pPr>
          </a:lstStyle>
          <a:p>
            <a:pPr fontAlgn="base">
              <a:spcBef>
                <a:spcPct val="0"/>
              </a:spcBef>
              <a:spcAft>
                <a:spcPct val="0"/>
              </a:spcAft>
            </a:pPr>
            <a:fld id="{596C0CF2-85F2-4A07-9129-D3407FD357ED}" type="slidenum">
              <a:rPr lang="en-US" altLang="en-US">
                <a:solidFill>
                  <a:schemeClr val="bg1"/>
                </a:solidFill>
                <a:latin typeface="Tinos"/>
              </a:rPr>
              <a:pPr fontAlgn="base">
                <a:spcBef>
                  <a:spcPct val="0"/>
                </a:spcBef>
                <a:spcAft>
                  <a:spcPct val="0"/>
                </a:spcAft>
              </a:pPr>
              <a:t>27</a:t>
            </a:fld>
            <a:endParaRPr lang="en-US" altLang="en-US">
              <a:solidFill>
                <a:schemeClr val="bg1"/>
              </a:solidFill>
              <a:latin typeface="Tinos"/>
            </a:endParaRPr>
          </a:p>
        </p:txBody>
      </p:sp>
      <p:sp>
        <p:nvSpPr>
          <p:cNvPr id="22530" name="Title 1"/>
          <p:cNvSpPr txBox="1">
            <a:spLocks noGrp="1"/>
          </p:cNvSpPr>
          <p:nvPr>
            <p:ph type="title"/>
          </p:nvPr>
        </p:nvSpPr>
        <p:spPr>
          <a:xfrm>
            <a:off x="457200" y="704088"/>
            <a:ext cx="8229600" cy="667512"/>
          </a:xfrm>
        </p:spPr>
        <p:txBody>
          <a:bodyPr>
            <a:normAutofit fontScale="90000"/>
          </a:bodyPr>
          <a:lstStyle/>
          <a:p>
            <a:pPr>
              <a:buSzPct val="45000"/>
              <a:buFont typeface="StarSymbol"/>
              <a:buNone/>
            </a:pPr>
            <a:r>
              <a:rPr altLang="en-US" dirty="0" smtClean="0">
                <a:solidFill>
                  <a:srgbClr val="000000"/>
                </a:solidFill>
                <a:latin typeface="Arimo"/>
              </a:rPr>
              <a:t>Pointer introduction</a:t>
            </a:r>
          </a:p>
        </p:txBody>
      </p:sp>
      <p:sp>
        <p:nvSpPr>
          <p:cNvPr id="22531" name="TextBox 4"/>
          <p:cNvSpPr txBox="1">
            <a:spLocks noChangeArrowheads="1"/>
          </p:cNvSpPr>
          <p:nvPr/>
        </p:nvSpPr>
        <p:spPr bwMode="auto">
          <a:xfrm>
            <a:off x="5892800" y="1559408"/>
            <a:ext cx="2336800"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defRPr>
                <a:solidFill>
                  <a:schemeClr val="tx1"/>
                </a:solidFill>
                <a:latin typeface="Calibri" pitchFamily="34" charset="0"/>
                <a:cs typeface="Arial" pitchFamily="34" charset="0"/>
              </a:defRPr>
            </a:lvl1pPr>
            <a:lvl2pPr marL="742950" indent="-285750">
              <a:defRPr>
                <a:solidFill>
                  <a:schemeClr val="tx1"/>
                </a:solidFill>
                <a:latin typeface="Calibri" pitchFamily="34" charset="0"/>
                <a:cs typeface="Arial" pitchFamily="34" charset="0"/>
              </a:defRPr>
            </a:lvl2pPr>
            <a:lvl3pPr marL="1143000" indent="-228600">
              <a:defRPr>
                <a:solidFill>
                  <a:schemeClr val="tx1"/>
                </a:solidFill>
                <a:latin typeface="Calibri" pitchFamily="34" charset="0"/>
                <a:cs typeface="Arial" pitchFamily="34" charset="0"/>
              </a:defRPr>
            </a:lvl3pPr>
            <a:lvl4pPr marL="1600200" indent="-228600">
              <a:defRPr>
                <a:solidFill>
                  <a:schemeClr val="tx1"/>
                </a:solidFill>
                <a:latin typeface="Calibri" pitchFamily="34" charset="0"/>
                <a:cs typeface="Arial" pitchFamily="34" charset="0"/>
              </a:defRPr>
            </a:lvl4pPr>
            <a:lvl5pPr marL="2057400" indent="-228600">
              <a:defRPr>
                <a:solidFill>
                  <a:schemeClr val="tx1"/>
                </a:solidFill>
                <a:latin typeface="Calibri" pitchFamily="34" charset="0"/>
                <a:cs typeface="Arial" pitchFamily="34" charset="0"/>
              </a:defRPr>
            </a:lvl5pPr>
            <a:lvl6pPr marL="2514600" indent="-228600" fontAlgn="base">
              <a:spcBef>
                <a:spcPct val="0"/>
              </a:spcBef>
              <a:spcAft>
                <a:spcPct val="0"/>
              </a:spcAft>
              <a:defRPr>
                <a:solidFill>
                  <a:schemeClr val="tx1"/>
                </a:solidFill>
                <a:latin typeface="Calibri" pitchFamily="34" charset="0"/>
                <a:cs typeface="Arial" pitchFamily="34" charset="0"/>
              </a:defRPr>
            </a:lvl6pPr>
            <a:lvl7pPr marL="2971800" indent="-228600" fontAlgn="base">
              <a:spcBef>
                <a:spcPct val="0"/>
              </a:spcBef>
              <a:spcAft>
                <a:spcPct val="0"/>
              </a:spcAft>
              <a:defRPr>
                <a:solidFill>
                  <a:schemeClr val="tx1"/>
                </a:solidFill>
                <a:latin typeface="Calibri" pitchFamily="34" charset="0"/>
                <a:cs typeface="Arial" pitchFamily="34" charset="0"/>
              </a:defRPr>
            </a:lvl7pPr>
            <a:lvl8pPr marL="3429000" indent="-228600" fontAlgn="base">
              <a:spcBef>
                <a:spcPct val="0"/>
              </a:spcBef>
              <a:spcAft>
                <a:spcPct val="0"/>
              </a:spcAft>
              <a:defRPr>
                <a:solidFill>
                  <a:schemeClr val="tx1"/>
                </a:solidFill>
                <a:latin typeface="Calibri" pitchFamily="34" charset="0"/>
                <a:cs typeface="Arial" pitchFamily="34" charset="0"/>
              </a:defRPr>
            </a:lvl8pPr>
            <a:lvl9pPr marL="3886200" indent="-228600" fontAlgn="base">
              <a:spcBef>
                <a:spcPct val="0"/>
              </a:spcBef>
              <a:spcAft>
                <a:spcPct val="0"/>
              </a:spcAft>
              <a:defRPr>
                <a:solidFill>
                  <a:schemeClr val="tx1"/>
                </a:solidFill>
                <a:latin typeface="Calibri" pitchFamily="34" charset="0"/>
                <a:cs typeface="Arial" pitchFamily="34" charset="0"/>
              </a:defRPr>
            </a:lvl9pPr>
          </a:lstStyle>
          <a:p>
            <a:pPr>
              <a:buFont typeface="Wingdings" pitchFamily="2" charset="2"/>
              <a:buChar char="ß"/>
            </a:pPr>
            <a:r>
              <a:rPr lang="en-US" altLang="en-US" dirty="0">
                <a:sym typeface="Wingdings" pitchFamily="2" charset="2"/>
              </a:rPr>
              <a:t>A</a:t>
            </a:r>
            <a:r>
              <a:rPr lang="en-US" altLang="en-US" dirty="0" smtClean="0">
                <a:sym typeface="Wingdings" pitchFamily="2" charset="2"/>
              </a:rPr>
              <a:t>ddress </a:t>
            </a:r>
            <a:r>
              <a:rPr lang="en-US" altLang="en-US" dirty="0">
                <a:sym typeface="Wingdings" pitchFamily="2" charset="2"/>
              </a:rPr>
              <a:t>in memory</a:t>
            </a:r>
          </a:p>
          <a:p>
            <a:pPr>
              <a:buFont typeface="Wingdings" pitchFamily="2" charset="2"/>
              <a:buChar char="ß"/>
            </a:pPr>
            <a:endParaRPr lang="en-US" altLang="en-US" sz="1700" dirty="0">
              <a:sym typeface="Wingdings" pitchFamily="2" charset="2"/>
            </a:endParaRPr>
          </a:p>
          <a:p>
            <a:pPr>
              <a:buFont typeface="Wingdings" pitchFamily="2" charset="2"/>
              <a:buChar char="ß"/>
            </a:pPr>
            <a:r>
              <a:rPr lang="en-US" altLang="en-US" dirty="0">
                <a:sym typeface="Wingdings" pitchFamily="2" charset="2"/>
              </a:rPr>
              <a:t>Value</a:t>
            </a:r>
          </a:p>
          <a:p>
            <a:pPr>
              <a:buFont typeface="Wingdings" pitchFamily="2" charset="2"/>
              <a:buChar char="ß"/>
            </a:pPr>
            <a:endParaRPr lang="en-US" altLang="en-US" sz="1700" dirty="0">
              <a:sym typeface="Wingdings" pitchFamily="2" charset="2"/>
            </a:endParaRPr>
          </a:p>
          <a:p>
            <a:pPr>
              <a:buFont typeface="Wingdings" pitchFamily="2" charset="2"/>
              <a:buChar char="ß"/>
            </a:pPr>
            <a:r>
              <a:rPr lang="en-US" altLang="en-US" dirty="0" smtClean="0">
                <a:sym typeface="Wingdings" pitchFamily="2" charset="2"/>
              </a:rPr>
              <a:t>Variable (identifier)</a:t>
            </a:r>
            <a:endParaRPr lang="en-US" altLang="en-US" dirty="0"/>
          </a:p>
        </p:txBody>
      </p:sp>
      <p:sp>
        <p:nvSpPr>
          <p:cNvPr id="22533" name="TextBox 6"/>
          <p:cNvSpPr txBox="1">
            <a:spLocks noChangeArrowheads="1"/>
          </p:cNvSpPr>
          <p:nvPr/>
        </p:nvSpPr>
        <p:spPr bwMode="auto">
          <a:xfrm>
            <a:off x="708023" y="3505200"/>
            <a:ext cx="7673975" cy="132343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a:solidFill>
                  <a:schemeClr val="tx1"/>
                </a:solidFill>
                <a:latin typeface="Calibri" pitchFamily="34" charset="0"/>
                <a:cs typeface="Arial" pitchFamily="34" charset="0"/>
              </a:defRPr>
            </a:lvl1pPr>
            <a:lvl2pPr marL="742950" indent="-285750">
              <a:defRPr>
                <a:solidFill>
                  <a:schemeClr val="tx1"/>
                </a:solidFill>
                <a:latin typeface="Calibri" pitchFamily="34" charset="0"/>
                <a:cs typeface="Arial" pitchFamily="34" charset="0"/>
              </a:defRPr>
            </a:lvl2pPr>
            <a:lvl3pPr marL="1143000" indent="-228600">
              <a:defRPr>
                <a:solidFill>
                  <a:schemeClr val="tx1"/>
                </a:solidFill>
                <a:latin typeface="Calibri" pitchFamily="34" charset="0"/>
                <a:cs typeface="Arial" pitchFamily="34" charset="0"/>
              </a:defRPr>
            </a:lvl3pPr>
            <a:lvl4pPr marL="1600200" indent="-228600">
              <a:defRPr>
                <a:solidFill>
                  <a:schemeClr val="tx1"/>
                </a:solidFill>
                <a:latin typeface="Calibri" pitchFamily="34" charset="0"/>
                <a:cs typeface="Arial" pitchFamily="34" charset="0"/>
              </a:defRPr>
            </a:lvl4pPr>
            <a:lvl5pPr marL="2057400" indent="-228600">
              <a:defRPr>
                <a:solidFill>
                  <a:schemeClr val="tx1"/>
                </a:solidFill>
                <a:latin typeface="Calibri" pitchFamily="34" charset="0"/>
                <a:cs typeface="Arial" pitchFamily="34" charset="0"/>
              </a:defRPr>
            </a:lvl5pPr>
            <a:lvl6pPr marL="2514600" indent="-228600" fontAlgn="base">
              <a:spcBef>
                <a:spcPct val="0"/>
              </a:spcBef>
              <a:spcAft>
                <a:spcPct val="0"/>
              </a:spcAft>
              <a:defRPr>
                <a:solidFill>
                  <a:schemeClr val="tx1"/>
                </a:solidFill>
                <a:latin typeface="Calibri" pitchFamily="34" charset="0"/>
                <a:cs typeface="Arial" pitchFamily="34" charset="0"/>
              </a:defRPr>
            </a:lvl6pPr>
            <a:lvl7pPr marL="2971800" indent="-228600" fontAlgn="base">
              <a:spcBef>
                <a:spcPct val="0"/>
              </a:spcBef>
              <a:spcAft>
                <a:spcPct val="0"/>
              </a:spcAft>
              <a:defRPr>
                <a:solidFill>
                  <a:schemeClr val="tx1"/>
                </a:solidFill>
                <a:latin typeface="Calibri" pitchFamily="34" charset="0"/>
                <a:cs typeface="Arial" pitchFamily="34" charset="0"/>
              </a:defRPr>
            </a:lvl7pPr>
            <a:lvl8pPr marL="3429000" indent="-228600" fontAlgn="base">
              <a:spcBef>
                <a:spcPct val="0"/>
              </a:spcBef>
              <a:spcAft>
                <a:spcPct val="0"/>
              </a:spcAft>
              <a:defRPr>
                <a:solidFill>
                  <a:schemeClr val="tx1"/>
                </a:solidFill>
                <a:latin typeface="Calibri" pitchFamily="34" charset="0"/>
                <a:cs typeface="Arial" pitchFamily="34" charset="0"/>
              </a:defRPr>
            </a:lvl8pPr>
            <a:lvl9pPr marL="3886200" indent="-228600" fontAlgn="base">
              <a:spcBef>
                <a:spcPct val="0"/>
              </a:spcBef>
              <a:spcAft>
                <a:spcPct val="0"/>
              </a:spcAft>
              <a:defRPr>
                <a:solidFill>
                  <a:schemeClr val="tx1"/>
                </a:solidFill>
                <a:latin typeface="Calibri" pitchFamily="34" charset="0"/>
                <a:cs typeface="Arial" pitchFamily="34" charset="0"/>
              </a:defRPr>
            </a:lvl9pPr>
          </a:lstStyle>
          <a:p>
            <a:r>
              <a:rPr lang="en-US" altLang="en-US" sz="2000" dirty="0" err="1"/>
              <a:t>int</a:t>
            </a:r>
            <a:r>
              <a:rPr lang="en-US" altLang="en-US" sz="2000" dirty="0"/>
              <a:t>   </a:t>
            </a:r>
            <a:r>
              <a:rPr lang="en-US" altLang="en-US" sz="2000" dirty="0" err="1" smtClean="0"/>
              <a:t>var</a:t>
            </a:r>
            <a:r>
              <a:rPr lang="en-US" altLang="en-US" sz="2000" dirty="0" smtClean="0"/>
              <a:t> </a:t>
            </a:r>
            <a:r>
              <a:rPr lang="en-US" altLang="en-US" sz="2000" dirty="0"/>
              <a:t>= </a:t>
            </a:r>
            <a:r>
              <a:rPr lang="en-US" altLang="en-US" sz="2000" dirty="0" smtClean="0"/>
              <a:t>50, var2 = 0;  /* access </a:t>
            </a:r>
            <a:r>
              <a:rPr lang="en-US" altLang="en-US" sz="2000" dirty="0" err="1" smtClean="0"/>
              <a:t>var</a:t>
            </a:r>
            <a:r>
              <a:rPr lang="en-US" altLang="en-US" sz="2000" dirty="0" smtClean="0"/>
              <a:t> directly – through its name  */</a:t>
            </a:r>
            <a:endParaRPr lang="en-US" altLang="en-US" sz="2000" dirty="0"/>
          </a:p>
          <a:p>
            <a:r>
              <a:rPr lang="en-US" altLang="en-US" sz="2000" dirty="0" err="1"/>
              <a:t>int</a:t>
            </a:r>
            <a:r>
              <a:rPr lang="en-US" altLang="en-US" sz="2000" dirty="0"/>
              <a:t>  *</a:t>
            </a:r>
            <a:r>
              <a:rPr lang="en-US" altLang="en-US" sz="2000" dirty="0" err="1"/>
              <a:t>ptr</a:t>
            </a:r>
            <a:r>
              <a:rPr lang="en-US" altLang="en-US" sz="2000" dirty="0"/>
              <a:t>;    </a:t>
            </a:r>
            <a:r>
              <a:rPr lang="en-US" altLang="en-US" sz="2000" dirty="0" smtClean="0"/>
              <a:t>      </a:t>
            </a:r>
            <a:r>
              <a:rPr lang="en-US" altLang="en-US" sz="2000" dirty="0"/>
              <a:t> </a:t>
            </a:r>
            <a:r>
              <a:rPr lang="en-US" altLang="en-US" sz="2000" dirty="0" smtClean="0"/>
              <a:t>               /*  declare </a:t>
            </a:r>
            <a:r>
              <a:rPr lang="en-US" altLang="en-US" sz="2000" dirty="0" err="1" smtClean="0"/>
              <a:t>ptr</a:t>
            </a:r>
            <a:r>
              <a:rPr lang="en-US" altLang="en-US" sz="2000" dirty="0" smtClean="0"/>
              <a:t> to be a pointer to </a:t>
            </a:r>
            <a:r>
              <a:rPr lang="en-US" altLang="en-US" sz="2000" dirty="0" err="1" smtClean="0"/>
              <a:t>int</a:t>
            </a:r>
            <a:r>
              <a:rPr lang="en-US" altLang="en-US" sz="2000" dirty="0" smtClean="0"/>
              <a:t>  */</a:t>
            </a:r>
            <a:endParaRPr lang="en-US" altLang="en-US" sz="2000" dirty="0"/>
          </a:p>
          <a:p>
            <a:r>
              <a:rPr lang="en-US" altLang="en-US" sz="2000" dirty="0" err="1"/>
              <a:t>ptr</a:t>
            </a:r>
            <a:r>
              <a:rPr lang="en-US" altLang="en-US" sz="2000" dirty="0"/>
              <a:t> = &amp;</a:t>
            </a:r>
            <a:r>
              <a:rPr lang="en-US" altLang="en-US" sz="2000" dirty="0" err="1" smtClean="0"/>
              <a:t>var</a:t>
            </a:r>
            <a:r>
              <a:rPr lang="en-US" altLang="en-US" sz="2000" dirty="0" smtClean="0"/>
              <a:t>;                      /*   *</a:t>
            </a:r>
            <a:r>
              <a:rPr lang="en-US" altLang="en-US" sz="2000" dirty="0" err="1"/>
              <a:t>ptr</a:t>
            </a:r>
            <a:r>
              <a:rPr lang="en-US" altLang="en-US" sz="2000" dirty="0"/>
              <a:t> </a:t>
            </a:r>
            <a:r>
              <a:rPr lang="en-US" altLang="en-US" sz="2000" dirty="0" smtClean="0"/>
              <a:t>points to </a:t>
            </a:r>
            <a:r>
              <a:rPr lang="en-US" altLang="en-US" sz="2000" dirty="0" err="1" smtClean="0"/>
              <a:t>var</a:t>
            </a:r>
            <a:r>
              <a:rPr lang="en-US" altLang="en-US" sz="2000" dirty="0" smtClean="0"/>
              <a:t>    (i.e. </a:t>
            </a:r>
            <a:r>
              <a:rPr lang="en-US" altLang="en-US" sz="2000" dirty="0" err="1" smtClean="0"/>
              <a:t>ptr</a:t>
            </a:r>
            <a:r>
              <a:rPr lang="en-US" altLang="en-US" sz="2000" dirty="0" smtClean="0"/>
              <a:t> contains 1000 ) */</a:t>
            </a:r>
            <a:endParaRPr lang="en-US" altLang="en-US" sz="2000" dirty="0"/>
          </a:p>
          <a:p>
            <a:endParaRPr lang="en-US" altLang="en-US" sz="2000" dirty="0" smtClean="0"/>
          </a:p>
        </p:txBody>
      </p:sp>
      <p:sp>
        <p:nvSpPr>
          <p:cNvPr id="3" name="Rounded Rectangle 2"/>
          <p:cNvSpPr/>
          <p:nvPr/>
        </p:nvSpPr>
        <p:spPr>
          <a:xfrm>
            <a:off x="562708" y="1905000"/>
            <a:ext cx="1494692" cy="574431"/>
          </a:xfrm>
          <a:prstGeom prst="roundRect">
            <a:avLst/>
          </a:prstGeom>
          <a:solidFill>
            <a:schemeClr val="accent4">
              <a:lumMod val="40000"/>
              <a:lumOff val="6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50</a:t>
            </a:r>
            <a:endParaRPr lang="en-US" dirty="0">
              <a:solidFill>
                <a:schemeClr val="tx1"/>
              </a:solidFill>
            </a:endParaRPr>
          </a:p>
        </p:txBody>
      </p:sp>
      <p:sp>
        <p:nvSpPr>
          <p:cNvPr id="12" name="Rounded Rectangle 11"/>
          <p:cNvSpPr/>
          <p:nvPr/>
        </p:nvSpPr>
        <p:spPr>
          <a:xfrm>
            <a:off x="4296508" y="1905000"/>
            <a:ext cx="1494692" cy="574431"/>
          </a:xfrm>
          <a:prstGeom prst="roundRect">
            <a:avLst/>
          </a:prstGeom>
          <a:solidFill>
            <a:schemeClr val="accent4">
              <a:lumMod val="40000"/>
              <a:lumOff val="6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00B050"/>
                </a:solidFill>
              </a:rPr>
              <a:t>1000</a:t>
            </a:r>
            <a:endParaRPr lang="en-US" dirty="0">
              <a:solidFill>
                <a:srgbClr val="00B050"/>
              </a:solidFill>
            </a:endParaRPr>
          </a:p>
        </p:txBody>
      </p:sp>
      <p:cxnSp>
        <p:nvCxnSpPr>
          <p:cNvPr id="6" name="Elbow Connector 5"/>
          <p:cNvCxnSpPr/>
          <p:nvPr/>
        </p:nvCxnSpPr>
        <p:spPr>
          <a:xfrm rot="10800000">
            <a:off x="1524000" y="1447801"/>
            <a:ext cx="2772508" cy="632808"/>
          </a:xfrm>
          <a:prstGeom prst="bentConnector3">
            <a:avLst>
              <a:gd name="adj1" fmla="val 4757"/>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Rounded Rectangle 16"/>
          <p:cNvSpPr/>
          <p:nvPr/>
        </p:nvSpPr>
        <p:spPr>
          <a:xfrm>
            <a:off x="2391508" y="1863969"/>
            <a:ext cx="1494692" cy="574431"/>
          </a:xfrm>
          <a:prstGeom prst="roundRect">
            <a:avLst/>
          </a:prstGeom>
          <a:solidFill>
            <a:schemeClr val="accent4">
              <a:lumMod val="40000"/>
              <a:lumOff val="6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a:t>
            </a:r>
            <a:endParaRPr lang="en-US" dirty="0">
              <a:solidFill>
                <a:schemeClr val="tx1"/>
              </a:solidFill>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30210" y="1447800"/>
            <a:ext cx="8229600" cy="4525963"/>
          </a:xfrm>
        </p:spPr>
        <p:txBody>
          <a:bodyPr>
            <a:normAutofit/>
          </a:bodyPr>
          <a:lstStyle/>
          <a:p>
            <a:pPr marL="109728" indent="0">
              <a:buNone/>
            </a:pPr>
            <a:r>
              <a:rPr lang="en-US" sz="2000" dirty="0" smtClean="0">
                <a:solidFill>
                  <a:srgbClr val="FF0000"/>
                </a:solidFill>
              </a:rPr>
              <a:t>  1000                  1004          </a:t>
            </a:r>
            <a:r>
              <a:rPr lang="en-US" sz="2000" dirty="0" smtClean="0"/>
              <a:t>2048</a:t>
            </a:r>
          </a:p>
          <a:p>
            <a:pPr marL="109728" indent="0">
              <a:buNone/>
            </a:pPr>
            <a:endParaRPr lang="en-US" sz="2000" dirty="0" smtClean="0">
              <a:solidFill>
                <a:srgbClr val="FF0000"/>
              </a:solidFill>
            </a:endParaRPr>
          </a:p>
          <a:p>
            <a:pPr marL="109728" indent="0">
              <a:buNone/>
            </a:pPr>
            <a:endParaRPr lang="en-US" sz="2000" dirty="0" smtClean="0">
              <a:solidFill>
                <a:srgbClr val="FF0000"/>
              </a:solidFill>
            </a:endParaRPr>
          </a:p>
          <a:p>
            <a:pPr marL="109728" indent="0">
              <a:buNone/>
            </a:pPr>
            <a:r>
              <a:rPr lang="en-US" sz="1600" b="1" dirty="0" smtClean="0"/>
              <a:t>        </a:t>
            </a:r>
            <a:r>
              <a:rPr lang="en-US" sz="1600" b="1" dirty="0" err="1"/>
              <a:t>v</a:t>
            </a:r>
            <a:r>
              <a:rPr lang="en-US" sz="1600" b="1" dirty="0" err="1" smtClean="0"/>
              <a:t>ar</a:t>
            </a:r>
            <a:r>
              <a:rPr lang="en-US" sz="1600" b="1" dirty="0" smtClean="0"/>
              <a:t>                        var2                    </a:t>
            </a:r>
            <a:r>
              <a:rPr lang="en-US" sz="1600" b="1" dirty="0" err="1" smtClean="0"/>
              <a:t>ptr</a:t>
            </a:r>
            <a:endParaRPr lang="en-US" sz="1600" b="1" dirty="0" smtClean="0"/>
          </a:p>
          <a:p>
            <a:pPr marL="109728" indent="0">
              <a:buNone/>
            </a:pPr>
            <a:r>
              <a:rPr lang="en-US" sz="1600" b="1" dirty="0" smtClean="0"/>
              <a:t>(normal variable)   (normal variable)      (pointer)</a:t>
            </a:r>
            <a:endParaRPr lang="en-US" sz="1600" b="1" dirty="0"/>
          </a:p>
        </p:txBody>
      </p:sp>
      <p:sp>
        <p:nvSpPr>
          <p:cNvPr id="22529" name="Slide Number Placeholder 3"/>
          <p:cNvSpPr>
            <a:spLocks noGrp="1"/>
          </p:cNvSpPr>
          <p:nvPr>
            <p:ph type="sldNum" sz="quarter" idx="4294967295"/>
          </p:nvPr>
        </p:nvSpPr>
        <p:spPr bwMode="auto">
          <a:xfrm>
            <a:off x="8647272" y="6407944"/>
            <a:ext cx="36576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compatLnSpc="1">
            <a:prstTxWarp prst="textNoShape">
              <a:avLst/>
            </a:prstTxWarp>
          </a:bodyPr>
          <a:lstStyle>
            <a:lvl1pPr>
              <a:defRPr>
                <a:solidFill>
                  <a:schemeClr val="tx1"/>
                </a:solidFill>
                <a:latin typeface="Calibri" pitchFamily="34" charset="0"/>
                <a:cs typeface="Arial" pitchFamily="34" charset="0"/>
              </a:defRPr>
            </a:lvl1pPr>
            <a:lvl2pPr marL="742950" indent="-285750">
              <a:defRPr>
                <a:solidFill>
                  <a:schemeClr val="tx1"/>
                </a:solidFill>
                <a:latin typeface="Calibri" pitchFamily="34" charset="0"/>
                <a:cs typeface="Arial" pitchFamily="34" charset="0"/>
              </a:defRPr>
            </a:lvl2pPr>
            <a:lvl3pPr marL="1143000" indent="-228600">
              <a:defRPr>
                <a:solidFill>
                  <a:schemeClr val="tx1"/>
                </a:solidFill>
                <a:latin typeface="Calibri" pitchFamily="34" charset="0"/>
                <a:cs typeface="Arial" pitchFamily="34" charset="0"/>
              </a:defRPr>
            </a:lvl3pPr>
            <a:lvl4pPr marL="1600200" indent="-228600">
              <a:defRPr>
                <a:solidFill>
                  <a:schemeClr val="tx1"/>
                </a:solidFill>
                <a:latin typeface="Calibri" pitchFamily="34" charset="0"/>
                <a:cs typeface="Arial" pitchFamily="34" charset="0"/>
              </a:defRPr>
            </a:lvl4pPr>
            <a:lvl5pPr marL="2057400" indent="-228600">
              <a:defRPr>
                <a:solidFill>
                  <a:schemeClr val="tx1"/>
                </a:solidFill>
                <a:latin typeface="Calibri" pitchFamily="34" charset="0"/>
                <a:cs typeface="Arial" pitchFamily="34" charset="0"/>
              </a:defRPr>
            </a:lvl5pPr>
            <a:lvl6pPr marL="2514600" indent="-228600" fontAlgn="base">
              <a:spcBef>
                <a:spcPct val="0"/>
              </a:spcBef>
              <a:spcAft>
                <a:spcPct val="0"/>
              </a:spcAft>
              <a:defRPr>
                <a:solidFill>
                  <a:schemeClr val="tx1"/>
                </a:solidFill>
                <a:latin typeface="Calibri" pitchFamily="34" charset="0"/>
                <a:cs typeface="Arial" pitchFamily="34" charset="0"/>
              </a:defRPr>
            </a:lvl6pPr>
            <a:lvl7pPr marL="2971800" indent="-228600" fontAlgn="base">
              <a:spcBef>
                <a:spcPct val="0"/>
              </a:spcBef>
              <a:spcAft>
                <a:spcPct val="0"/>
              </a:spcAft>
              <a:defRPr>
                <a:solidFill>
                  <a:schemeClr val="tx1"/>
                </a:solidFill>
                <a:latin typeface="Calibri" pitchFamily="34" charset="0"/>
                <a:cs typeface="Arial" pitchFamily="34" charset="0"/>
              </a:defRPr>
            </a:lvl7pPr>
            <a:lvl8pPr marL="3429000" indent="-228600" fontAlgn="base">
              <a:spcBef>
                <a:spcPct val="0"/>
              </a:spcBef>
              <a:spcAft>
                <a:spcPct val="0"/>
              </a:spcAft>
              <a:defRPr>
                <a:solidFill>
                  <a:schemeClr val="tx1"/>
                </a:solidFill>
                <a:latin typeface="Calibri" pitchFamily="34" charset="0"/>
                <a:cs typeface="Arial" pitchFamily="34" charset="0"/>
              </a:defRPr>
            </a:lvl8pPr>
            <a:lvl9pPr marL="3886200" indent="-228600" fontAlgn="base">
              <a:spcBef>
                <a:spcPct val="0"/>
              </a:spcBef>
              <a:spcAft>
                <a:spcPct val="0"/>
              </a:spcAft>
              <a:defRPr>
                <a:solidFill>
                  <a:schemeClr val="tx1"/>
                </a:solidFill>
                <a:latin typeface="Calibri" pitchFamily="34" charset="0"/>
                <a:cs typeface="Arial" pitchFamily="34" charset="0"/>
              </a:defRPr>
            </a:lvl9pPr>
          </a:lstStyle>
          <a:p>
            <a:pPr fontAlgn="base">
              <a:spcBef>
                <a:spcPct val="0"/>
              </a:spcBef>
              <a:spcAft>
                <a:spcPct val="0"/>
              </a:spcAft>
            </a:pPr>
            <a:fld id="{596C0CF2-85F2-4A07-9129-D3407FD357ED}" type="slidenum">
              <a:rPr lang="en-US" altLang="en-US">
                <a:solidFill>
                  <a:schemeClr val="bg1"/>
                </a:solidFill>
                <a:latin typeface="Tinos"/>
              </a:rPr>
              <a:pPr fontAlgn="base">
                <a:spcBef>
                  <a:spcPct val="0"/>
                </a:spcBef>
                <a:spcAft>
                  <a:spcPct val="0"/>
                </a:spcAft>
              </a:pPr>
              <a:t>28</a:t>
            </a:fld>
            <a:endParaRPr lang="en-US" altLang="en-US">
              <a:solidFill>
                <a:schemeClr val="bg1"/>
              </a:solidFill>
              <a:latin typeface="Tinos"/>
            </a:endParaRPr>
          </a:p>
        </p:txBody>
      </p:sp>
      <p:sp>
        <p:nvSpPr>
          <p:cNvPr id="22530" name="Title 1"/>
          <p:cNvSpPr txBox="1">
            <a:spLocks noGrp="1"/>
          </p:cNvSpPr>
          <p:nvPr>
            <p:ph type="title"/>
          </p:nvPr>
        </p:nvSpPr>
        <p:spPr>
          <a:xfrm>
            <a:off x="457200" y="704088"/>
            <a:ext cx="8229600" cy="667512"/>
          </a:xfrm>
        </p:spPr>
        <p:txBody>
          <a:bodyPr>
            <a:normAutofit fontScale="90000"/>
          </a:bodyPr>
          <a:lstStyle/>
          <a:p>
            <a:pPr>
              <a:buSzPct val="45000"/>
              <a:buFont typeface="StarSymbol"/>
              <a:buNone/>
            </a:pPr>
            <a:r>
              <a:rPr altLang="en-US" dirty="0" smtClean="0">
                <a:solidFill>
                  <a:srgbClr val="000000"/>
                </a:solidFill>
                <a:latin typeface="Arimo"/>
              </a:rPr>
              <a:t>Pointer introduction</a:t>
            </a:r>
          </a:p>
        </p:txBody>
      </p:sp>
      <p:sp>
        <p:nvSpPr>
          <p:cNvPr id="22531" name="TextBox 4"/>
          <p:cNvSpPr txBox="1">
            <a:spLocks noChangeArrowheads="1"/>
          </p:cNvSpPr>
          <p:nvPr/>
        </p:nvSpPr>
        <p:spPr bwMode="auto">
          <a:xfrm>
            <a:off x="5892800" y="1559408"/>
            <a:ext cx="2336800"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defRPr>
                <a:solidFill>
                  <a:schemeClr val="tx1"/>
                </a:solidFill>
                <a:latin typeface="Calibri" pitchFamily="34" charset="0"/>
                <a:cs typeface="Arial" pitchFamily="34" charset="0"/>
              </a:defRPr>
            </a:lvl1pPr>
            <a:lvl2pPr marL="742950" indent="-285750">
              <a:defRPr>
                <a:solidFill>
                  <a:schemeClr val="tx1"/>
                </a:solidFill>
                <a:latin typeface="Calibri" pitchFamily="34" charset="0"/>
                <a:cs typeface="Arial" pitchFamily="34" charset="0"/>
              </a:defRPr>
            </a:lvl2pPr>
            <a:lvl3pPr marL="1143000" indent="-228600">
              <a:defRPr>
                <a:solidFill>
                  <a:schemeClr val="tx1"/>
                </a:solidFill>
                <a:latin typeface="Calibri" pitchFamily="34" charset="0"/>
                <a:cs typeface="Arial" pitchFamily="34" charset="0"/>
              </a:defRPr>
            </a:lvl3pPr>
            <a:lvl4pPr marL="1600200" indent="-228600">
              <a:defRPr>
                <a:solidFill>
                  <a:schemeClr val="tx1"/>
                </a:solidFill>
                <a:latin typeface="Calibri" pitchFamily="34" charset="0"/>
                <a:cs typeface="Arial" pitchFamily="34" charset="0"/>
              </a:defRPr>
            </a:lvl4pPr>
            <a:lvl5pPr marL="2057400" indent="-228600">
              <a:defRPr>
                <a:solidFill>
                  <a:schemeClr val="tx1"/>
                </a:solidFill>
                <a:latin typeface="Calibri" pitchFamily="34" charset="0"/>
                <a:cs typeface="Arial" pitchFamily="34" charset="0"/>
              </a:defRPr>
            </a:lvl5pPr>
            <a:lvl6pPr marL="2514600" indent="-228600" fontAlgn="base">
              <a:spcBef>
                <a:spcPct val="0"/>
              </a:spcBef>
              <a:spcAft>
                <a:spcPct val="0"/>
              </a:spcAft>
              <a:defRPr>
                <a:solidFill>
                  <a:schemeClr val="tx1"/>
                </a:solidFill>
                <a:latin typeface="Calibri" pitchFamily="34" charset="0"/>
                <a:cs typeface="Arial" pitchFamily="34" charset="0"/>
              </a:defRPr>
            </a:lvl6pPr>
            <a:lvl7pPr marL="2971800" indent="-228600" fontAlgn="base">
              <a:spcBef>
                <a:spcPct val="0"/>
              </a:spcBef>
              <a:spcAft>
                <a:spcPct val="0"/>
              </a:spcAft>
              <a:defRPr>
                <a:solidFill>
                  <a:schemeClr val="tx1"/>
                </a:solidFill>
                <a:latin typeface="Calibri" pitchFamily="34" charset="0"/>
                <a:cs typeface="Arial" pitchFamily="34" charset="0"/>
              </a:defRPr>
            </a:lvl7pPr>
            <a:lvl8pPr marL="3429000" indent="-228600" fontAlgn="base">
              <a:spcBef>
                <a:spcPct val="0"/>
              </a:spcBef>
              <a:spcAft>
                <a:spcPct val="0"/>
              </a:spcAft>
              <a:defRPr>
                <a:solidFill>
                  <a:schemeClr val="tx1"/>
                </a:solidFill>
                <a:latin typeface="Calibri" pitchFamily="34" charset="0"/>
                <a:cs typeface="Arial" pitchFamily="34" charset="0"/>
              </a:defRPr>
            </a:lvl8pPr>
            <a:lvl9pPr marL="3886200" indent="-228600" fontAlgn="base">
              <a:spcBef>
                <a:spcPct val="0"/>
              </a:spcBef>
              <a:spcAft>
                <a:spcPct val="0"/>
              </a:spcAft>
              <a:defRPr>
                <a:solidFill>
                  <a:schemeClr val="tx1"/>
                </a:solidFill>
                <a:latin typeface="Calibri" pitchFamily="34" charset="0"/>
                <a:cs typeface="Arial" pitchFamily="34" charset="0"/>
              </a:defRPr>
            </a:lvl9pPr>
          </a:lstStyle>
          <a:p>
            <a:pPr>
              <a:buFont typeface="Wingdings" pitchFamily="2" charset="2"/>
              <a:buChar char="ß"/>
            </a:pPr>
            <a:r>
              <a:rPr lang="en-US" altLang="en-US" dirty="0">
                <a:sym typeface="Wingdings" pitchFamily="2" charset="2"/>
              </a:rPr>
              <a:t>A</a:t>
            </a:r>
            <a:r>
              <a:rPr lang="en-US" altLang="en-US" dirty="0" smtClean="0">
                <a:sym typeface="Wingdings" pitchFamily="2" charset="2"/>
              </a:rPr>
              <a:t>ddress </a:t>
            </a:r>
            <a:r>
              <a:rPr lang="en-US" altLang="en-US" dirty="0">
                <a:sym typeface="Wingdings" pitchFamily="2" charset="2"/>
              </a:rPr>
              <a:t>in memory</a:t>
            </a:r>
          </a:p>
          <a:p>
            <a:pPr>
              <a:buFont typeface="Wingdings" pitchFamily="2" charset="2"/>
              <a:buChar char="ß"/>
            </a:pPr>
            <a:endParaRPr lang="en-US" altLang="en-US" sz="1700" dirty="0">
              <a:sym typeface="Wingdings" pitchFamily="2" charset="2"/>
            </a:endParaRPr>
          </a:p>
          <a:p>
            <a:pPr>
              <a:buFont typeface="Wingdings" pitchFamily="2" charset="2"/>
              <a:buChar char="ß"/>
            </a:pPr>
            <a:r>
              <a:rPr lang="en-US" altLang="en-US" dirty="0">
                <a:sym typeface="Wingdings" pitchFamily="2" charset="2"/>
              </a:rPr>
              <a:t>Value</a:t>
            </a:r>
          </a:p>
          <a:p>
            <a:pPr>
              <a:buFont typeface="Wingdings" pitchFamily="2" charset="2"/>
              <a:buChar char="ß"/>
            </a:pPr>
            <a:endParaRPr lang="en-US" altLang="en-US" sz="1700" dirty="0">
              <a:sym typeface="Wingdings" pitchFamily="2" charset="2"/>
            </a:endParaRPr>
          </a:p>
          <a:p>
            <a:pPr>
              <a:buFont typeface="Wingdings" pitchFamily="2" charset="2"/>
              <a:buChar char="ß"/>
            </a:pPr>
            <a:r>
              <a:rPr lang="en-US" altLang="en-US" dirty="0" smtClean="0">
                <a:sym typeface="Wingdings" pitchFamily="2" charset="2"/>
              </a:rPr>
              <a:t>Variable (identifier)</a:t>
            </a:r>
            <a:endParaRPr lang="en-US" altLang="en-US" dirty="0"/>
          </a:p>
        </p:txBody>
      </p:sp>
      <p:sp>
        <p:nvSpPr>
          <p:cNvPr id="22533" name="TextBox 6"/>
          <p:cNvSpPr txBox="1">
            <a:spLocks noChangeArrowheads="1"/>
          </p:cNvSpPr>
          <p:nvPr/>
        </p:nvSpPr>
        <p:spPr bwMode="auto">
          <a:xfrm>
            <a:off x="708023" y="3505200"/>
            <a:ext cx="7673975" cy="19389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a:solidFill>
                  <a:schemeClr val="tx1"/>
                </a:solidFill>
                <a:latin typeface="Calibri" pitchFamily="34" charset="0"/>
                <a:cs typeface="Arial" pitchFamily="34" charset="0"/>
              </a:defRPr>
            </a:lvl1pPr>
            <a:lvl2pPr marL="742950" indent="-285750">
              <a:defRPr>
                <a:solidFill>
                  <a:schemeClr val="tx1"/>
                </a:solidFill>
                <a:latin typeface="Calibri" pitchFamily="34" charset="0"/>
                <a:cs typeface="Arial" pitchFamily="34" charset="0"/>
              </a:defRPr>
            </a:lvl2pPr>
            <a:lvl3pPr marL="1143000" indent="-228600">
              <a:defRPr>
                <a:solidFill>
                  <a:schemeClr val="tx1"/>
                </a:solidFill>
                <a:latin typeface="Calibri" pitchFamily="34" charset="0"/>
                <a:cs typeface="Arial" pitchFamily="34" charset="0"/>
              </a:defRPr>
            </a:lvl3pPr>
            <a:lvl4pPr marL="1600200" indent="-228600">
              <a:defRPr>
                <a:solidFill>
                  <a:schemeClr val="tx1"/>
                </a:solidFill>
                <a:latin typeface="Calibri" pitchFamily="34" charset="0"/>
                <a:cs typeface="Arial" pitchFamily="34" charset="0"/>
              </a:defRPr>
            </a:lvl4pPr>
            <a:lvl5pPr marL="2057400" indent="-228600">
              <a:defRPr>
                <a:solidFill>
                  <a:schemeClr val="tx1"/>
                </a:solidFill>
                <a:latin typeface="Calibri" pitchFamily="34" charset="0"/>
                <a:cs typeface="Arial" pitchFamily="34" charset="0"/>
              </a:defRPr>
            </a:lvl5pPr>
            <a:lvl6pPr marL="2514600" indent="-228600" fontAlgn="base">
              <a:spcBef>
                <a:spcPct val="0"/>
              </a:spcBef>
              <a:spcAft>
                <a:spcPct val="0"/>
              </a:spcAft>
              <a:defRPr>
                <a:solidFill>
                  <a:schemeClr val="tx1"/>
                </a:solidFill>
                <a:latin typeface="Calibri" pitchFamily="34" charset="0"/>
                <a:cs typeface="Arial" pitchFamily="34" charset="0"/>
              </a:defRPr>
            </a:lvl6pPr>
            <a:lvl7pPr marL="2971800" indent="-228600" fontAlgn="base">
              <a:spcBef>
                <a:spcPct val="0"/>
              </a:spcBef>
              <a:spcAft>
                <a:spcPct val="0"/>
              </a:spcAft>
              <a:defRPr>
                <a:solidFill>
                  <a:schemeClr val="tx1"/>
                </a:solidFill>
                <a:latin typeface="Calibri" pitchFamily="34" charset="0"/>
                <a:cs typeface="Arial" pitchFamily="34" charset="0"/>
              </a:defRPr>
            </a:lvl7pPr>
            <a:lvl8pPr marL="3429000" indent="-228600" fontAlgn="base">
              <a:spcBef>
                <a:spcPct val="0"/>
              </a:spcBef>
              <a:spcAft>
                <a:spcPct val="0"/>
              </a:spcAft>
              <a:defRPr>
                <a:solidFill>
                  <a:schemeClr val="tx1"/>
                </a:solidFill>
                <a:latin typeface="Calibri" pitchFamily="34" charset="0"/>
                <a:cs typeface="Arial" pitchFamily="34" charset="0"/>
              </a:defRPr>
            </a:lvl8pPr>
            <a:lvl9pPr marL="3886200" indent="-228600" fontAlgn="base">
              <a:spcBef>
                <a:spcPct val="0"/>
              </a:spcBef>
              <a:spcAft>
                <a:spcPct val="0"/>
              </a:spcAft>
              <a:defRPr>
                <a:solidFill>
                  <a:schemeClr val="tx1"/>
                </a:solidFill>
                <a:latin typeface="Calibri" pitchFamily="34" charset="0"/>
                <a:cs typeface="Arial" pitchFamily="34" charset="0"/>
              </a:defRPr>
            </a:lvl9pPr>
          </a:lstStyle>
          <a:p>
            <a:r>
              <a:rPr lang="en-US" altLang="en-US" sz="2000" dirty="0" err="1"/>
              <a:t>int</a:t>
            </a:r>
            <a:r>
              <a:rPr lang="en-US" altLang="en-US" sz="2000" dirty="0"/>
              <a:t>   </a:t>
            </a:r>
            <a:r>
              <a:rPr lang="en-US" altLang="en-US" sz="2000" dirty="0" err="1" smtClean="0"/>
              <a:t>var</a:t>
            </a:r>
            <a:r>
              <a:rPr lang="en-US" altLang="en-US" sz="2000" dirty="0" smtClean="0"/>
              <a:t> </a:t>
            </a:r>
            <a:r>
              <a:rPr lang="en-US" altLang="en-US" sz="2000" dirty="0"/>
              <a:t>= </a:t>
            </a:r>
            <a:r>
              <a:rPr lang="en-US" altLang="en-US" sz="2000" dirty="0" smtClean="0"/>
              <a:t>50, var2 = 0;  /* access </a:t>
            </a:r>
            <a:r>
              <a:rPr lang="en-US" altLang="en-US" sz="2000" dirty="0" err="1" smtClean="0"/>
              <a:t>var</a:t>
            </a:r>
            <a:r>
              <a:rPr lang="en-US" altLang="en-US" sz="2000" dirty="0" smtClean="0"/>
              <a:t> directly – through its name  */</a:t>
            </a:r>
            <a:endParaRPr lang="en-US" altLang="en-US" sz="2000" dirty="0"/>
          </a:p>
          <a:p>
            <a:r>
              <a:rPr lang="en-US" altLang="en-US" sz="2000" dirty="0" err="1"/>
              <a:t>int</a:t>
            </a:r>
            <a:r>
              <a:rPr lang="en-US" altLang="en-US" sz="2000" dirty="0"/>
              <a:t>  *</a:t>
            </a:r>
            <a:r>
              <a:rPr lang="en-US" altLang="en-US" sz="2000" dirty="0" err="1"/>
              <a:t>ptr</a:t>
            </a:r>
            <a:r>
              <a:rPr lang="en-US" altLang="en-US" sz="2000" dirty="0"/>
              <a:t>;    </a:t>
            </a:r>
            <a:r>
              <a:rPr lang="en-US" altLang="en-US" sz="2000" dirty="0" smtClean="0"/>
              <a:t>      </a:t>
            </a:r>
            <a:r>
              <a:rPr lang="en-US" altLang="en-US" sz="2000" dirty="0"/>
              <a:t> </a:t>
            </a:r>
            <a:r>
              <a:rPr lang="en-US" altLang="en-US" sz="2000" dirty="0" smtClean="0"/>
              <a:t>               /*  declare </a:t>
            </a:r>
            <a:r>
              <a:rPr lang="en-US" altLang="en-US" sz="2000" dirty="0" err="1" smtClean="0"/>
              <a:t>ptr</a:t>
            </a:r>
            <a:r>
              <a:rPr lang="en-US" altLang="en-US" sz="2000" dirty="0" smtClean="0"/>
              <a:t> to be a pointer to </a:t>
            </a:r>
            <a:r>
              <a:rPr lang="en-US" altLang="en-US" sz="2000" dirty="0" err="1" smtClean="0"/>
              <a:t>int</a:t>
            </a:r>
            <a:r>
              <a:rPr lang="en-US" altLang="en-US" sz="2000" dirty="0" smtClean="0"/>
              <a:t>  */</a:t>
            </a:r>
            <a:endParaRPr lang="en-US" altLang="en-US" sz="2000" dirty="0"/>
          </a:p>
          <a:p>
            <a:r>
              <a:rPr lang="en-US" altLang="en-US" sz="2000" dirty="0" err="1"/>
              <a:t>ptr</a:t>
            </a:r>
            <a:r>
              <a:rPr lang="en-US" altLang="en-US" sz="2000" dirty="0"/>
              <a:t> = &amp;</a:t>
            </a:r>
            <a:r>
              <a:rPr lang="en-US" altLang="en-US" sz="2000" dirty="0" err="1" smtClean="0"/>
              <a:t>var</a:t>
            </a:r>
            <a:r>
              <a:rPr lang="en-US" altLang="en-US" sz="2000" dirty="0" smtClean="0"/>
              <a:t>;                      /*   *</a:t>
            </a:r>
            <a:r>
              <a:rPr lang="en-US" altLang="en-US" sz="2000" dirty="0" err="1"/>
              <a:t>ptr</a:t>
            </a:r>
            <a:r>
              <a:rPr lang="en-US" altLang="en-US" sz="2000" dirty="0"/>
              <a:t> </a:t>
            </a:r>
            <a:r>
              <a:rPr lang="en-US" altLang="en-US" sz="2000" dirty="0" smtClean="0"/>
              <a:t>points to </a:t>
            </a:r>
            <a:r>
              <a:rPr lang="en-US" altLang="en-US" sz="2000" dirty="0" err="1" smtClean="0"/>
              <a:t>var</a:t>
            </a:r>
            <a:r>
              <a:rPr lang="en-US" altLang="en-US" sz="2000" dirty="0" smtClean="0"/>
              <a:t>    (i.e. </a:t>
            </a:r>
            <a:r>
              <a:rPr lang="en-US" altLang="en-US" sz="2000" dirty="0" err="1" smtClean="0"/>
              <a:t>ptr</a:t>
            </a:r>
            <a:r>
              <a:rPr lang="en-US" altLang="en-US" sz="2000" dirty="0" smtClean="0"/>
              <a:t> contains 1000 ) */</a:t>
            </a:r>
            <a:endParaRPr lang="en-US" altLang="en-US" sz="2000" dirty="0"/>
          </a:p>
          <a:p>
            <a:r>
              <a:rPr lang="en-US" altLang="en-US" sz="2000" dirty="0"/>
              <a:t>*</a:t>
            </a:r>
            <a:r>
              <a:rPr lang="en-US" altLang="en-US" sz="2000" dirty="0" err="1"/>
              <a:t>ptr</a:t>
            </a:r>
            <a:r>
              <a:rPr lang="en-US" altLang="en-US" sz="2000" dirty="0"/>
              <a:t> = 1;      </a:t>
            </a:r>
            <a:r>
              <a:rPr lang="en-US" altLang="en-US" sz="2000" dirty="0" smtClean="0"/>
              <a:t>    /*   Access </a:t>
            </a:r>
            <a:r>
              <a:rPr lang="en-US" altLang="en-US" sz="2000" dirty="0" err="1" smtClean="0"/>
              <a:t>var</a:t>
            </a:r>
            <a:r>
              <a:rPr lang="en-US" altLang="en-US" sz="2000" dirty="0" smtClean="0"/>
              <a:t> using indirection, that is, through  */</a:t>
            </a:r>
          </a:p>
          <a:p>
            <a:r>
              <a:rPr lang="en-US" altLang="en-US" sz="2000" dirty="0"/>
              <a:t>	</a:t>
            </a:r>
            <a:r>
              <a:rPr lang="en-US" altLang="en-US" sz="2000" dirty="0" smtClean="0"/>
              <a:t>         /*  the address in </a:t>
            </a:r>
            <a:r>
              <a:rPr lang="en-US" altLang="en-US" sz="2000" dirty="0" err="1" smtClean="0"/>
              <a:t>ptr</a:t>
            </a:r>
            <a:r>
              <a:rPr lang="en-US" altLang="en-US" sz="2000" dirty="0" smtClean="0"/>
              <a:t>  			  */</a:t>
            </a:r>
          </a:p>
          <a:p>
            <a:r>
              <a:rPr lang="en-US" altLang="en-US" sz="2000" dirty="0"/>
              <a:t>	 </a:t>
            </a:r>
            <a:r>
              <a:rPr lang="en-US" altLang="en-US" sz="2000" dirty="0" smtClean="0"/>
              <a:t>        /*  so </a:t>
            </a:r>
            <a:r>
              <a:rPr lang="en-US" altLang="en-US" sz="2000" dirty="0" err="1" smtClean="0"/>
              <a:t>var</a:t>
            </a:r>
            <a:r>
              <a:rPr lang="en-US" altLang="en-US" sz="2000" dirty="0" smtClean="0"/>
              <a:t>  and </a:t>
            </a:r>
            <a:r>
              <a:rPr lang="en-US" altLang="en-US" sz="2000" dirty="0" err="1" smtClean="0"/>
              <a:t>var</a:t>
            </a:r>
            <a:r>
              <a:rPr lang="en-US" altLang="en-US" sz="2000" dirty="0" smtClean="0"/>
              <a:t> 2 now equal what?		 */</a:t>
            </a:r>
          </a:p>
        </p:txBody>
      </p:sp>
      <p:sp>
        <p:nvSpPr>
          <p:cNvPr id="3" name="Rounded Rectangle 2"/>
          <p:cNvSpPr/>
          <p:nvPr/>
        </p:nvSpPr>
        <p:spPr>
          <a:xfrm>
            <a:off x="562708" y="1905000"/>
            <a:ext cx="1494692" cy="574431"/>
          </a:xfrm>
          <a:prstGeom prst="roundRect">
            <a:avLst/>
          </a:prstGeom>
          <a:solidFill>
            <a:schemeClr val="accent4">
              <a:lumMod val="40000"/>
              <a:lumOff val="6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50</a:t>
            </a:r>
            <a:endParaRPr lang="en-US" dirty="0">
              <a:solidFill>
                <a:schemeClr val="tx1"/>
              </a:solidFill>
            </a:endParaRPr>
          </a:p>
        </p:txBody>
      </p:sp>
      <p:sp>
        <p:nvSpPr>
          <p:cNvPr id="12" name="Rounded Rectangle 11"/>
          <p:cNvSpPr/>
          <p:nvPr/>
        </p:nvSpPr>
        <p:spPr>
          <a:xfrm>
            <a:off x="4296508" y="1905000"/>
            <a:ext cx="1494692" cy="574431"/>
          </a:xfrm>
          <a:prstGeom prst="roundRect">
            <a:avLst/>
          </a:prstGeom>
          <a:solidFill>
            <a:schemeClr val="accent4">
              <a:lumMod val="40000"/>
              <a:lumOff val="6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00B050"/>
                </a:solidFill>
              </a:rPr>
              <a:t>1000</a:t>
            </a:r>
            <a:endParaRPr lang="en-US" dirty="0">
              <a:solidFill>
                <a:srgbClr val="00B050"/>
              </a:solidFill>
            </a:endParaRPr>
          </a:p>
        </p:txBody>
      </p:sp>
      <p:cxnSp>
        <p:nvCxnSpPr>
          <p:cNvPr id="6" name="Elbow Connector 5"/>
          <p:cNvCxnSpPr/>
          <p:nvPr/>
        </p:nvCxnSpPr>
        <p:spPr>
          <a:xfrm rot="10800000">
            <a:off x="1524000" y="1447801"/>
            <a:ext cx="2772508" cy="632808"/>
          </a:xfrm>
          <a:prstGeom prst="bentConnector3">
            <a:avLst>
              <a:gd name="adj1" fmla="val 4757"/>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Rounded Rectangle 16"/>
          <p:cNvSpPr/>
          <p:nvPr/>
        </p:nvSpPr>
        <p:spPr>
          <a:xfrm>
            <a:off x="2391508" y="1863969"/>
            <a:ext cx="1494692" cy="574431"/>
          </a:xfrm>
          <a:prstGeom prst="roundRect">
            <a:avLst/>
          </a:prstGeom>
          <a:solidFill>
            <a:schemeClr val="accent4">
              <a:lumMod val="40000"/>
              <a:lumOff val="6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a:t>
            </a:r>
            <a:endParaRPr lang="en-US" dirty="0">
              <a:solidFill>
                <a:schemeClr val="tx1"/>
              </a:solidFill>
            </a:endParaRPr>
          </a:p>
        </p:txBody>
      </p:sp>
    </p:spTree>
    <p:extLst>
      <p:ext uri="{BB962C8B-B14F-4D97-AF65-F5344CB8AC3E}">
        <p14:creationId xmlns:p14="http://schemas.microsoft.com/office/powerpoint/2010/main" val="281599656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30210" y="1447800"/>
            <a:ext cx="8229600" cy="4525963"/>
          </a:xfrm>
        </p:spPr>
        <p:txBody>
          <a:bodyPr>
            <a:normAutofit/>
          </a:bodyPr>
          <a:lstStyle/>
          <a:p>
            <a:pPr marL="109728" indent="0">
              <a:buNone/>
            </a:pPr>
            <a:r>
              <a:rPr lang="en-US" sz="2000" dirty="0" smtClean="0">
                <a:solidFill>
                  <a:srgbClr val="FF0000"/>
                </a:solidFill>
              </a:rPr>
              <a:t>  1000                  1004          </a:t>
            </a:r>
            <a:r>
              <a:rPr lang="en-US" sz="2000" dirty="0" smtClean="0"/>
              <a:t>2048</a:t>
            </a:r>
          </a:p>
          <a:p>
            <a:pPr marL="109728" indent="0">
              <a:buNone/>
            </a:pPr>
            <a:endParaRPr lang="en-US" sz="2000" dirty="0" smtClean="0">
              <a:solidFill>
                <a:srgbClr val="FF0000"/>
              </a:solidFill>
            </a:endParaRPr>
          </a:p>
          <a:p>
            <a:pPr marL="109728" indent="0">
              <a:buNone/>
            </a:pPr>
            <a:endParaRPr lang="en-US" sz="2000" dirty="0" smtClean="0">
              <a:solidFill>
                <a:srgbClr val="FF0000"/>
              </a:solidFill>
            </a:endParaRPr>
          </a:p>
          <a:p>
            <a:pPr marL="109728" indent="0">
              <a:buNone/>
            </a:pPr>
            <a:r>
              <a:rPr lang="en-US" sz="1600" b="1" dirty="0" smtClean="0"/>
              <a:t>        </a:t>
            </a:r>
            <a:r>
              <a:rPr lang="en-US" sz="1600" b="1" dirty="0" err="1"/>
              <a:t>v</a:t>
            </a:r>
            <a:r>
              <a:rPr lang="en-US" sz="1600" b="1" dirty="0" err="1" smtClean="0"/>
              <a:t>ar</a:t>
            </a:r>
            <a:r>
              <a:rPr lang="en-US" sz="1600" b="1" dirty="0" smtClean="0"/>
              <a:t>                        var2                    </a:t>
            </a:r>
            <a:r>
              <a:rPr lang="en-US" sz="1600" b="1" dirty="0" err="1" smtClean="0"/>
              <a:t>ptr</a:t>
            </a:r>
            <a:endParaRPr lang="en-US" sz="1600" b="1" dirty="0" smtClean="0"/>
          </a:p>
          <a:p>
            <a:pPr marL="109728" indent="0">
              <a:buNone/>
            </a:pPr>
            <a:r>
              <a:rPr lang="en-US" sz="1600" b="1" dirty="0" smtClean="0"/>
              <a:t>(normal variable)   (normal variable)      (pointer)</a:t>
            </a:r>
            <a:endParaRPr lang="en-US" sz="1600" b="1" dirty="0"/>
          </a:p>
        </p:txBody>
      </p:sp>
      <p:sp>
        <p:nvSpPr>
          <p:cNvPr id="22529" name="Slide Number Placeholder 3"/>
          <p:cNvSpPr>
            <a:spLocks noGrp="1"/>
          </p:cNvSpPr>
          <p:nvPr>
            <p:ph type="sldNum" sz="quarter" idx="4294967295"/>
          </p:nvPr>
        </p:nvSpPr>
        <p:spPr bwMode="auto">
          <a:xfrm>
            <a:off x="8647272" y="6407944"/>
            <a:ext cx="36576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compatLnSpc="1">
            <a:prstTxWarp prst="textNoShape">
              <a:avLst/>
            </a:prstTxWarp>
          </a:bodyPr>
          <a:lstStyle>
            <a:lvl1pPr>
              <a:defRPr>
                <a:solidFill>
                  <a:schemeClr val="tx1"/>
                </a:solidFill>
                <a:latin typeface="Calibri" pitchFamily="34" charset="0"/>
                <a:cs typeface="Arial" pitchFamily="34" charset="0"/>
              </a:defRPr>
            </a:lvl1pPr>
            <a:lvl2pPr marL="742950" indent="-285750">
              <a:defRPr>
                <a:solidFill>
                  <a:schemeClr val="tx1"/>
                </a:solidFill>
                <a:latin typeface="Calibri" pitchFamily="34" charset="0"/>
                <a:cs typeface="Arial" pitchFamily="34" charset="0"/>
              </a:defRPr>
            </a:lvl2pPr>
            <a:lvl3pPr marL="1143000" indent="-228600">
              <a:defRPr>
                <a:solidFill>
                  <a:schemeClr val="tx1"/>
                </a:solidFill>
                <a:latin typeface="Calibri" pitchFamily="34" charset="0"/>
                <a:cs typeface="Arial" pitchFamily="34" charset="0"/>
              </a:defRPr>
            </a:lvl3pPr>
            <a:lvl4pPr marL="1600200" indent="-228600">
              <a:defRPr>
                <a:solidFill>
                  <a:schemeClr val="tx1"/>
                </a:solidFill>
                <a:latin typeface="Calibri" pitchFamily="34" charset="0"/>
                <a:cs typeface="Arial" pitchFamily="34" charset="0"/>
              </a:defRPr>
            </a:lvl4pPr>
            <a:lvl5pPr marL="2057400" indent="-228600">
              <a:defRPr>
                <a:solidFill>
                  <a:schemeClr val="tx1"/>
                </a:solidFill>
                <a:latin typeface="Calibri" pitchFamily="34" charset="0"/>
                <a:cs typeface="Arial" pitchFamily="34" charset="0"/>
              </a:defRPr>
            </a:lvl5pPr>
            <a:lvl6pPr marL="2514600" indent="-228600" fontAlgn="base">
              <a:spcBef>
                <a:spcPct val="0"/>
              </a:spcBef>
              <a:spcAft>
                <a:spcPct val="0"/>
              </a:spcAft>
              <a:defRPr>
                <a:solidFill>
                  <a:schemeClr val="tx1"/>
                </a:solidFill>
                <a:latin typeface="Calibri" pitchFamily="34" charset="0"/>
                <a:cs typeface="Arial" pitchFamily="34" charset="0"/>
              </a:defRPr>
            </a:lvl6pPr>
            <a:lvl7pPr marL="2971800" indent="-228600" fontAlgn="base">
              <a:spcBef>
                <a:spcPct val="0"/>
              </a:spcBef>
              <a:spcAft>
                <a:spcPct val="0"/>
              </a:spcAft>
              <a:defRPr>
                <a:solidFill>
                  <a:schemeClr val="tx1"/>
                </a:solidFill>
                <a:latin typeface="Calibri" pitchFamily="34" charset="0"/>
                <a:cs typeface="Arial" pitchFamily="34" charset="0"/>
              </a:defRPr>
            </a:lvl7pPr>
            <a:lvl8pPr marL="3429000" indent="-228600" fontAlgn="base">
              <a:spcBef>
                <a:spcPct val="0"/>
              </a:spcBef>
              <a:spcAft>
                <a:spcPct val="0"/>
              </a:spcAft>
              <a:defRPr>
                <a:solidFill>
                  <a:schemeClr val="tx1"/>
                </a:solidFill>
                <a:latin typeface="Calibri" pitchFamily="34" charset="0"/>
                <a:cs typeface="Arial" pitchFamily="34" charset="0"/>
              </a:defRPr>
            </a:lvl8pPr>
            <a:lvl9pPr marL="3886200" indent="-228600" fontAlgn="base">
              <a:spcBef>
                <a:spcPct val="0"/>
              </a:spcBef>
              <a:spcAft>
                <a:spcPct val="0"/>
              </a:spcAft>
              <a:defRPr>
                <a:solidFill>
                  <a:schemeClr val="tx1"/>
                </a:solidFill>
                <a:latin typeface="Calibri" pitchFamily="34" charset="0"/>
                <a:cs typeface="Arial" pitchFamily="34" charset="0"/>
              </a:defRPr>
            </a:lvl9pPr>
          </a:lstStyle>
          <a:p>
            <a:pPr fontAlgn="base">
              <a:spcBef>
                <a:spcPct val="0"/>
              </a:spcBef>
              <a:spcAft>
                <a:spcPct val="0"/>
              </a:spcAft>
            </a:pPr>
            <a:fld id="{596C0CF2-85F2-4A07-9129-D3407FD357ED}" type="slidenum">
              <a:rPr lang="en-US" altLang="en-US">
                <a:solidFill>
                  <a:schemeClr val="bg1"/>
                </a:solidFill>
                <a:latin typeface="Tinos"/>
              </a:rPr>
              <a:pPr fontAlgn="base">
                <a:spcBef>
                  <a:spcPct val="0"/>
                </a:spcBef>
                <a:spcAft>
                  <a:spcPct val="0"/>
                </a:spcAft>
              </a:pPr>
              <a:t>29</a:t>
            </a:fld>
            <a:endParaRPr lang="en-US" altLang="en-US">
              <a:solidFill>
                <a:schemeClr val="bg1"/>
              </a:solidFill>
              <a:latin typeface="Tinos"/>
            </a:endParaRPr>
          </a:p>
        </p:txBody>
      </p:sp>
      <p:sp>
        <p:nvSpPr>
          <p:cNvPr id="22530" name="Title 1"/>
          <p:cNvSpPr txBox="1">
            <a:spLocks noGrp="1"/>
          </p:cNvSpPr>
          <p:nvPr>
            <p:ph type="title"/>
          </p:nvPr>
        </p:nvSpPr>
        <p:spPr>
          <a:xfrm>
            <a:off x="457200" y="704088"/>
            <a:ext cx="8229600" cy="667512"/>
          </a:xfrm>
        </p:spPr>
        <p:txBody>
          <a:bodyPr>
            <a:normAutofit fontScale="90000"/>
          </a:bodyPr>
          <a:lstStyle/>
          <a:p>
            <a:pPr>
              <a:buSzPct val="45000"/>
              <a:buFont typeface="StarSymbol"/>
              <a:buNone/>
            </a:pPr>
            <a:r>
              <a:rPr altLang="en-US" dirty="0" smtClean="0">
                <a:solidFill>
                  <a:srgbClr val="000000"/>
                </a:solidFill>
                <a:latin typeface="Arimo"/>
              </a:rPr>
              <a:t>Pointer introduction</a:t>
            </a:r>
          </a:p>
        </p:txBody>
      </p:sp>
      <p:sp>
        <p:nvSpPr>
          <p:cNvPr id="22531" name="TextBox 4"/>
          <p:cNvSpPr txBox="1">
            <a:spLocks noChangeArrowheads="1"/>
          </p:cNvSpPr>
          <p:nvPr/>
        </p:nvSpPr>
        <p:spPr bwMode="auto">
          <a:xfrm>
            <a:off x="5892800" y="1559408"/>
            <a:ext cx="2336800"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defRPr>
                <a:solidFill>
                  <a:schemeClr val="tx1"/>
                </a:solidFill>
                <a:latin typeface="Calibri" pitchFamily="34" charset="0"/>
                <a:cs typeface="Arial" pitchFamily="34" charset="0"/>
              </a:defRPr>
            </a:lvl1pPr>
            <a:lvl2pPr marL="742950" indent="-285750">
              <a:defRPr>
                <a:solidFill>
                  <a:schemeClr val="tx1"/>
                </a:solidFill>
                <a:latin typeface="Calibri" pitchFamily="34" charset="0"/>
                <a:cs typeface="Arial" pitchFamily="34" charset="0"/>
              </a:defRPr>
            </a:lvl2pPr>
            <a:lvl3pPr marL="1143000" indent="-228600">
              <a:defRPr>
                <a:solidFill>
                  <a:schemeClr val="tx1"/>
                </a:solidFill>
                <a:latin typeface="Calibri" pitchFamily="34" charset="0"/>
                <a:cs typeface="Arial" pitchFamily="34" charset="0"/>
              </a:defRPr>
            </a:lvl3pPr>
            <a:lvl4pPr marL="1600200" indent="-228600">
              <a:defRPr>
                <a:solidFill>
                  <a:schemeClr val="tx1"/>
                </a:solidFill>
                <a:latin typeface="Calibri" pitchFamily="34" charset="0"/>
                <a:cs typeface="Arial" pitchFamily="34" charset="0"/>
              </a:defRPr>
            </a:lvl4pPr>
            <a:lvl5pPr marL="2057400" indent="-228600">
              <a:defRPr>
                <a:solidFill>
                  <a:schemeClr val="tx1"/>
                </a:solidFill>
                <a:latin typeface="Calibri" pitchFamily="34" charset="0"/>
                <a:cs typeface="Arial" pitchFamily="34" charset="0"/>
              </a:defRPr>
            </a:lvl5pPr>
            <a:lvl6pPr marL="2514600" indent="-228600" fontAlgn="base">
              <a:spcBef>
                <a:spcPct val="0"/>
              </a:spcBef>
              <a:spcAft>
                <a:spcPct val="0"/>
              </a:spcAft>
              <a:defRPr>
                <a:solidFill>
                  <a:schemeClr val="tx1"/>
                </a:solidFill>
                <a:latin typeface="Calibri" pitchFamily="34" charset="0"/>
                <a:cs typeface="Arial" pitchFamily="34" charset="0"/>
              </a:defRPr>
            </a:lvl6pPr>
            <a:lvl7pPr marL="2971800" indent="-228600" fontAlgn="base">
              <a:spcBef>
                <a:spcPct val="0"/>
              </a:spcBef>
              <a:spcAft>
                <a:spcPct val="0"/>
              </a:spcAft>
              <a:defRPr>
                <a:solidFill>
                  <a:schemeClr val="tx1"/>
                </a:solidFill>
                <a:latin typeface="Calibri" pitchFamily="34" charset="0"/>
                <a:cs typeface="Arial" pitchFamily="34" charset="0"/>
              </a:defRPr>
            </a:lvl7pPr>
            <a:lvl8pPr marL="3429000" indent="-228600" fontAlgn="base">
              <a:spcBef>
                <a:spcPct val="0"/>
              </a:spcBef>
              <a:spcAft>
                <a:spcPct val="0"/>
              </a:spcAft>
              <a:defRPr>
                <a:solidFill>
                  <a:schemeClr val="tx1"/>
                </a:solidFill>
                <a:latin typeface="Calibri" pitchFamily="34" charset="0"/>
                <a:cs typeface="Arial" pitchFamily="34" charset="0"/>
              </a:defRPr>
            </a:lvl8pPr>
            <a:lvl9pPr marL="3886200" indent="-228600" fontAlgn="base">
              <a:spcBef>
                <a:spcPct val="0"/>
              </a:spcBef>
              <a:spcAft>
                <a:spcPct val="0"/>
              </a:spcAft>
              <a:defRPr>
                <a:solidFill>
                  <a:schemeClr val="tx1"/>
                </a:solidFill>
                <a:latin typeface="Calibri" pitchFamily="34" charset="0"/>
                <a:cs typeface="Arial" pitchFamily="34" charset="0"/>
              </a:defRPr>
            </a:lvl9pPr>
          </a:lstStyle>
          <a:p>
            <a:pPr>
              <a:buFont typeface="Wingdings" pitchFamily="2" charset="2"/>
              <a:buChar char="ß"/>
            </a:pPr>
            <a:r>
              <a:rPr lang="en-US" altLang="en-US" dirty="0">
                <a:sym typeface="Wingdings" pitchFamily="2" charset="2"/>
              </a:rPr>
              <a:t>A</a:t>
            </a:r>
            <a:r>
              <a:rPr lang="en-US" altLang="en-US" dirty="0" smtClean="0">
                <a:sym typeface="Wingdings" pitchFamily="2" charset="2"/>
              </a:rPr>
              <a:t>ddress </a:t>
            </a:r>
            <a:r>
              <a:rPr lang="en-US" altLang="en-US" dirty="0">
                <a:sym typeface="Wingdings" pitchFamily="2" charset="2"/>
              </a:rPr>
              <a:t>in memory</a:t>
            </a:r>
          </a:p>
          <a:p>
            <a:pPr>
              <a:buFont typeface="Wingdings" pitchFamily="2" charset="2"/>
              <a:buChar char="ß"/>
            </a:pPr>
            <a:endParaRPr lang="en-US" altLang="en-US" sz="1700" dirty="0">
              <a:sym typeface="Wingdings" pitchFamily="2" charset="2"/>
            </a:endParaRPr>
          </a:p>
          <a:p>
            <a:pPr>
              <a:buFont typeface="Wingdings" pitchFamily="2" charset="2"/>
              <a:buChar char="ß"/>
            </a:pPr>
            <a:r>
              <a:rPr lang="en-US" altLang="en-US" dirty="0">
                <a:sym typeface="Wingdings" pitchFamily="2" charset="2"/>
              </a:rPr>
              <a:t>Value</a:t>
            </a:r>
          </a:p>
          <a:p>
            <a:pPr>
              <a:buFont typeface="Wingdings" pitchFamily="2" charset="2"/>
              <a:buChar char="ß"/>
            </a:pPr>
            <a:endParaRPr lang="en-US" altLang="en-US" sz="1700" dirty="0">
              <a:sym typeface="Wingdings" pitchFamily="2" charset="2"/>
            </a:endParaRPr>
          </a:p>
          <a:p>
            <a:pPr>
              <a:buFont typeface="Wingdings" pitchFamily="2" charset="2"/>
              <a:buChar char="ß"/>
            </a:pPr>
            <a:r>
              <a:rPr lang="en-US" altLang="en-US" dirty="0" smtClean="0">
                <a:sym typeface="Wingdings" pitchFamily="2" charset="2"/>
              </a:rPr>
              <a:t>Variable (identifier)</a:t>
            </a:r>
            <a:endParaRPr lang="en-US" altLang="en-US" dirty="0"/>
          </a:p>
        </p:txBody>
      </p:sp>
      <p:sp>
        <p:nvSpPr>
          <p:cNvPr id="22533" name="TextBox 6"/>
          <p:cNvSpPr txBox="1">
            <a:spLocks noChangeArrowheads="1"/>
          </p:cNvSpPr>
          <p:nvPr/>
        </p:nvSpPr>
        <p:spPr bwMode="auto">
          <a:xfrm>
            <a:off x="708023" y="3505200"/>
            <a:ext cx="7673975" cy="255454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a:solidFill>
                  <a:schemeClr val="tx1"/>
                </a:solidFill>
                <a:latin typeface="Calibri" pitchFamily="34" charset="0"/>
                <a:cs typeface="Arial" pitchFamily="34" charset="0"/>
              </a:defRPr>
            </a:lvl1pPr>
            <a:lvl2pPr marL="742950" indent="-285750">
              <a:defRPr>
                <a:solidFill>
                  <a:schemeClr val="tx1"/>
                </a:solidFill>
                <a:latin typeface="Calibri" pitchFamily="34" charset="0"/>
                <a:cs typeface="Arial" pitchFamily="34" charset="0"/>
              </a:defRPr>
            </a:lvl2pPr>
            <a:lvl3pPr marL="1143000" indent="-228600">
              <a:defRPr>
                <a:solidFill>
                  <a:schemeClr val="tx1"/>
                </a:solidFill>
                <a:latin typeface="Calibri" pitchFamily="34" charset="0"/>
                <a:cs typeface="Arial" pitchFamily="34" charset="0"/>
              </a:defRPr>
            </a:lvl3pPr>
            <a:lvl4pPr marL="1600200" indent="-228600">
              <a:defRPr>
                <a:solidFill>
                  <a:schemeClr val="tx1"/>
                </a:solidFill>
                <a:latin typeface="Calibri" pitchFamily="34" charset="0"/>
                <a:cs typeface="Arial" pitchFamily="34" charset="0"/>
              </a:defRPr>
            </a:lvl4pPr>
            <a:lvl5pPr marL="2057400" indent="-228600">
              <a:defRPr>
                <a:solidFill>
                  <a:schemeClr val="tx1"/>
                </a:solidFill>
                <a:latin typeface="Calibri" pitchFamily="34" charset="0"/>
                <a:cs typeface="Arial" pitchFamily="34" charset="0"/>
              </a:defRPr>
            </a:lvl5pPr>
            <a:lvl6pPr marL="2514600" indent="-228600" fontAlgn="base">
              <a:spcBef>
                <a:spcPct val="0"/>
              </a:spcBef>
              <a:spcAft>
                <a:spcPct val="0"/>
              </a:spcAft>
              <a:defRPr>
                <a:solidFill>
                  <a:schemeClr val="tx1"/>
                </a:solidFill>
                <a:latin typeface="Calibri" pitchFamily="34" charset="0"/>
                <a:cs typeface="Arial" pitchFamily="34" charset="0"/>
              </a:defRPr>
            </a:lvl6pPr>
            <a:lvl7pPr marL="2971800" indent="-228600" fontAlgn="base">
              <a:spcBef>
                <a:spcPct val="0"/>
              </a:spcBef>
              <a:spcAft>
                <a:spcPct val="0"/>
              </a:spcAft>
              <a:defRPr>
                <a:solidFill>
                  <a:schemeClr val="tx1"/>
                </a:solidFill>
                <a:latin typeface="Calibri" pitchFamily="34" charset="0"/>
                <a:cs typeface="Arial" pitchFamily="34" charset="0"/>
              </a:defRPr>
            </a:lvl7pPr>
            <a:lvl8pPr marL="3429000" indent="-228600" fontAlgn="base">
              <a:spcBef>
                <a:spcPct val="0"/>
              </a:spcBef>
              <a:spcAft>
                <a:spcPct val="0"/>
              </a:spcAft>
              <a:defRPr>
                <a:solidFill>
                  <a:schemeClr val="tx1"/>
                </a:solidFill>
                <a:latin typeface="Calibri" pitchFamily="34" charset="0"/>
                <a:cs typeface="Arial" pitchFamily="34" charset="0"/>
              </a:defRPr>
            </a:lvl8pPr>
            <a:lvl9pPr marL="3886200" indent="-228600" fontAlgn="base">
              <a:spcBef>
                <a:spcPct val="0"/>
              </a:spcBef>
              <a:spcAft>
                <a:spcPct val="0"/>
              </a:spcAft>
              <a:defRPr>
                <a:solidFill>
                  <a:schemeClr val="tx1"/>
                </a:solidFill>
                <a:latin typeface="Calibri" pitchFamily="34" charset="0"/>
                <a:cs typeface="Arial" pitchFamily="34" charset="0"/>
              </a:defRPr>
            </a:lvl9pPr>
          </a:lstStyle>
          <a:p>
            <a:r>
              <a:rPr lang="en-US" altLang="en-US" sz="2000" dirty="0" err="1"/>
              <a:t>int</a:t>
            </a:r>
            <a:r>
              <a:rPr lang="en-US" altLang="en-US" sz="2000" dirty="0"/>
              <a:t>   </a:t>
            </a:r>
            <a:r>
              <a:rPr lang="en-US" altLang="en-US" sz="2000" dirty="0" err="1" smtClean="0"/>
              <a:t>var</a:t>
            </a:r>
            <a:r>
              <a:rPr lang="en-US" altLang="en-US" sz="2000" dirty="0" smtClean="0"/>
              <a:t> </a:t>
            </a:r>
            <a:r>
              <a:rPr lang="en-US" altLang="en-US" sz="2000" dirty="0"/>
              <a:t>= </a:t>
            </a:r>
            <a:r>
              <a:rPr lang="en-US" altLang="en-US" sz="2000" dirty="0" smtClean="0"/>
              <a:t>50, var2 = 0;  /* access </a:t>
            </a:r>
            <a:r>
              <a:rPr lang="en-US" altLang="en-US" sz="2000" dirty="0" err="1" smtClean="0"/>
              <a:t>var</a:t>
            </a:r>
            <a:r>
              <a:rPr lang="en-US" altLang="en-US" sz="2000" dirty="0" smtClean="0"/>
              <a:t> directly – through its name  */</a:t>
            </a:r>
            <a:endParaRPr lang="en-US" altLang="en-US" sz="2000" dirty="0"/>
          </a:p>
          <a:p>
            <a:r>
              <a:rPr lang="en-US" altLang="en-US" sz="2000" dirty="0" err="1"/>
              <a:t>int</a:t>
            </a:r>
            <a:r>
              <a:rPr lang="en-US" altLang="en-US" sz="2000" dirty="0"/>
              <a:t>  *</a:t>
            </a:r>
            <a:r>
              <a:rPr lang="en-US" altLang="en-US" sz="2000" dirty="0" err="1"/>
              <a:t>ptr</a:t>
            </a:r>
            <a:r>
              <a:rPr lang="en-US" altLang="en-US" sz="2000" dirty="0"/>
              <a:t>;    </a:t>
            </a:r>
            <a:r>
              <a:rPr lang="en-US" altLang="en-US" sz="2000" dirty="0" smtClean="0"/>
              <a:t>      </a:t>
            </a:r>
            <a:r>
              <a:rPr lang="en-US" altLang="en-US" sz="2000" dirty="0"/>
              <a:t> </a:t>
            </a:r>
            <a:r>
              <a:rPr lang="en-US" altLang="en-US" sz="2000" dirty="0" smtClean="0"/>
              <a:t>               /*  declare </a:t>
            </a:r>
            <a:r>
              <a:rPr lang="en-US" altLang="en-US" sz="2000" dirty="0" err="1" smtClean="0"/>
              <a:t>ptr</a:t>
            </a:r>
            <a:r>
              <a:rPr lang="en-US" altLang="en-US" sz="2000" dirty="0" smtClean="0"/>
              <a:t> to be a pointer to </a:t>
            </a:r>
            <a:r>
              <a:rPr lang="en-US" altLang="en-US" sz="2000" dirty="0" err="1" smtClean="0"/>
              <a:t>int</a:t>
            </a:r>
            <a:r>
              <a:rPr lang="en-US" altLang="en-US" sz="2000" dirty="0" smtClean="0"/>
              <a:t>  */</a:t>
            </a:r>
            <a:endParaRPr lang="en-US" altLang="en-US" sz="2000" dirty="0"/>
          </a:p>
          <a:p>
            <a:r>
              <a:rPr lang="en-US" altLang="en-US" sz="2000" dirty="0" err="1"/>
              <a:t>ptr</a:t>
            </a:r>
            <a:r>
              <a:rPr lang="en-US" altLang="en-US" sz="2000" dirty="0"/>
              <a:t> = &amp;</a:t>
            </a:r>
            <a:r>
              <a:rPr lang="en-US" altLang="en-US" sz="2000" dirty="0" err="1" smtClean="0"/>
              <a:t>var</a:t>
            </a:r>
            <a:r>
              <a:rPr lang="en-US" altLang="en-US" sz="2000" dirty="0" smtClean="0"/>
              <a:t>;                      /*   *</a:t>
            </a:r>
            <a:r>
              <a:rPr lang="en-US" altLang="en-US" sz="2000" dirty="0" err="1"/>
              <a:t>ptr</a:t>
            </a:r>
            <a:r>
              <a:rPr lang="en-US" altLang="en-US" sz="2000" dirty="0"/>
              <a:t> </a:t>
            </a:r>
            <a:r>
              <a:rPr lang="en-US" altLang="en-US" sz="2000" dirty="0" smtClean="0"/>
              <a:t>points to </a:t>
            </a:r>
            <a:r>
              <a:rPr lang="en-US" altLang="en-US" sz="2000" dirty="0" err="1" smtClean="0"/>
              <a:t>var</a:t>
            </a:r>
            <a:r>
              <a:rPr lang="en-US" altLang="en-US" sz="2000" dirty="0" smtClean="0"/>
              <a:t>    (i.e. </a:t>
            </a:r>
            <a:r>
              <a:rPr lang="en-US" altLang="en-US" sz="2000" dirty="0" err="1" smtClean="0"/>
              <a:t>ptr</a:t>
            </a:r>
            <a:r>
              <a:rPr lang="en-US" altLang="en-US" sz="2000" dirty="0" smtClean="0"/>
              <a:t> contains 1000 ) */</a:t>
            </a:r>
            <a:endParaRPr lang="en-US" altLang="en-US" sz="2000" dirty="0"/>
          </a:p>
          <a:p>
            <a:r>
              <a:rPr lang="en-US" altLang="en-US" sz="2000" dirty="0"/>
              <a:t>*</a:t>
            </a:r>
            <a:r>
              <a:rPr lang="en-US" altLang="en-US" sz="2000" dirty="0" err="1"/>
              <a:t>ptr</a:t>
            </a:r>
            <a:r>
              <a:rPr lang="en-US" altLang="en-US" sz="2000" dirty="0"/>
              <a:t> = 1;          /*   Access </a:t>
            </a:r>
            <a:r>
              <a:rPr lang="en-US" altLang="en-US" sz="2000" dirty="0" err="1"/>
              <a:t>var</a:t>
            </a:r>
            <a:r>
              <a:rPr lang="en-US" altLang="en-US" sz="2000" dirty="0"/>
              <a:t> using indirection, that is, through  */</a:t>
            </a:r>
          </a:p>
          <a:p>
            <a:r>
              <a:rPr lang="en-US" altLang="en-US" sz="2000" dirty="0"/>
              <a:t>	         /*  the address in </a:t>
            </a:r>
            <a:r>
              <a:rPr lang="en-US" altLang="en-US" sz="2000" dirty="0" err="1"/>
              <a:t>ptr</a:t>
            </a:r>
            <a:r>
              <a:rPr lang="en-US" altLang="en-US" sz="2000" dirty="0"/>
              <a:t>  			  */</a:t>
            </a:r>
          </a:p>
          <a:p>
            <a:r>
              <a:rPr lang="en-US" altLang="en-US" sz="2000" dirty="0"/>
              <a:t>	         /*  so </a:t>
            </a:r>
            <a:r>
              <a:rPr lang="en-US" altLang="en-US" sz="2000" dirty="0" err="1"/>
              <a:t>var</a:t>
            </a:r>
            <a:r>
              <a:rPr lang="en-US" altLang="en-US" sz="2000" dirty="0"/>
              <a:t>  and </a:t>
            </a:r>
            <a:r>
              <a:rPr lang="en-US" altLang="en-US" sz="2000" dirty="0" err="1"/>
              <a:t>var</a:t>
            </a:r>
            <a:r>
              <a:rPr lang="en-US" altLang="en-US" sz="2000" dirty="0"/>
              <a:t> 2 now equal what?		 */</a:t>
            </a:r>
          </a:p>
          <a:p>
            <a:r>
              <a:rPr lang="en-US" altLang="en-US" sz="2000" dirty="0" err="1" smtClean="0">
                <a:solidFill>
                  <a:srgbClr val="00B050"/>
                </a:solidFill>
              </a:rPr>
              <a:t>var</a:t>
            </a:r>
            <a:r>
              <a:rPr lang="en-US" altLang="en-US" sz="2000" dirty="0" smtClean="0">
                <a:solidFill>
                  <a:srgbClr val="00B050"/>
                </a:solidFill>
              </a:rPr>
              <a:t> </a:t>
            </a:r>
            <a:r>
              <a:rPr lang="en-US" altLang="en-US" sz="2000" dirty="0">
                <a:solidFill>
                  <a:srgbClr val="00B050"/>
                </a:solidFill>
              </a:rPr>
              <a:t>now equals 1, var2 still equals 0</a:t>
            </a:r>
          </a:p>
          <a:p>
            <a:endParaRPr lang="en-US" altLang="en-US" sz="2000" dirty="0" smtClean="0"/>
          </a:p>
        </p:txBody>
      </p:sp>
      <p:sp>
        <p:nvSpPr>
          <p:cNvPr id="3" name="Rounded Rectangle 2"/>
          <p:cNvSpPr/>
          <p:nvPr/>
        </p:nvSpPr>
        <p:spPr>
          <a:xfrm>
            <a:off x="562708" y="1905000"/>
            <a:ext cx="1494692" cy="574431"/>
          </a:xfrm>
          <a:prstGeom prst="roundRect">
            <a:avLst/>
          </a:prstGeom>
          <a:solidFill>
            <a:schemeClr val="accent4">
              <a:lumMod val="40000"/>
              <a:lumOff val="6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12" name="Rounded Rectangle 11"/>
          <p:cNvSpPr/>
          <p:nvPr/>
        </p:nvSpPr>
        <p:spPr>
          <a:xfrm>
            <a:off x="4296508" y="1905000"/>
            <a:ext cx="1494692" cy="574431"/>
          </a:xfrm>
          <a:prstGeom prst="roundRect">
            <a:avLst/>
          </a:prstGeom>
          <a:solidFill>
            <a:schemeClr val="accent4">
              <a:lumMod val="40000"/>
              <a:lumOff val="6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00B050"/>
                </a:solidFill>
              </a:rPr>
              <a:t>1000</a:t>
            </a:r>
            <a:endParaRPr lang="en-US" dirty="0">
              <a:solidFill>
                <a:srgbClr val="00B050"/>
              </a:solidFill>
            </a:endParaRPr>
          </a:p>
        </p:txBody>
      </p:sp>
      <p:cxnSp>
        <p:nvCxnSpPr>
          <p:cNvPr id="6" name="Elbow Connector 5"/>
          <p:cNvCxnSpPr/>
          <p:nvPr/>
        </p:nvCxnSpPr>
        <p:spPr>
          <a:xfrm rot="10800000">
            <a:off x="1524000" y="1447801"/>
            <a:ext cx="2772508" cy="632808"/>
          </a:xfrm>
          <a:prstGeom prst="bentConnector3">
            <a:avLst>
              <a:gd name="adj1" fmla="val 4757"/>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Rounded Rectangle 16"/>
          <p:cNvSpPr/>
          <p:nvPr/>
        </p:nvSpPr>
        <p:spPr>
          <a:xfrm>
            <a:off x="2391508" y="1863969"/>
            <a:ext cx="1494692" cy="574431"/>
          </a:xfrm>
          <a:prstGeom prst="roundRect">
            <a:avLst/>
          </a:prstGeom>
          <a:solidFill>
            <a:schemeClr val="accent4">
              <a:lumMod val="40000"/>
              <a:lumOff val="6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a:t>
            </a:r>
            <a:endParaRPr lang="en-US" dirty="0">
              <a:solidFill>
                <a:schemeClr val="tx1"/>
              </a:solidFill>
            </a:endParaRPr>
          </a:p>
        </p:txBody>
      </p:sp>
    </p:spTree>
    <p:extLst>
      <p:ext uri="{BB962C8B-B14F-4D97-AF65-F5344CB8AC3E}">
        <p14:creationId xmlns:p14="http://schemas.microsoft.com/office/powerpoint/2010/main" val="32135112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3400" y="1219200"/>
            <a:ext cx="8153400" cy="4788091"/>
          </a:xfrm>
        </p:spPr>
        <p:txBody>
          <a:bodyPr>
            <a:normAutofit/>
          </a:bodyPr>
          <a:lstStyle/>
          <a:p>
            <a:r>
              <a:rPr lang="en-US" sz="2400" dirty="0" smtClean="0"/>
              <a:t>Do you know where this is???</a:t>
            </a:r>
          </a:p>
          <a:p>
            <a:pPr marL="914400" lvl="3" indent="0">
              <a:buNone/>
            </a:pPr>
            <a:r>
              <a:rPr lang="en-US" sz="2000" dirty="0"/>
              <a:t>Building 082, </a:t>
            </a:r>
            <a:endParaRPr lang="en-US" sz="2000" dirty="0" smtClean="0"/>
          </a:p>
          <a:p>
            <a:pPr marL="914400" lvl="3" indent="0">
              <a:buNone/>
            </a:pPr>
            <a:r>
              <a:rPr lang="en-US" sz="2000" dirty="0" smtClean="0"/>
              <a:t>411 </a:t>
            </a:r>
            <a:r>
              <a:rPr lang="en-US" sz="2000" dirty="0"/>
              <a:t>Woody Hayes </a:t>
            </a:r>
            <a:r>
              <a:rPr lang="en-US" sz="2000" dirty="0" err="1"/>
              <a:t>Dr</a:t>
            </a:r>
            <a:r>
              <a:rPr lang="en-US" sz="2000" dirty="0"/>
              <a:t> </a:t>
            </a:r>
            <a:endParaRPr lang="en-US" sz="2000" dirty="0" smtClean="0"/>
          </a:p>
          <a:p>
            <a:pPr marL="914400" lvl="3" indent="0">
              <a:buNone/>
            </a:pPr>
            <a:r>
              <a:rPr lang="en-US" sz="2000" dirty="0" smtClean="0"/>
              <a:t>Columbus</a:t>
            </a:r>
            <a:r>
              <a:rPr lang="en-US" sz="2000" dirty="0"/>
              <a:t>, Ohio, 43210-1140 </a:t>
            </a:r>
            <a:endParaRPr lang="en-US" sz="2000" dirty="0" smtClean="0"/>
          </a:p>
          <a:p>
            <a:pPr marL="914400" lvl="3" indent="0">
              <a:buNone/>
            </a:pPr>
            <a:r>
              <a:rPr lang="en-US" sz="2000" dirty="0" smtClean="0"/>
              <a:t>United </a:t>
            </a:r>
            <a:r>
              <a:rPr lang="en-US" sz="2000" dirty="0"/>
              <a:t>States of America </a:t>
            </a:r>
            <a:endParaRPr lang="en-US" sz="2000" dirty="0" smtClean="0"/>
          </a:p>
          <a:p>
            <a:pPr lvl="1"/>
            <a:endParaRPr lang="en-US" dirty="0"/>
          </a:p>
          <a:p>
            <a:r>
              <a:rPr lang="en-US" sz="2400" dirty="0" smtClean="0"/>
              <a:t>What about this one???</a:t>
            </a:r>
            <a:endParaRPr lang="en-US" sz="2400" dirty="0"/>
          </a:p>
          <a:p>
            <a:pPr marL="914400" lvl="3" indent="0">
              <a:buNone/>
            </a:pPr>
            <a:r>
              <a:rPr lang="en-US" sz="2000" dirty="0" smtClean="0"/>
              <a:t>555 </a:t>
            </a:r>
            <a:r>
              <a:rPr lang="en-US" sz="2000" dirty="0" err="1" smtClean="0"/>
              <a:t>Borror</a:t>
            </a:r>
            <a:r>
              <a:rPr lang="en-US" sz="2000" dirty="0" smtClean="0"/>
              <a:t> </a:t>
            </a:r>
            <a:r>
              <a:rPr lang="en-US" sz="2000" dirty="0" err="1" smtClean="0"/>
              <a:t>Dr</a:t>
            </a:r>
            <a:r>
              <a:rPr lang="en-US" sz="2000" dirty="0" smtClean="0"/>
              <a:t> </a:t>
            </a:r>
            <a:endParaRPr lang="en-US" sz="2000" dirty="0"/>
          </a:p>
          <a:p>
            <a:pPr marL="914400" lvl="3" indent="0">
              <a:buNone/>
            </a:pPr>
            <a:r>
              <a:rPr lang="en-US" sz="2000" dirty="0"/>
              <a:t>Columbus, Ohio, </a:t>
            </a:r>
            <a:r>
              <a:rPr lang="en-US" sz="2000" dirty="0" smtClean="0"/>
              <a:t>43210-1187 </a:t>
            </a:r>
            <a:endParaRPr lang="en-US" sz="2000" dirty="0"/>
          </a:p>
          <a:p>
            <a:pPr marL="914400" lvl="3" indent="0">
              <a:buNone/>
            </a:pPr>
            <a:r>
              <a:rPr lang="en-US" sz="2000" dirty="0"/>
              <a:t>United States of America </a:t>
            </a:r>
            <a:endParaRPr lang="en-US" sz="2000" dirty="0" smtClean="0"/>
          </a:p>
          <a:p>
            <a:pPr marL="914400" lvl="3" indent="0">
              <a:buNone/>
            </a:pPr>
            <a:endParaRPr lang="en-US" sz="2000" dirty="0"/>
          </a:p>
          <a:p>
            <a:r>
              <a:rPr lang="en-US" sz="2400" dirty="0" smtClean="0"/>
              <a:t>Should you???</a:t>
            </a:r>
            <a:endParaRPr lang="en-US" sz="2400" dirty="0"/>
          </a:p>
          <a:p>
            <a:pPr lvl="1"/>
            <a:endParaRPr lang="en-US" b="1" dirty="0"/>
          </a:p>
        </p:txBody>
      </p:sp>
      <p:sp>
        <p:nvSpPr>
          <p:cNvPr id="3" name="Title 2"/>
          <p:cNvSpPr>
            <a:spLocks noGrp="1"/>
          </p:cNvSpPr>
          <p:nvPr>
            <p:ph type="title"/>
          </p:nvPr>
        </p:nvSpPr>
        <p:spPr/>
        <p:txBody>
          <a:bodyPr/>
          <a:lstStyle/>
          <a:p>
            <a:r>
              <a:rPr lang="en-US" dirty="0" smtClean="0"/>
              <a:t>Think about it…</a:t>
            </a:r>
            <a:endParaRPr lang="en-US" dirty="0"/>
          </a:p>
        </p:txBody>
      </p:sp>
    </p:spTree>
    <p:extLst>
      <p:ext uri="{BB962C8B-B14F-4D97-AF65-F5344CB8AC3E}">
        <p14:creationId xmlns:p14="http://schemas.microsoft.com/office/powerpoint/2010/main" val="192488001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30210" y="1447800"/>
            <a:ext cx="8229600" cy="4525963"/>
          </a:xfrm>
        </p:spPr>
        <p:txBody>
          <a:bodyPr>
            <a:normAutofit/>
          </a:bodyPr>
          <a:lstStyle/>
          <a:p>
            <a:pPr marL="109728" indent="0">
              <a:buNone/>
            </a:pPr>
            <a:r>
              <a:rPr lang="en-US" sz="2000" dirty="0" smtClean="0">
                <a:solidFill>
                  <a:srgbClr val="FF0000"/>
                </a:solidFill>
              </a:rPr>
              <a:t>  1000                  1004          </a:t>
            </a:r>
            <a:r>
              <a:rPr lang="en-US" sz="2000" dirty="0" smtClean="0"/>
              <a:t>2048</a:t>
            </a:r>
          </a:p>
          <a:p>
            <a:pPr marL="109728" indent="0">
              <a:buNone/>
            </a:pPr>
            <a:endParaRPr lang="en-US" sz="2000" dirty="0" smtClean="0">
              <a:solidFill>
                <a:srgbClr val="FF0000"/>
              </a:solidFill>
            </a:endParaRPr>
          </a:p>
          <a:p>
            <a:pPr marL="109728" indent="0">
              <a:buNone/>
            </a:pPr>
            <a:endParaRPr lang="en-US" sz="2000" dirty="0" smtClean="0">
              <a:solidFill>
                <a:srgbClr val="FF0000"/>
              </a:solidFill>
            </a:endParaRPr>
          </a:p>
          <a:p>
            <a:pPr marL="109728" indent="0">
              <a:buNone/>
            </a:pPr>
            <a:r>
              <a:rPr lang="en-US" sz="1600" b="1" dirty="0" smtClean="0"/>
              <a:t>        </a:t>
            </a:r>
            <a:r>
              <a:rPr lang="en-US" sz="1600" b="1" dirty="0" err="1"/>
              <a:t>v</a:t>
            </a:r>
            <a:r>
              <a:rPr lang="en-US" sz="1600" b="1" dirty="0" err="1" smtClean="0"/>
              <a:t>ar</a:t>
            </a:r>
            <a:r>
              <a:rPr lang="en-US" sz="1600" b="1" dirty="0" smtClean="0"/>
              <a:t>                        var2                    </a:t>
            </a:r>
            <a:r>
              <a:rPr lang="en-US" sz="1600" b="1" dirty="0" err="1" smtClean="0"/>
              <a:t>ptr</a:t>
            </a:r>
            <a:endParaRPr lang="en-US" sz="1600" b="1" dirty="0" smtClean="0"/>
          </a:p>
          <a:p>
            <a:pPr marL="109728" indent="0">
              <a:buNone/>
            </a:pPr>
            <a:r>
              <a:rPr lang="en-US" sz="1600" b="1" dirty="0" smtClean="0"/>
              <a:t>(normal variable)   (normal variable)      (pointer)</a:t>
            </a:r>
            <a:endParaRPr lang="en-US" sz="1600" b="1" dirty="0"/>
          </a:p>
        </p:txBody>
      </p:sp>
      <p:sp>
        <p:nvSpPr>
          <p:cNvPr id="22529" name="Slide Number Placeholder 3"/>
          <p:cNvSpPr>
            <a:spLocks noGrp="1"/>
          </p:cNvSpPr>
          <p:nvPr>
            <p:ph type="sldNum" sz="quarter" idx="4294967295"/>
          </p:nvPr>
        </p:nvSpPr>
        <p:spPr bwMode="auto">
          <a:xfrm>
            <a:off x="8647272" y="6407944"/>
            <a:ext cx="36576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compatLnSpc="1">
            <a:prstTxWarp prst="textNoShape">
              <a:avLst/>
            </a:prstTxWarp>
          </a:bodyPr>
          <a:lstStyle>
            <a:lvl1pPr>
              <a:defRPr>
                <a:solidFill>
                  <a:schemeClr val="tx1"/>
                </a:solidFill>
                <a:latin typeface="Calibri" pitchFamily="34" charset="0"/>
                <a:cs typeface="Arial" pitchFamily="34" charset="0"/>
              </a:defRPr>
            </a:lvl1pPr>
            <a:lvl2pPr marL="742950" indent="-285750">
              <a:defRPr>
                <a:solidFill>
                  <a:schemeClr val="tx1"/>
                </a:solidFill>
                <a:latin typeface="Calibri" pitchFamily="34" charset="0"/>
                <a:cs typeface="Arial" pitchFamily="34" charset="0"/>
              </a:defRPr>
            </a:lvl2pPr>
            <a:lvl3pPr marL="1143000" indent="-228600">
              <a:defRPr>
                <a:solidFill>
                  <a:schemeClr val="tx1"/>
                </a:solidFill>
                <a:latin typeface="Calibri" pitchFamily="34" charset="0"/>
                <a:cs typeface="Arial" pitchFamily="34" charset="0"/>
              </a:defRPr>
            </a:lvl3pPr>
            <a:lvl4pPr marL="1600200" indent="-228600">
              <a:defRPr>
                <a:solidFill>
                  <a:schemeClr val="tx1"/>
                </a:solidFill>
                <a:latin typeface="Calibri" pitchFamily="34" charset="0"/>
                <a:cs typeface="Arial" pitchFamily="34" charset="0"/>
              </a:defRPr>
            </a:lvl4pPr>
            <a:lvl5pPr marL="2057400" indent="-228600">
              <a:defRPr>
                <a:solidFill>
                  <a:schemeClr val="tx1"/>
                </a:solidFill>
                <a:latin typeface="Calibri" pitchFamily="34" charset="0"/>
                <a:cs typeface="Arial" pitchFamily="34" charset="0"/>
              </a:defRPr>
            </a:lvl5pPr>
            <a:lvl6pPr marL="2514600" indent="-228600" fontAlgn="base">
              <a:spcBef>
                <a:spcPct val="0"/>
              </a:spcBef>
              <a:spcAft>
                <a:spcPct val="0"/>
              </a:spcAft>
              <a:defRPr>
                <a:solidFill>
                  <a:schemeClr val="tx1"/>
                </a:solidFill>
                <a:latin typeface="Calibri" pitchFamily="34" charset="0"/>
                <a:cs typeface="Arial" pitchFamily="34" charset="0"/>
              </a:defRPr>
            </a:lvl6pPr>
            <a:lvl7pPr marL="2971800" indent="-228600" fontAlgn="base">
              <a:spcBef>
                <a:spcPct val="0"/>
              </a:spcBef>
              <a:spcAft>
                <a:spcPct val="0"/>
              </a:spcAft>
              <a:defRPr>
                <a:solidFill>
                  <a:schemeClr val="tx1"/>
                </a:solidFill>
                <a:latin typeface="Calibri" pitchFamily="34" charset="0"/>
                <a:cs typeface="Arial" pitchFamily="34" charset="0"/>
              </a:defRPr>
            </a:lvl7pPr>
            <a:lvl8pPr marL="3429000" indent="-228600" fontAlgn="base">
              <a:spcBef>
                <a:spcPct val="0"/>
              </a:spcBef>
              <a:spcAft>
                <a:spcPct val="0"/>
              </a:spcAft>
              <a:defRPr>
                <a:solidFill>
                  <a:schemeClr val="tx1"/>
                </a:solidFill>
                <a:latin typeface="Calibri" pitchFamily="34" charset="0"/>
                <a:cs typeface="Arial" pitchFamily="34" charset="0"/>
              </a:defRPr>
            </a:lvl8pPr>
            <a:lvl9pPr marL="3886200" indent="-228600" fontAlgn="base">
              <a:spcBef>
                <a:spcPct val="0"/>
              </a:spcBef>
              <a:spcAft>
                <a:spcPct val="0"/>
              </a:spcAft>
              <a:defRPr>
                <a:solidFill>
                  <a:schemeClr val="tx1"/>
                </a:solidFill>
                <a:latin typeface="Calibri" pitchFamily="34" charset="0"/>
                <a:cs typeface="Arial" pitchFamily="34" charset="0"/>
              </a:defRPr>
            </a:lvl9pPr>
          </a:lstStyle>
          <a:p>
            <a:pPr fontAlgn="base">
              <a:spcBef>
                <a:spcPct val="0"/>
              </a:spcBef>
              <a:spcAft>
                <a:spcPct val="0"/>
              </a:spcAft>
            </a:pPr>
            <a:fld id="{596C0CF2-85F2-4A07-9129-D3407FD357ED}" type="slidenum">
              <a:rPr lang="en-US" altLang="en-US">
                <a:solidFill>
                  <a:schemeClr val="bg1"/>
                </a:solidFill>
                <a:latin typeface="Tinos"/>
              </a:rPr>
              <a:pPr fontAlgn="base">
                <a:spcBef>
                  <a:spcPct val="0"/>
                </a:spcBef>
                <a:spcAft>
                  <a:spcPct val="0"/>
                </a:spcAft>
              </a:pPr>
              <a:t>30</a:t>
            </a:fld>
            <a:endParaRPr lang="en-US" altLang="en-US">
              <a:solidFill>
                <a:schemeClr val="bg1"/>
              </a:solidFill>
              <a:latin typeface="Tinos"/>
            </a:endParaRPr>
          </a:p>
        </p:txBody>
      </p:sp>
      <p:sp>
        <p:nvSpPr>
          <p:cNvPr id="22530" name="Title 1"/>
          <p:cNvSpPr txBox="1">
            <a:spLocks noGrp="1"/>
          </p:cNvSpPr>
          <p:nvPr>
            <p:ph type="title"/>
          </p:nvPr>
        </p:nvSpPr>
        <p:spPr>
          <a:xfrm>
            <a:off x="457200" y="704088"/>
            <a:ext cx="8229600" cy="667512"/>
          </a:xfrm>
        </p:spPr>
        <p:txBody>
          <a:bodyPr>
            <a:normAutofit fontScale="90000"/>
          </a:bodyPr>
          <a:lstStyle/>
          <a:p>
            <a:pPr>
              <a:buSzPct val="45000"/>
              <a:buFont typeface="StarSymbol"/>
              <a:buNone/>
            </a:pPr>
            <a:r>
              <a:rPr altLang="en-US" dirty="0" smtClean="0">
                <a:solidFill>
                  <a:srgbClr val="000000"/>
                </a:solidFill>
                <a:latin typeface="Arimo"/>
              </a:rPr>
              <a:t>Pointer introduction</a:t>
            </a:r>
          </a:p>
        </p:txBody>
      </p:sp>
      <p:sp>
        <p:nvSpPr>
          <p:cNvPr id="22531" name="TextBox 4"/>
          <p:cNvSpPr txBox="1">
            <a:spLocks noChangeArrowheads="1"/>
          </p:cNvSpPr>
          <p:nvPr/>
        </p:nvSpPr>
        <p:spPr bwMode="auto">
          <a:xfrm>
            <a:off x="5892800" y="1559408"/>
            <a:ext cx="2336800"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defRPr>
                <a:solidFill>
                  <a:schemeClr val="tx1"/>
                </a:solidFill>
                <a:latin typeface="Calibri" pitchFamily="34" charset="0"/>
                <a:cs typeface="Arial" pitchFamily="34" charset="0"/>
              </a:defRPr>
            </a:lvl1pPr>
            <a:lvl2pPr marL="742950" indent="-285750">
              <a:defRPr>
                <a:solidFill>
                  <a:schemeClr val="tx1"/>
                </a:solidFill>
                <a:latin typeface="Calibri" pitchFamily="34" charset="0"/>
                <a:cs typeface="Arial" pitchFamily="34" charset="0"/>
              </a:defRPr>
            </a:lvl2pPr>
            <a:lvl3pPr marL="1143000" indent="-228600">
              <a:defRPr>
                <a:solidFill>
                  <a:schemeClr val="tx1"/>
                </a:solidFill>
                <a:latin typeface="Calibri" pitchFamily="34" charset="0"/>
                <a:cs typeface="Arial" pitchFamily="34" charset="0"/>
              </a:defRPr>
            </a:lvl3pPr>
            <a:lvl4pPr marL="1600200" indent="-228600">
              <a:defRPr>
                <a:solidFill>
                  <a:schemeClr val="tx1"/>
                </a:solidFill>
                <a:latin typeface="Calibri" pitchFamily="34" charset="0"/>
                <a:cs typeface="Arial" pitchFamily="34" charset="0"/>
              </a:defRPr>
            </a:lvl4pPr>
            <a:lvl5pPr marL="2057400" indent="-228600">
              <a:defRPr>
                <a:solidFill>
                  <a:schemeClr val="tx1"/>
                </a:solidFill>
                <a:latin typeface="Calibri" pitchFamily="34" charset="0"/>
                <a:cs typeface="Arial" pitchFamily="34" charset="0"/>
              </a:defRPr>
            </a:lvl5pPr>
            <a:lvl6pPr marL="2514600" indent="-228600" fontAlgn="base">
              <a:spcBef>
                <a:spcPct val="0"/>
              </a:spcBef>
              <a:spcAft>
                <a:spcPct val="0"/>
              </a:spcAft>
              <a:defRPr>
                <a:solidFill>
                  <a:schemeClr val="tx1"/>
                </a:solidFill>
                <a:latin typeface="Calibri" pitchFamily="34" charset="0"/>
                <a:cs typeface="Arial" pitchFamily="34" charset="0"/>
              </a:defRPr>
            </a:lvl6pPr>
            <a:lvl7pPr marL="2971800" indent="-228600" fontAlgn="base">
              <a:spcBef>
                <a:spcPct val="0"/>
              </a:spcBef>
              <a:spcAft>
                <a:spcPct val="0"/>
              </a:spcAft>
              <a:defRPr>
                <a:solidFill>
                  <a:schemeClr val="tx1"/>
                </a:solidFill>
                <a:latin typeface="Calibri" pitchFamily="34" charset="0"/>
                <a:cs typeface="Arial" pitchFamily="34" charset="0"/>
              </a:defRPr>
            </a:lvl7pPr>
            <a:lvl8pPr marL="3429000" indent="-228600" fontAlgn="base">
              <a:spcBef>
                <a:spcPct val="0"/>
              </a:spcBef>
              <a:spcAft>
                <a:spcPct val="0"/>
              </a:spcAft>
              <a:defRPr>
                <a:solidFill>
                  <a:schemeClr val="tx1"/>
                </a:solidFill>
                <a:latin typeface="Calibri" pitchFamily="34" charset="0"/>
                <a:cs typeface="Arial" pitchFamily="34" charset="0"/>
              </a:defRPr>
            </a:lvl8pPr>
            <a:lvl9pPr marL="3886200" indent="-228600" fontAlgn="base">
              <a:spcBef>
                <a:spcPct val="0"/>
              </a:spcBef>
              <a:spcAft>
                <a:spcPct val="0"/>
              </a:spcAft>
              <a:defRPr>
                <a:solidFill>
                  <a:schemeClr val="tx1"/>
                </a:solidFill>
                <a:latin typeface="Calibri" pitchFamily="34" charset="0"/>
                <a:cs typeface="Arial" pitchFamily="34" charset="0"/>
              </a:defRPr>
            </a:lvl9pPr>
          </a:lstStyle>
          <a:p>
            <a:pPr>
              <a:buFont typeface="Wingdings" pitchFamily="2" charset="2"/>
              <a:buChar char="ß"/>
            </a:pPr>
            <a:r>
              <a:rPr lang="en-US" altLang="en-US" dirty="0">
                <a:sym typeface="Wingdings" pitchFamily="2" charset="2"/>
              </a:rPr>
              <a:t>A</a:t>
            </a:r>
            <a:r>
              <a:rPr lang="en-US" altLang="en-US" dirty="0" smtClean="0">
                <a:sym typeface="Wingdings" pitchFamily="2" charset="2"/>
              </a:rPr>
              <a:t>ddress </a:t>
            </a:r>
            <a:r>
              <a:rPr lang="en-US" altLang="en-US" dirty="0">
                <a:sym typeface="Wingdings" pitchFamily="2" charset="2"/>
              </a:rPr>
              <a:t>in memory</a:t>
            </a:r>
          </a:p>
          <a:p>
            <a:pPr>
              <a:buFont typeface="Wingdings" pitchFamily="2" charset="2"/>
              <a:buChar char="ß"/>
            </a:pPr>
            <a:endParaRPr lang="en-US" altLang="en-US" sz="1700" dirty="0">
              <a:sym typeface="Wingdings" pitchFamily="2" charset="2"/>
            </a:endParaRPr>
          </a:p>
          <a:p>
            <a:pPr>
              <a:buFont typeface="Wingdings" pitchFamily="2" charset="2"/>
              <a:buChar char="ß"/>
            </a:pPr>
            <a:r>
              <a:rPr lang="en-US" altLang="en-US" dirty="0">
                <a:sym typeface="Wingdings" pitchFamily="2" charset="2"/>
              </a:rPr>
              <a:t>Value</a:t>
            </a:r>
          </a:p>
          <a:p>
            <a:pPr>
              <a:buFont typeface="Wingdings" pitchFamily="2" charset="2"/>
              <a:buChar char="ß"/>
            </a:pPr>
            <a:endParaRPr lang="en-US" altLang="en-US" sz="1700" dirty="0">
              <a:sym typeface="Wingdings" pitchFamily="2" charset="2"/>
            </a:endParaRPr>
          </a:p>
          <a:p>
            <a:pPr>
              <a:buFont typeface="Wingdings" pitchFamily="2" charset="2"/>
              <a:buChar char="ß"/>
            </a:pPr>
            <a:r>
              <a:rPr lang="en-US" altLang="en-US" dirty="0" smtClean="0">
                <a:sym typeface="Wingdings" pitchFamily="2" charset="2"/>
              </a:rPr>
              <a:t>Variable (identifier)</a:t>
            </a:r>
            <a:endParaRPr lang="en-US" altLang="en-US" dirty="0"/>
          </a:p>
        </p:txBody>
      </p:sp>
      <p:sp>
        <p:nvSpPr>
          <p:cNvPr id="22533" name="TextBox 6"/>
          <p:cNvSpPr txBox="1">
            <a:spLocks noChangeArrowheads="1"/>
          </p:cNvSpPr>
          <p:nvPr/>
        </p:nvSpPr>
        <p:spPr bwMode="auto">
          <a:xfrm>
            <a:off x="708023" y="3505200"/>
            <a:ext cx="7673975" cy="292387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a:solidFill>
                  <a:schemeClr val="tx1"/>
                </a:solidFill>
                <a:latin typeface="Calibri" pitchFamily="34" charset="0"/>
                <a:cs typeface="Arial" pitchFamily="34" charset="0"/>
              </a:defRPr>
            </a:lvl1pPr>
            <a:lvl2pPr marL="742950" indent="-285750">
              <a:defRPr>
                <a:solidFill>
                  <a:schemeClr val="tx1"/>
                </a:solidFill>
                <a:latin typeface="Calibri" pitchFamily="34" charset="0"/>
                <a:cs typeface="Arial" pitchFamily="34" charset="0"/>
              </a:defRPr>
            </a:lvl2pPr>
            <a:lvl3pPr marL="1143000" indent="-228600">
              <a:defRPr>
                <a:solidFill>
                  <a:schemeClr val="tx1"/>
                </a:solidFill>
                <a:latin typeface="Calibri" pitchFamily="34" charset="0"/>
                <a:cs typeface="Arial" pitchFamily="34" charset="0"/>
              </a:defRPr>
            </a:lvl3pPr>
            <a:lvl4pPr marL="1600200" indent="-228600">
              <a:defRPr>
                <a:solidFill>
                  <a:schemeClr val="tx1"/>
                </a:solidFill>
                <a:latin typeface="Calibri" pitchFamily="34" charset="0"/>
                <a:cs typeface="Arial" pitchFamily="34" charset="0"/>
              </a:defRPr>
            </a:lvl4pPr>
            <a:lvl5pPr marL="2057400" indent="-228600">
              <a:defRPr>
                <a:solidFill>
                  <a:schemeClr val="tx1"/>
                </a:solidFill>
                <a:latin typeface="Calibri" pitchFamily="34" charset="0"/>
                <a:cs typeface="Arial" pitchFamily="34" charset="0"/>
              </a:defRPr>
            </a:lvl5pPr>
            <a:lvl6pPr marL="2514600" indent="-228600" fontAlgn="base">
              <a:spcBef>
                <a:spcPct val="0"/>
              </a:spcBef>
              <a:spcAft>
                <a:spcPct val="0"/>
              </a:spcAft>
              <a:defRPr>
                <a:solidFill>
                  <a:schemeClr val="tx1"/>
                </a:solidFill>
                <a:latin typeface="Calibri" pitchFamily="34" charset="0"/>
                <a:cs typeface="Arial" pitchFamily="34" charset="0"/>
              </a:defRPr>
            </a:lvl6pPr>
            <a:lvl7pPr marL="2971800" indent="-228600" fontAlgn="base">
              <a:spcBef>
                <a:spcPct val="0"/>
              </a:spcBef>
              <a:spcAft>
                <a:spcPct val="0"/>
              </a:spcAft>
              <a:defRPr>
                <a:solidFill>
                  <a:schemeClr val="tx1"/>
                </a:solidFill>
                <a:latin typeface="Calibri" pitchFamily="34" charset="0"/>
                <a:cs typeface="Arial" pitchFamily="34" charset="0"/>
              </a:defRPr>
            </a:lvl7pPr>
            <a:lvl8pPr marL="3429000" indent="-228600" fontAlgn="base">
              <a:spcBef>
                <a:spcPct val="0"/>
              </a:spcBef>
              <a:spcAft>
                <a:spcPct val="0"/>
              </a:spcAft>
              <a:defRPr>
                <a:solidFill>
                  <a:schemeClr val="tx1"/>
                </a:solidFill>
                <a:latin typeface="Calibri" pitchFamily="34" charset="0"/>
                <a:cs typeface="Arial" pitchFamily="34" charset="0"/>
              </a:defRPr>
            </a:lvl8pPr>
            <a:lvl9pPr marL="3886200" indent="-228600" fontAlgn="base">
              <a:spcBef>
                <a:spcPct val="0"/>
              </a:spcBef>
              <a:spcAft>
                <a:spcPct val="0"/>
              </a:spcAft>
              <a:defRPr>
                <a:solidFill>
                  <a:schemeClr val="tx1"/>
                </a:solidFill>
                <a:latin typeface="Calibri" pitchFamily="34" charset="0"/>
                <a:cs typeface="Arial" pitchFamily="34" charset="0"/>
              </a:defRPr>
            </a:lvl9pPr>
          </a:lstStyle>
          <a:p>
            <a:r>
              <a:rPr lang="en-US" altLang="en-US" sz="2000" dirty="0" err="1"/>
              <a:t>int</a:t>
            </a:r>
            <a:r>
              <a:rPr lang="en-US" altLang="en-US" sz="2000" dirty="0"/>
              <a:t>   </a:t>
            </a:r>
            <a:r>
              <a:rPr lang="en-US" altLang="en-US" sz="2000" dirty="0" err="1" smtClean="0"/>
              <a:t>var</a:t>
            </a:r>
            <a:r>
              <a:rPr lang="en-US" altLang="en-US" sz="2000" dirty="0" smtClean="0"/>
              <a:t> </a:t>
            </a:r>
            <a:r>
              <a:rPr lang="en-US" altLang="en-US" sz="2000" dirty="0"/>
              <a:t>= </a:t>
            </a:r>
            <a:r>
              <a:rPr lang="en-US" altLang="en-US" sz="2000" dirty="0" smtClean="0"/>
              <a:t>50, var2 = 0;  /* access </a:t>
            </a:r>
            <a:r>
              <a:rPr lang="en-US" altLang="en-US" sz="2000" dirty="0" err="1" smtClean="0"/>
              <a:t>var</a:t>
            </a:r>
            <a:r>
              <a:rPr lang="en-US" altLang="en-US" sz="2000" dirty="0" smtClean="0"/>
              <a:t> directly – through its name  */</a:t>
            </a:r>
            <a:endParaRPr lang="en-US" altLang="en-US" sz="2000" dirty="0"/>
          </a:p>
          <a:p>
            <a:r>
              <a:rPr lang="en-US" altLang="en-US" sz="2000" dirty="0" err="1"/>
              <a:t>int</a:t>
            </a:r>
            <a:r>
              <a:rPr lang="en-US" altLang="en-US" sz="2000" dirty="0"/>
              <a:t>  *</a:t>
            </a:r>
            <a:r>
              <a:rPr lang="en-US" altLang="en-US" sz="2000" dirty="0" err="1"/>
              <a:t>ptr</a:t>
            </a:r>
            <a:r>
              <a:rPr lang="en-US" altLang="en-US" sz="2000" dirty="0"/>
              <a:t>;    </a:t>
            </a:r>
            <a:r>
              <a:rPr lang="en-US" altLang="en-US" sz="2000" dirty="0" smtClean="0"/>
              <a:t>      </a:t>
            </a:r>
            <a:r>
              <a:rPr lang="en-US" altLang="en-US" sz="2000" dirty="0"/>
              <a:t> </a:t>
            </a:r>
            <a:r>
              <a:rPr lang="en-US" altLang="en-US" sz="2000" dirty="0" smtClean="0"/>
              <a:t>               /*  declare </a:t>
            </a:r>
            <a:r>
              <a:rPr lang="en-US" altLang="en-US" sz="2000" dirty="0" err="1" smtClean="0"/>
              <a:t>ptr</a:t>
            </a:r>
            <a:r>
              <a:rPr lang="en-US" altLang="en-US" sz="2000" dirty="0" smtClean="0"/>
              <a:t> to be a pointer to </a:t>
            </a:r>
            <a:r>
              <a:rPr lang="en-US" altLang="en-US" sz="2000" dirty="0" err="1" smtClean="0"/>
              <a:t>int</a:t>
            </a:r>
            <a:r>
              <a:rPr lang="en-US" altLang="en-US" sz="2000" dirty="0" smtClean="0"/>
              <a:t>  */</a:t>
            </a:r>
            <a:endParaRPr lang="en-US" altLang="en-US" sz="2000" dirty="0"/>
          </a:p>
          <a:p>
            <a:r>
              <a:rPr lang="en-US" altLang="en-US" sz="2000" dirty="0" err="1"/>
              <a:t>ptr</a:t>
            </a:r>
            <a:r>
              <a:rPr lang="en-US" altLang="en-US" sz="2000" dirty="0"/>
              <a:t> = &amp;</a:t>
            </a:r>
            <a:r>
              <a:rPr lang="en-US" altLang="en-US" sz="2000" dirty="0" err="1" smtClean="0"/>
              <a:t>var</a:t>
            </a:r>
            <a:r>
              <a:rPr lang="en-US" altLang="en-US" sz="2000" dirty="0" smtClean="0"/>
              <a:t>;                      /*   *</a:t>
            </a:r>
            <a:r>
              <a:rPr lang="en-US" altLang="en-US" sz="2000" dirty="0" err="1"/>
              <a:t>ptr</a:t>
            </a:r>
            <a:r>
              <a:rPr lang="en-US" altLang="en-US" sz="2000" dirty="0"/>
              <a:t> </a:t>
            </a:r>
            <a:r>
              <a:rPr lang="en-US" altLang="en-US" sz="2000" dirty="0" smtClean="0"/>
              <a:t>points to </a:t>
            </a:r>
            <a:r>
              <a:rPr lang="en-US" altLang="en-US" sz="2000" dirty="0" err="1" smtClean="0"/>
              <a:t>var</a:t>
            </a:r>
            <a:r>
              <a:rPr lang="en-US" altLang="en-US" sz="2000" dirty="0" smtClean="0"/>
              <a:t>    (i.e. </a:t>
            </a:r>
            <a:r>
              <a:rPr lang="en-US" altLang="en-US" sz="2000" dirty="0" err="1" smtClean="0"/>
              <a:t>ptr</a:t>
            </a:r>
            <a:r>
              <a:rPr lang="en-US" altLang="en-US" sz="2000" dirty="0" smtClean="0"/>
              <a:t> contains 1000 ) */</a:t>
            </a:r>
            <a:endParaRPr lang="en-US" altLang="en-US" sz="2000" dirty="0"/>
          </a:p>
          <a:p>
            <a:r>
              <a:rPr lang="en-US" altLang="en-US" sz="2000" dirty="0"/>
              <a:t>*</a:t>
            </a:r>
            <a:r>
              <a:rPr lang="en-US" altLang="en-US" sz="2000" dirty="0" err="1"/>
              <a:t>ptr</a:t>
            </a:r>
            <a:r>
              <a:rPr lang="en-US" altLang="en-US" sz="2000" dirty="0"/>
              <a:t> = 1;          /*   Access </a:t>
            </a:r>
            <a:r>
              <a:rPr lang="en-US" altLang="en-US" sz="2000" dirty="0" err="1"/>
              <a:t>var</a:t>
            </a:r>
            <a:r>
              <a:rPr lang="en-US" altLang="en-US" sz="2000" dirty="0"/>
              <a:t> using indirection, that is, through  */</a:t>
            </a:r>
          </a:p>
          <a:p>
            <a:r>
              <a:rPr lang="en-US" altLang="en-US" sz="2000" dirty="0"/>
              <a:t>	         /*  the address in </a:t>
            </a:r>
            <a:r>
              <a:rPr lang="en-US" altLang="en-US" sz="2000" dirty="0" err="1"/>
              <a:t>ptr</a:t>
            </a:r>
            <a:r>
              <a:rPr lang="en-US" altLang="en-US" sz="2000" dirty="0"/>
              <a:t>  			  </a:t>
            </a:r>
            <a:r>
              <a:rPr lang="en-US" altLang="en-US" sz="2000" dirty="0" smtClean="0"/>
              <a:t>*/</a:t>
            </a:r>
          </a:p>
          <a:p>
            <a:r>
              <a:rPr lang="en-US" altLang="en-US" sz="2000" dirty="0" smtClean="0"/>
              <a:t>var2 </a:t>
            </a:r>
            <a:r>
              <a:rPr lang="en-US" altLang="en-US" sz="2000" dirty="0"/>
              <a:t>= *</a:t>
            </a:r>
            <a:r>
              <a:rPr lang="en-US" altLang="en-US" sz="2000" dirty="0" err="1"/>
              <a:t>ptr</a:t>
            </a:r>
            <a:r>
              <a:rPr lang="en-US" altLang="en-US" sz="2000" dirty="0"/>
              <a:t>;    /*   Access </a:t>
            </a:r>
            <a:r>
              <a:rPr lang="en-US" altLang="en-US" sz="2000" dirty="0" err="1"/>
              <a:t>var</a:t>
            </a:r>
            <a:r>
              <a:rPr lang="en-US" altLang="en-US" sz="2000" dirty="0"/>
              <a:t> using indirection, that is, through </a:t>
            </a:r>
            <a:r>
              <a:rPr lang="en-US" altLang="en-US" sz="2000" dirty="0" smtClean="0"/>
              <a:t>  */</a:t>
            </a:r>
          </a:p>
          <a:p>
            <a:r>
              <a:rPr lang="en-US" altLang="en-US" sz="2000" dirty="0"/>
              <a:t>	 </a:t>
            </a:r>
            <a:r>
              <a:rPr lang="en-US" altLang="en-US" sz="2000" dirty="0" smtClean="0"/>
              <a:t>        /*  the address in </a:t>
            </a:r>
            <a:r>
              <a:rPr lang="en-US" altLang="en-US" sz="2000" dirty="0" err="1" smtClean="0"/>
              <a:t>ptr</a:t>
            </a:r>
            <a:r>
              <a:rPr lang="en-US" altLang="en-US" sz="2000" dirty="0" smtClean="0"/>
              <a:t>  			  */</a:t>
            </a:r>
            <a:endParaRPr lang="en-US" altLang="en-US" sz="2400" dirty="0"/>
          </a:p>
          <a:p>
            <a:r>
              <a:rPr lang="en-US" altLang="en-US" sz="2400" dirty="0"/>
              <a:t>What value does the variable var2 have?  </a:t>
            </a:r>
            <a:endParaRPr lang="en-US" altLang="en-US" sz="2400" b="1" dirty="0">
              <a:solidFill>
                <a:srgbClr val="00B050"/>
              </a:solidFill>
            </a:endParaRPr>
          </a:p>
          <a:p>
            <a:endParaRPr lang="en-US" altLang="en-US" sz="2000" dirty="0" smtClean="0"/>
          </a:p>
        </p:txBody>
      </p:sp>
      <p:sp>
        <p:nvSpPr>
          <p:cNvPr id="3" name="Rounded Rectangle 2"/>
          <p:cNvSpPr/>
          <p:nvPr/>
        </p:nvSpPr>
        <p:spPr>
          <a:xfrm>
            <a:off x="562708" y="1905000"/>
            <a:ext cx="1494692" cy="574431"/>
          </a:xfrm>
          <a:prstGeom prst="roundRect">
            <a:avLst/>
          </a:prstGeom>
          <a:solidFill>
            <a:schemeClr val="accent4">
              <a:lumMod val="40000"/>
              <a:lumOff val="6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12" name="Rounded Rectangle 11"/>
          <p:cNvSpPr/>
          <p:nvPr/>
        </p:nvSpPr>
        <p:spPr>
          <a:xfrm>
            <a:off x="4296508" y="1905000"/>
            <a:ext cx="1494692" cy="574431"/>
          </a:xfrm>
          <a:prstGeom prst="roundRect">
            <a:avLst/>
          </a:prstGeom>
          <a:solidFill>
            <a:schemeClr val="accent4">
              <a:lumMod val="40000"/>
              <a:lumOff val="6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00B050"/>
                </a:solidFill>
              </a:rPr>
              <a:t>1000</a:t>
            </a:r>
            <a:endParaRPr lang="en-US" dirty="0">
              <a:solidFill>
                <a:srgbClr val="00B050"/>
              </a:solidFill>
            </a:endParaRPr>
          </a:p>
        </p:txBody>
      </p:sp>
      <p:cxnSp>
        <p:nvCxnSpPr>
          <p:cNvPr id="6" name="Elbow Connector 5"/>
          <p:cNvCxnSpPr/>
          <p:nvPr/>
        </p:nvCxnSpPr>
        <p:spPr>
          <a:xfrm rot="10800000">
            <a:off x="1524000" y="1447801"/>
            <a:ext cx="2772508" cy="632808"/>
          </a:xfrm>
          <a:prstGeom prst="bentConnector3">
            <a:avLst>
              <a:gd name="adj1" fmla="val 4757"/>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Rounded Rectangle 16"/>
          <p:cNvSpPr/>
          <p:nvPr/>
        </p:nvSpPr>
        <p:spPr>
          <a:xfrm>
            <a:off x="2391508" y="1863969"/>
            <a:ext cx="1494692" cy="574431"/>
          </a:xfrm>
          <a:prstGeom prst="roundRect">
            <a:avLst/>
          </a:prstGeom>
          <a:solidFill>
            <a:schemeClr val="accent4">
              <a:lumMod val="40000"/>
              <a:lumOff val="6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a:t>
            </a:r>
            <a:endParaRPr lang="en-US" dirty="0">
              <a:solidFill>
                <a:schemeClr val="tx1"/>
              </a:solidFill>
            </a:endParaRPr>
          </a:p>
        </p:txBody>
      </p:sp>
    </p:spTree>
    <p:extLst>
      <p:ext uri="{BB962C8B-B14F-4D97-AF65-F5344CB8AC3E}">
        <p14:creationId xmlns:p14="http://schemas.microsoft.com/office/powerpoint/2010/main" val="142608467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30210" y="1447800"/>
            <a:ext cx="8229600" cy="4525963"/>
          </a:xfrm>
        </p:spPr>
        <p:txBody>
          <a:bodyPr>
            <a:normAutofit/>
          </a:bodyPr>
          <a:lstStyle/>
          <a:p>
            <a:pPr marL="109728" indent="0">
              <a:buNone/>
            </a:pPr>
            <a:r>
              <a:rPr lang="en-US" sz="2000" dirty="0" smtClean="0">
                <a:solidFill>
                  <a:srgbClr val="FF0000"/>
                </a:solidFill>
              </a:rPr>
              <a:t>  1000                  1004          </a:t>
            </a:r>
            <a:r>
              <a:rPr lang="en-US" sz="2000" dirty="0" smtClean="0"/>
              <a:t>2048</a:t>
            </a:r>
          </a:p>
          <a:p>
            <a:pPr marL="109728" indent="0">
              <a:buNone/>
            </a:pPr>
            <a:endParaRPr lang="en-US" sz="2000" dirty="0" smtClean="0">
              <a:solidFill>
                <a:srgbClr val="FF0000"/>
              </a:solidFill>
            </a:endParaRPr>
          </a:p>
          <a:p>
            <a:pPr marL="109728" indent="0">
              <a:buNone/>
            </a:pPr>
            <a:endParaRPr lang="en-US" sz="2000" dirty="0" smtClean="0">
              <a:solidFill>
                <a:srgbClr val="FF0000"/>
              </a:solidFill>
            </a:endParaRPr>
          </a:p>
          <a:p>
            <a:pPr marL="109728" indent="0">
              <a:buNone/>
            </a:pPr>
            <a:r>
              <a:rPr lang="en-US" sz="1600" b="1" dirty="0" smtClean="0"/>
              <a:t>        </a:t>
            </a:r>
            <a:r>
              <a:rPr lang="en-US" sz="1600" b="1" dirty="0" err="1"/>
              <a:t>v</a:t>
            </a:r>
            <a:r>
              <a:rPr lang="en-US" sz="1600" b="1" dirty="0" err="1" smtClean="0"/>
              <a:t>ar</a:t>
            </a:r>
            <a:r>
              <a:rPr lang="en-US" sz="1600" b="1" dirty="0" smtClean="0"/>
              <a:t>                        var2                    </a:t>
            </a:r>
            <a:r>
              <a:rPr lang="en-US" sz="1600" b="1" dirty="0" err="1" smtClean="0"/>
              <a:t>ptr</a:t>
            </a:r>
            <a:endParaRPr lang="en-US" sz="1600" b="1" dirty="0" smtClean="0"/>
          </a:p>
          <a:p>
            <a:pPr marL="109728" indent="0">
              <a:buNone/>
            </a:pPr>
            <a:r>
              <a:rPr lang="en-US" sz="1600" b="1" dirty="0" smtClean="0"/>
              <a:t>(normal variable)   (normal variable)      (pointer)</a:t>
            </a:r>
            <a:endParaRPr lang="en-US" sz="1600" b="1" dirty="0"/>
          </a:p>
        </p:txBody>
      </p:sp>
      <p:sp>
        <p:nvSpPr>
          <p:cNvPr id="22529" name="Slide Number Placeholder 3"/>
          <p:cNvSpPr>
            <a:spLocks noGrp="1"/>
          </p:cNvSpPr>
          <p:nvPr>
            <p:ph type="sldNum" sz="quarter" idx="4294967295"/>
          </p:nvPr>
        </p:nvSpPr>
        <p:spPr bwMode="auto">
          <a:xfrm>
            <a:off x="8647272" y="6407944"/>
            <a:ext cx="36576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compatLnSpc="1">
            <a:prstTxWarp prst="textNoShape">
              <a:avLst/>
            </a:prstTxWarp>
          </a:bodyPr>
          <a:lstStyle>
            <a:lvl1pPr>
              <a:defRPr>
                <a:solidFill>
                  <a:schemeClr val="tx1"/>
                </a:solidFill>
                <a:latin typeface="Calibri" pitchFamily="34" charset="0"/>
                <a:cs typeface="Arial" pitchFamily="34" charset="0"/>
              </a:defRPr>
            </a:lvl1pPr>
            <a:lvl2pPr marL="742950" indent="-285750">
              <a:defRPr>
                <a:solidFill>
                  <a:schemeClr val="tx1"/>
                </a:solidFill>
                <a:latin typeface="Calibri" pitchFamily="34" charset="0"/>
                <a:cs typeface="Arial" pitchFamily="34" charset="0"/>
              </a:defRPr>
            </a:lvl2pPr>
            <a:lvl3pPr marL="1143000" indent="-228600">
              <a:defRPr>
                <a:solidFill>
                  <a:schemeClr val="tx1"/>
                </a:solidFill>
                <a:latin typeface="Calibri" pitchFamily="34" charset="0"/>
                <a:cs typeface="Arial" pitchFamily="34" charset="0"/>
              </a:defRPr>
            </a:lvl3pPr>
            <a:lvl4pPr marL="1600200" indent="-228600">
              <a:defRPr>
                <a:solidFill>
                  <a:schemeClr val="tx1"/>
                </a:solidFill>
                <a:latin typeface="Calibri" pitchFamily="34" charset="0"/>
                <a:cs typeface="Arial" pitchFamily="34" charset="0"/>
              </a:defRPr>
            </a:lvl4pPr>
            <a:lvl5pPr marL="2057400" indent="-228600">
              <a:defRPr>
                <a:solidFill>
                  <a:schemeClr val="tx1"/>
                </a:solidFill>
                <a:latin typeface="Calibri" pitchFamily="34" charset="0"/>
                <a:cs typeface="Arial" pitchFamily="34" charset="0"/>
              </a:defRPr>
            </a:lvl5pPr>
            <a:lvl6pPr marL="2514600" indent="-228600" fontAlgn="base">
              <a:spcBef>
                <a:spcPct val="0"/>
              </a:spcBef>
              <a:spcAft>
                <a:spcPct val="0"/>
              </a:spcAft>
              <a:defRPr>
                <a:solidFill>
                  <a:schemeClr val="tx1"/>
                </a:solidFill>
                <a:latin typeface="Calibri" pitchFamily="34" charset="0"/>
                <a:cs typeface="Arial" pitchFamily="34" charset="0"/>
              </a:defRPr>
            </a:lvl6pPr>
            <a:lvl7pPr marL="2971800" indent="-228600" fontAlgn="base">
              <a:spcBef>
                <a:spcPct val="0"/>
              </a:spcBef>
              <a:spcAft>
                <a:spcPct val="0"/>
              </a:spcAft>
              <a:defRPr>
                <a:solidFill>
                  <a:schemeClr val="tx1"/>
                </a:solidFill>
                <a:latin typeface="Calibri" pitchFamily="34" charset="0"/>
                <a:cs typeface="Arial" pitchFamily="34" charset="0"/>
              </a:defRPr>
            </a:lvl7pPr>
            <a:lvl8pPr marL="3429000" indent="-228600" fontAlgn="base">
              <a:spcBef>
                <a:spcPct val="0"/>
              </a:spcBef>
              <a:spcAft>
                <a:spcPct val="0"/>
              </a:spcAft>
              <a:defRPr>
                <a:solidFill>
                  <a:schemeClr val="tx1"/>
                </a:solidFill>
                <a:latin typeface="Calibri" pitchFamily="34" charset="0"/>
                <a:cs typeface="Arial" pitchFamily="34" charset="0"/>
              </a:defRPr>
            </a:lvl8pPr>
            <a:lvl9pPr marL="3886200" indent="-228600" fontAlgn="base">
              <a:spcBef>
                <a:spcPct val="0"/>
              </a:spcBef>
              <a:spcAft>
                <a:spcPct val="0"/>
              </a:spcAft>
              <a:defRPr>
                <a:solidFill>
                  <a:schemeClr val="tx1"/>
                </a:solidFill>
                <a:latin typeface="Calibri" pitchFamily="34" charset="0"/>
                <a:cs typeface="Arial" pitchFamily="34" charset="0"/>
              </a:defRPr>
            </a:lvl9pPr>
          </a:lstStyle>
          <a:p>
            <a:pPr fontAlgn="base">
              <a:spcBef>
                <a:spcPct val="0"/>
              </a:spcBef>
              <a:spcAft>
                <a:spcPct val="0"/>
              </a:spcAft>
            </a:pPr>
            <a:fld id="{596C0CF2-85F2-4A07-9129-D3407FD357ED}" type="slidenum">
              <a:rPr lang="en-US" altLang="en-US">
                <a:solidFill>
                  <a:schemeClr val="bg1"/>
                </a:solidFill>
                <a:latin typeface="Tinos"/>
              </a:rPr>
              <a:pPr fontAlgn="base">
                <a:spcBef>
                  <a:spcPct val="0"/>
                </a:spcBef>
                <a:spcAft>
                  <a:spcPct val="0"/>
                </a:spcAft>
              </a:pPr>
              <a:t>31</a:t>
            </a:fld>
            <a:endParaRPr lang="en-US" altLang="en-US">
              <a:solidFill>
                <a:schemeClr val="bg1"/>
              </a:solidFill>
              <a:latin typeface="Tinos"/>
            </a:endParaRPr>
          </a:p>
        </p:txBody>
      </p:sp>
      <p:sp>
        <p:nvSpPr>
          <p:cNvPr id="22530" name="Title 1"/>
          <p:cNvSpPr txBox="1">
            <a:spLocks noGrp="1"/>
          </p:cNvSpPr>
          <p:nvPr>
            <p:ph type="title"/>
          </p:nvPr>
        </p:nvSpPr>
        <p:spPr>
          <a:xfrm>
            <a:off x="457200" y="704088"/>
            <a:ext cx="8229600" cy="667512"/>
          </a:xfrm>
        </p:spPr>
        <p:txBody>
          <a:bodyPr>
            <a:normAutofit fontScale="90000"/>
          </a:bodyPr>
          <a:lstStyle/>
          <a:p>
            <a:pPr>
              <a:buSzPct val="45000"/>
              <a:buFont typeface="StarSymbol"/>
              <a:buNone/>
            </a:pPr>
            <a:r>
              <a:rPr altLang="en-US" dirty="0" smtClean="0">
                <a:solidFill>
                  <a:srgbClr val="000000"/>
                </a:solidFill>
                <a:latin typeface="Arimo"/>
              </a:rPr>
              <a:t>Pointer introduction</a:t>
            </a:r>
          </a:p>
        </p:txBody>
      </p:sp>
      <p:sp>
        <p:nvSpPr>
          <p:cNvPr id="22531" name="TextBox 4"/>
          <p:cNvSpPr txBox="1">
            <a:spLocks noChangeArrowheads="1"/>
          </p:cNvSpPr>
          <p:nvPr/>
        </p:nvSpPr>
        <p:spPr bwMode="auto">
          <a:xfrm>
            <a:off x="5892800" y="1559408"/>
            <a:ext cx="2336800"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defRPr>
                <a:solidFill>
                  <a:schemeClr val="tx1"/>
                </a:solidFill>
                <a:latin typeface="Calibri" pitchFamily="34" charset="0"/>
                <a:cs typeface="Arial" pitchFamily="34" charset="0"/>
              </a:defRPr>
            </a:lvl1pPr>
            <a:lvl2pPr marL="742950" indent="-285750">
              <a:defRPr>
                <a:solidFill>
                  <a:schemeClr val="tx1"/>
                </a:solidFill>
                <a:latin typeface="Calibri" pitchFamily="34" charset="0"/>
                <a:cs typeface="Arial" pitchFamily="34" charset="0"/>
              </a:defRPr>
            </a:lvl2pPr>
            <a:lvl3pPr marL="1143000" indent="-228600">
              <a:defRPr>
                <a:solidFill>
                  <a:schemeClr val="tx1"/>
                </a:solidFill>
                <a:latin typeface="Calibri" pitchFamily="34" charset="0"/>
                <a:cs typeface="Arial" pitchFamily="34" charset="0"/>
              </a:defRPr>
            </a:lvl3pPr>
            <a:lvl4pPr marL="1600200" indent="-228600">
              <a:defRPr>
                <a:solidFill>
                  <a:schemeClr val="tx1"/>
                </a:solidFill>
                <a:latin typeface="Calibri" pitchFamily="34" charset="0"/>
                <a:cs typeface="Arial" pitchFamily="34" charset="0"/>
              </a:defRPr>
            </a:lvl4pPr>
            <a:lvl5pPr marL="2057400" indent="-228600">
              <a:defRPr>
                <a:solidFill>
                  <a:schemeClr val="tx1"/>
                </a:solidFill>
                <a:latin typeface="Calibri" pitchFamily="34" charset="0"/>
                <a:cs typeface="Arial" pitchFamily="34" charset="0"/>
              </a:defRPr>
            </a:lvl5pPr>
            <a:lvl6pPr marL="2514600" indent="-228600" fontAlgn="base">
              <a:spcBef>
                <a:spcPct val="0"/>
              </a:spcBef>
              <a:spcAft>
                <a:spcPct val="0"/>
              </a:spcAft>
              <a:defRPr>
                <a:solidFill>
                  <a:schemeClr val="tx1"/>
                </a:solidFill>
                <a:latin typeface="Calibri" pitchFamily="34" charset="0"/>
                <a:cs typeface="Arial" pitchFamily="34" charset="0"/>
              </a:defRPr>
            </a:lvl6pPr>
            <a:lvl7pPr marL="2971800" indent="-228600" fontAlgn="base">
              <a:spcBef>
                <a:spcPct val="0"/>
              </a:spcBef>
              <a:spcAft>
                <a:spcPct val="0"/>
              </a:spcAft>
              <a:defRPr>
                <a:solidFill>
                  <a:schemeClr val="tx1"/>
                </a:solidFill>
                <a:latin typeface="Calibri" pitchFamily="34" charset="0"/>
                <a:cs typeface="Arial" pitchFamily="34" charset="0"/>
              </a:defRPr>
            </a:lvl7pPr>
            <a:lvl8pPr marL="3429000" indent="-228600" fontAlgn="base">
              <a:spcBef>
                <a:spcPct val="0"/>
              </a:spcBef>
              <a:spcAft>
                <a:spcPct val="0"/>
              </a:spcAft>
              <a:defRPr>
                <a:solidFill>
                  <a:schemeClr val="tx1"/>
                </a:solidFill>
                <a:latin typeface="Calibri" pitchFamily="34" charset="0"/>
                <a:cs typeface="Arial" pitchFamily="34" charset="0"/>
              </a:defRPr>
            </a:lvl8pPr>
            <a:lvl9pPr marL="3886200" indent="-228600" fontAlgn="base">
              <a:spcBef>
                <a:spcPct val="0"/>
              </a:spcBef>
              <a:spcAft>
                <a:spcPct val="0"/>
              </a:spcAft>
              <a:defRPr>
                <a:solidFill>
                  <a:schemeClr val="tx1"/>
                </a:solidFill>
                <a:latin typeface="Calibri" pitchFamily="34" charset="0"/>
                <a:cs typeface="Arial" pitchFamily="34" charset="0"/>
              </a:defRPr>
            </a:lvl9pPr>
          </a:lstStyle>
          <a:p>
            <a:pPr>
              <a:buFont typeface="Wingdings" pitchFamily="2" charset="2"/>
              <a:buChar char="ß"/>
            </a:pPr>
            <a:r>
              <a:rPr lang="en-US" altLang="en-US" dirty="0">
                <a:sym typeface="Wingdings" pitchFamily="2" charset="2"/>
              </a:rPr>
              <a:t>A</a:t>
            </a:r>
            <a:r>
              <a:rPr lang="en-US" altLang="en-US" dirty="0" smtClean="0">
                <a:sym typeface="Wingdings" pitchFamily="2" charset="2"/>
              </a:rPr>
              <a:t>ddress </a:t>
            </a:r>
            <a:r>
              <a:rPr lang="en-US" altLang="en-US" dirty="0">
                <a:sym typeface="Wingdings" pitchFamily="2" charset="2"/>
              </a:rPr>
              <a:t>in memory</a:t>
            </a:r>
          </a:p>
          <a:p>
            <a:pPr>
              <a:buFont typeface="Wingdings" pitchFamily="2" charset="2"/>
              <a:buChar char="ß"/>
            </a:pPr>
            <a:endParaRPr lang="en-US" altLang="en-US" sz="1700" dirty="0">
              <a:sym typeface="Wingdings" pitchFamily="2" charset="2"/>
            </a:endParaRPr>
          </a:p>
          <a:p>
            <a:pPr>
              <a:buFont typeface="Wingdings" pitchFamily="2" charset="2"/>
              <a:buChar char="ß"/>
            </a:pPr>
            <a:r>
              <a:rPr lang="en-US" altLang="en-US" dirty="0">
                <a:sym typeface="Wingdings" pitchFamily="2" charset="2"/>
              </a:rPr>
              <a:t>Value</a:t>
            </a:r>
          </a:p>
          <a:p>
            <a:pPr>
              <a:buFont typeface="Wingdings" pitchFamily="2" charset="2"/>
              <a:buChar char="ß"/>
            </a:pPr>
            <a:endParaRPr lang="en-US" altLang="en-US" sz="1700" dirty="0">
              <a:sym typeface="Wingdings" pitchFamily="2" charset="2"/>
            </a:endParaRPr>
          </a:p>
          <a:p>
            <a:pPr>
              <a:buFont typeface="Wingdings" pitchFamily="2" charset="2"/>
              <a:buChar char="ß"/>
            </a:pPr>
            <a:r>
              <a:rPr lang="en-US" altLang="en-US" dirty="0" smtClean="0">
                <a:sym typeface="Wingdings" pitchFamily="2" charset="2"/>
              </a:rPr>
              <a:t>Variable (identifier)</a:t>
            </a:r>
            <a:endParaRPr lang="en-US" altLang="en-US" dirty="0"/>
          </a:p>
        </p:txBody>
      </p:sp>
      <p:sp>
        <p:nvSpPr>
          <p:cNvPr id="22533" name="TextBox 6"/>
          <p:cNvSpPr txBox="1">
            <a:spLocks noChangeArrowheads="1"/>
          </p:cNvSpPr>
          <p:nvPr/>
        </p:nvSpPr>
        <p:spPr bwMode="auto">
          <a:xfrm>
            <a:off x="708023" y="3505200"/>
            <a:ext cx="7673975" cy="329320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a:solidFill>
                  <a:schemeClr val="tx1"/>
                </a:solidFill>
                <a:latin typeface="Calibri" pitchFamily="34" charset="0"/>
                <a:cs typeface="Arial" pitchFamily="34" charset="0"/>
              </a:defRPr>
            </a:lvl1pPr>
            <a:lvl2pPr marL="742950" indent="-285750">
              <a:defRPr>
                <a:solidFill>
                  <a:schemeClr val="tx1"/>
                </a:solidFill>
                <a:latin typeface="Calibri" pitchFamily="34" charset="0"/>
                <a:cs typeface="Arial" pitchFamily="34" charset="0"/>
              </a:defRPr>
            </a:lvl2pPr>
            <a:lvl3pPr marL="1143000" indent="-228600">
              <a:defRPr>
                <a:solidFill>
                  <a:schemeClr val="tx1"/>
                </a:solidFill>
                <a:latin typeface="Calibri" pitchFamily="34" charset="0"/>
                <a:cs typeface="Arial" pitchFamily="34" charset="0"/>
              </a:defRPr>
            </a:lvl3pPr>
            <a:lvl4pPr marL="1600200" indent="-228600">
              <a:defRPr>
                <a:solidFill>
                  <a:schemeClr val="tx1"/>
                </a:solidFill>
                <a:latin typeface="Calibri" pitchFamily="34" charset="0"/>
                <a:cs typeface="Arial" pitchFamily="34" charset="0"/>
              </a:defRPr>
            </a:lvl4pPr>
            <a:lvl5pPr marL="2057400" indent="-228600">
              <a:defRPr>
                <a:solidFill>
                  <a:schemeClr val="tx1"/>
                </a:solidFill>
                <a:latin typeface="Calibri" pitchFamily="34" charset="0"/>
                <a:cs typeface="Arial" pitchFamily="34" charset="0"/>
              </a:defRPr>
            </a:lvl5pPr>
            <a:lvl6pPr marL="2514600" indent="-228600" fontAlgn="base">
              <a:spcBef>
                <a:spcPct val="0"/>
              </a:spcBef>
              <a:spcAft>
                <a:spcPct val="0"/>
              </a:spcAft>
              <a:defRPr>
                <a:solidFill>
                  <a:schemeClr val="tx1"/>
                </a:solidFill>
                <a:latin typeface="Calibri" pitchFamily="34" charset="0"/>
                <a:cs typeface="Arial" pitchFamily="34" charset="0"/>
              </a:defRPr>
            </a:lvl6pPr>
            <a:lvl7pPr marL="2971800" indent="-228600" fontAlgn="base">
              <a:spcBef>
                <a:spcPct val="0"/>
              </a:spcBef>
              <a:spcAft>
                <a:spcPct val="0"/>
              </a:spcAft>
              <a:defRPr>
                <a:solidFill>
                  <a:schemeClr val="tx1"/>
                </a:solidFill>
                <a:latin typeface="Calibri" pitchFamily="34" charset="0"/>
                <a:cs typeface="Arial" pitchFamily="34" charset="0"/>
              </a:defRPr>
            </a:lvl7pPr>
            <a:lvl8pPr marL="3429000" indent="-228600" fontAlgn="base">
              <a:spcBef>
                <a:spcPct val="0"/>
              </a:spcBef>
              <a:spcAft>
                <a:spcPct val="0"/>
              </a:spcAft>
              <a:defRPr>
                <a:solidFill>
                  <a:schemeClr val="tx1"/>
                </a:solidFill>
                <a:latin typeface="Calibri" pitchFamily="34" charset="0"/>
                <a:cs typeface="Arial" pitchFamily="34" charset="0"/>
              </a:defRPr>
            </a:lvl8pPr>
            <a:lvl9pPr marL="3886200" indent="-228600" fontAlgn="base">
              <a:spcBef>
                <a:spcPct val="0"/>
              </a:spcBef>
              <a:spcAft>
                <a:spcPct val="0"/>
              </a:spcAft>
              <a:defRPr>
                <a:solidFill>
                  <a:schemeClr val="tx1"/>
                </a:solidFill>
                <a:latin typeface="Calibri" pitchFamily="34" charset="0"/>
                <a:cs typeface="Arial" pitchFamily="34" charset="0"/>
              </a:defRPr>
            </a:lvl9pPr>
          </a:lstStyle>
          <a:p>
            <a:r>
              <a:rPr lang="en-US" altLang="en-US" sz="2000" dirty="0" err="1"/>
              <a:t>int</a:t>
            </a:r>
            <a:r>
              <a:rPr lang="en-US" altLang="en-US" sz="2000" dirty="0"/>
              <a:t>   </a:t>
            </a:r>
            <a:r>
              <a:rPr lang="en-US" altLang="en-US" sz="2000" dirty="0" err="1" smtClean="0"/>
              <a:t>var</a:t>
            </a:r>
            <a:r>
              <a:rPr lang="en-US" altLang="en-US" sz="2000" dirty="0" smtClean="0"/>
              <a:t> </a:t>
            </a:r>
            <a:r>
              <a:rPr lang="en-US" altLang="en-US" sz="2000" dirty="0"/>
              <a:t>= </a:t>
            </a:r>
            <a:r>
              <a:rPr lang="en-US" altLang="en-US" sz="2000" dirty="0" smtClean="0"/>
              <a:t>50, var2 = 0;  /* access </a:t>
            </a:r>
            <a:r>
              <a:rPr lang="en-US" altLang="en-US" sz="2000" dirty="0" err="1" smtClean="0"/>
              <a:t>var</a:t>
            </a:r>
            <a:r>
              <a:rPr lang="en-US" altLang="en-US" sz="2000" dirty="0" smtClean="0"/>
              <a:t> directly – through its name  */</a:t>
            </a:r>
            <a:endParaRPr lang="en-US" altLang="en-US" sz="2000" dirty="0"/>
          </a:p>
          <a:p>
            <a:r>
              <a:rPr lang="en-US" altLang="en-US" sz="2000" dirty="0" err="1"/>
              <a:t>int</a:t>
            </a:r>
            <a:r>
              <a:rPr lang="en-US" altLang="en-US" sz="2000" dirty="0"/>
              <a:t>  *</a:t>
            </a:r>
            <a:r>
              <a:rPr lang="en-US" altLang="en-US" sz="2000" dirty="0" err="1"/>
              <a:t>ptr</a:t>
            </a:r>
            <a:r>
              <a:rPr lang="en-US" altLang="en-US" sz="2000" dirty="0"/>
              <a:t>;    </a:t>
            </a:r>
            <a:r>
              <a:rPr lang="en-US" altLang="en-US" sz="2000" dirty="0" smtClean="0"/>
              <a:t>      </a:t>
            </a:r>
            <a:r>
              <a:rPr lang="en-US" altLang="en-US" sz="2000" dirty="0"/>
              <a:t> </a:t>
            </a:r>
            <a:r>
              <a:rPr lang="en-US" altLang="en-US" sz="2000" dirty="0" smtClean="0"/>
              <a:t>               /*  declare </a:t>
            </a:r>
            <a:r>
              <a:rPr lang="en-US" altLang="en-US" sz="2000" dirty="0" err="1" smtClean="0"/>
              <a:t>ptr</a:t>
            </a:r>
            <a:r>
              <a:rPr lang="en-US" altLang="en-US" sz="2000" dirty="0" smtClean="0"/>
              <a:t> to be a pointer to </a:t>
            </a:r>
            <a:r>
              <a:rPr lang="en-US" altLang="en-US" sz="2000" dirty="0" err="1" smtClean="0"/>
              <a:t>int</a:t>
            </a:r>
            <a:r>
              <a:rPr lang="en-US" altLang="en-US" sz="2000" dirty="0" smtClean="0"/>
              <a:t>  */</a:t>
            </a:r>
            <a:endParaRPr lang="en-US" altLang="en-US" sz="2000" dirty="0"/>
          </a:p>
          <a:p>
            <a:r>
              <a:rPr lang="en-US" altLang="en-US" sz="2000" dirty="0" err="1"/>
              <a:t>ptr</a:t>
            </a:r>
            <a:r>
              <a:rPr lang="en-US" altLang="en-US" sz="2000" dirty="0"/>
              <a:t> = &amp;</a:t>
            </a:r>
            <a:r>
              <a:rPr lang="en-US" altLang="en-US" sz="2000" dirty="0" err="1" smtClean="0"/>
              <a:t>var</a:t>
            </a:r>
            <a:r>
              <a:rPr lang="en-US" altLang="en-US" sz="2000" dirty="0" smtClean="0"/>
              <a:t>;                      /*   *</a:t>
            </a:r>
            <a:r>
              <a:rPr lang="en-US" altLang="en-US" sz="2000" dirty="0" err="1"/>
              <a:t>ptr</a:t>
            </a:r>
            <a:r>
              <a:rPr lang="en-US" altLang="en-US" sz="2000" dirty="0"/>
              <a:t> </a:t>
            </a:r>
            <a:r>
              <a:rPr lang="en-US" altLang="en-US" sz="2000" dirty="0" smtClean="0"/>
              <a:t>points to </a:t>
            </a:r>
            <a:r>
              <a:rPr lang="en-US" altLang="en-US" sz="2000" dirty="0" err="1" smtClean="0"/>
              <a:t>var</a:t>
            </a:r>
            <a:r>
              <a:rPr lang="en-US" altLang="en-US" sz="2000" dirty="0" smtClean="0"/>
              <a:t>    (i.e. </a:t>
            </a:r>
            <a:r>
              <a:rPr lang="en-US" altLang="en-US" sz="2000" dirty="0" err="1" smtClean="0"/>
              <a:t>ptr</a:t>
            </a:r>
            <a:r>
              <a:rPr lang="en-US" altLang="en-US" sz="2000" dirty="0" smtClean="0"/>
              <a:t> contains 1000 ) */</a:t>
            </a:r>
            <a:endParaRPr lang="en-US" altLang="en-US" sz="2000" dirty="0"/>
          </a:p>
          <a:p>
            <a:r>
              <a:rPr lang="en-US" altLang="en-US" sz="2000" dirty="0"/>
              <a:t>*</a:t>
            </a:r>
            <a:r>
              <a:rPr lang="en-US" altLang="en-US" sz="2000" dirty="0" err="1"/>
              <a:t>ptr</a:t>
            </a:r>
            <a:r>
              <a:rPr lang="en-US" altLang="en-US" sz="2000" dirty="0"/>
              <a:t> = 1;          /*   Access </a:t>
            </a:r>
            <a:r>
              <a:rPr lang="en-US" altLang="en-US" sz="2000" dirty="0" err="1"/>
              <a:t>var</a:t>
            </a:r>
            <a:r>
              <a:rPr lang="en-US" altLang="en-US" sz="2000" dirty="0"/>
              <a:t> using indirection, that is, through  */</a:t>
            </a:r>
          </a:p>
          <a:p>
            <a:r>
              <a:rPr lang="en-US" altLang="en-US" sz="2000" dirty="0"/>
              <a:t>	         /*  the address in </a:t>
            </a:r>
            <a:r>
              <a:rPr lang="en-US" altLang="en-US" sz="2000" dirty="0" err="1"/>
              <a:t>ptr</a:t>
            </a:r>
            <a:r>
              <a:rPr lang="en-US" altLang="en-US" sz="2000" dirty="0"/>
              <a:t>  			  </a:t>
            </a:r>
            <a:r>
              <a:rPr lang="en-US" altLang="en-US" sz="2000" dirty="0" smtClean="0"/>
              <a:t>*/</a:t>
            </a:r>
          </a:p>
          <a:p>
            <a:r>
              <a:rPr lang="en-US" altLang="en-US" sz="2000" dirty="0" smtClean="0"/>
              <a:t>var2 </a:t>
            </a:r>
            <a:r>
              <a:rPr lang="en-US" altLang="en-US" sz="2000" dirty="0"/>
              <a:t>= *</a:t>
            </a:r>
            <a:r>
              <a:rPr lang="en-US" altLang="en-US" sz="2000" dirty="0" err="1"/>
              <a:t>ptr</a:t>
            </a:r>
            <a:r>
              <a:rPr lang="en-US" altLang="en-US" sz="2000" dirty="0"/>
              <a:t>;    /*   Access </a:t>
            </a:r>
            <a:r>
              <a:rPr lang="en-US" altLang="en-US" sz="2000" dirty="0" err="1"/>
              <a:t>var</a:t>
            </a:r>
            <a:r>
              <a:rPr lang="en-US" altLang="en-US" sz="2000" dirty="0"/>
              <a:t> using indirection, that is, through </a:t>
            </a:r>
            <a:r>
              <a:rPr lang="en-US" altLang="en-US" sz="2000" dirty="0" smtClean="0"/>
              <a:t>  */</a:t>
            </a:r>
          </a:p>
          <a:p>
            <a:r>
              <a:rPr lang="en-US" altLang="en-US" sz="2000" dirty="0"/>
              <a:t>	 </a:t>
            </a:r>
            <a:r>
              <a:rPr lang="en-US" altLang="en-US" sz="2000" dirty="0" smtClean="0"/>
              <a:t>        /*  the address in </a:t>
            </a:r>
            <a:r>
              <a:rPr lang="en-US" altLang="en-US" sz="2000" dirty="0" err="1" smtClean="0"/>
              <a:t>ptr</a:t>
            </a:r>
            <a:r>
              <a:rPr lang="en-US" altLang="en-US" sz="2000" dirty="0" smtClean="0"/>
              <a:t>  			  */</a:t>
            </a:r>
            <a:endParaRPr lang="en-US" altLang="en-US" sz="2400" dirty="0"/>
          </a:p>
          <a:p>
            <a:r>
              <a:rPr lang="en-US" altLang="en-US" sz="2400" dirty="0"/>
              <a:t>What value does the variable var2 have? </a:t>
            </a:r>
            <a:r>
              <a:rPr lang="en-US" altLang="en-US" sz="2400" b="1" dirty="0">
                <a:solidFill>
                  <a:srgbClr val="00B050"/>
                </a:solidFill>
              </a:rPr>
              <a:t>It is set to 1!</a:t>
            </a:r>
          </a:p>
          <a:p>
            <a:endParaRPr lang="en-US" altLang="en-US" sz="2400" b="1" dirty="0">
              <a:solidFill>
                <a:srgbClr val="00B050"/>
              </a:solidFill>
            </a:endParaRPr>
          </a:p>
          <a:p>
            <a:endParaRPr lang="en-US" altLang="en-US" sz="2000" dirty="0" smtClean="0"/>
          </a:p>
        </p:txBody>
      </p:sp>
      <p:sp>
        <p:nvSpPr>
          <p:cNvPr id="3" name="Rounded Rectangle 2"/>
          <p:cNvSpPr/>
          <p:nvPr/>
        </p:nvSpPr>
        <p:spPr>
          <a:xfrm>
            <a:off x="562708" y="1905000"/>
            <a:ext cx="1494692" cy="574431"/>
          </a:xfrm>
          <a:prstGeom prst="roundRect">
            <a:avLst/>
          </a:prstGeom>
          <a:solidFill>
            <a:schemeClr val="accent4">
              <a:lumMod val="40000"/>
              <a:lumOff val="6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12" name="Rounded Rectangle 11"/>
          <p:cNvSpPr/>
          <p:nvPr/>
        </p:nvSpPr>
        <p:spPr>
          <a:xfrm>
            <a:off x="4296508" y="1905000"/>
            <a:ext cx="1494692" cy="574431"/>
          </a:xfrm>
          <a:prstGeom prst="roundRect">
            <a:avLst/>
          </a:prstGeom>
          <a:solidFill>
            <a:schemeClr val="accent4">
              <a:lumMod val="40000"/>
              <a:lumOff val="6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00B050"/>
                </a:solidFill>
              </a:rPr>
              <a:t>1000</a:t>
            </a:r>
            <a:endParaRPr lang="en-US" dirty="0">
              <a:solidFill>
                <a:srgbClr val="00B050"/>
              </a:solidFill>
            </a:endParaRPr>
          </a:p>
        </p:txBody>
      </p:sp>
      <p:cxnSp>
        <p:nvCxnSpPr>
          <p:cNvPr id="6" name="Elbow Connector 5"/>
          <p:cNvCxnSpPr/>
          <p:nvPr/>
        </p:nvCxnSpPr>
        <p:spPr>
          <a:xfrm rot="10800000">
            <a:off x="1524000" y="1447801"/>
            <a:ext cx="2772508" cy="632808"/>
          </a:xfrm>
          <a:prstGeom prst="bentConnector3">
            <a:avLst>
              <a:gd name="adj1" fmla="val 4757"/>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Rounded Rectangle 16"/>
          <p:cNvSpPr/>
          <p:nvPr/>
        </p:nvSpPr>
        <p:spPr>
          <a:xfrm>
            <a:off x="2391508" y="1863969"/>
            <a:ext cx="1494692" cy="574431"/>
          </a:xfrm>
          <a:prstGeom prst="roundRect">
            <a:avLst/>
          </a:prstGeom>
          <a:solidFill>
            <a:schemeClr val="accent4">
              <a:lumMod val="40000"/>
              <a:lumOff val="6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Tree>
    <p:extLst>
      <p:ext uri="{BB962C8B-B14F-4D97-AF65-F5344CB8AC3E}">
        <p14:creationId xmlns:p14="http://schemas.microsoft.com/office/powerpoint/2010/main" val="58240590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Vertical Text Placeholder 2"/>
          <p:cNvSpPr txBox="1">
            <a:spLocks noGrp="1"/>
          </p:cNvSpPr>
          <p:nvPr>
            <p:ph idx="1"/>
          </p:nvPr>
        </p:nvSpPr>
        <p:spPr/>
        <p:txBody>
          <a:bodyPr>
            <a:normAutofit fontScale="85000" lnSpcReduction="20000"/>
          </a:bodyPr>
          <a:lstStyle/>
          <a:p>
            <a:pPr marL="565150">
              <a:spcAft>
                <a:spcPct val="0"/>
              </a:spcAft>
              <a:buFontTx/>
              <a:buChar char="•"/>
            </a:pPr>
            <a:r>
              <a:rPr altLang="en-US" sz="2000" dirty="0" smtClean="0">
                <a:solidFill>
                  <a:srgbClr val="000000"/>
                </a:solidFill>
                <a:ea typeface="DejaVu Sans" pitchFamily="34" charset="2"/>
                <a:cs typeface="Lohit Hindi"/>
              </a:rPr>
              <a:t>* (unary, not the arithmetic operator) is a dereferencing operator when applied to pointers</a:t>
            </a:r>
          </a:p>
          <a:p>
            <a:pPr marL="996950" lvl="1" eaLnBrk="1" hangingPunct="1">
              <a:spcBef>
                <a:spcPct val="0"/>
              </a:spcBef>
              <a:spcAft>
                <a:spcPct val="0"/>
              </a:spcAft>
            </a:pPr>
            <a:r>
              <a:rPr lang="en-US" altLang="en-US" sz="2000" dirty="0" smtClean="0">
                <a:solidFill>
                  <a:srgbClr val="000000"/>
                </a:solidFill>
                <a:ea typeface="DejaVu Sans" pitchFamily="34" charset="2"/>
                <a:cs typeface="Lohit Hindi"/>
              </a:rPr>
              <a:t>When applied to a pointer, it accesses the data (i.e., the bits in memory) the pointer points to</a:t>
            </a:r>
          </a:p>
          <a:p>
            <a:pPr marL="996950" lvl="1" eaLnBrk="1" hangingPunct="1">
              <a:spcBef>
                <a:spcPct val="0"/>
              </a:spcBef>
              <a:spcAft>
                <a:spcPct val="0"/>
              </a:spcAft>
            </a:pPr>
            <a:r>
              <a:rPr lang="en-US" altLang="en-US" sz="2000" dirty="0" smtClean="0">
                <a:solidFill>
                  <a:srgbClr val="000000"/>
                </a:solidFill>
                <a:ea typeface="DejaVu Sans" pitchFamily="34" charset="2"/>
                <a:cs typeface="Lohit Hindi"/>
              </a:rPr>
              <a:t>* in front of a pointer variable means “get (or set) the value at that address” i.e. “contents of” (what the pointer points to)</a:t>
            </a:r>
          </a:p>
          <a:p>
            <a:pPr marL="1271270" lvl="2">
              <a:spcBef>
                <a:spcPct val="0"/>
              </a:spcBef>
              <a:spcAft>
                <a:spcPct val="0"/>
              </a:spcAft>
            </a:pPr>
            <a:r>
              <a:rPr lang="en-US" altLang="en-US" sz="1700" dirty="0" smtClean="0">
                <a:solidFill>
                  <a:srgbClr val="000000"/>
                </a:solidFill>
                <a:ea typeface="DejaVu Sans" pitchFamily="34" charset="2"/>
                <a:cs typeface="Lohit Hindi"/>
              </a:rPr>
              <a:t>“get” if it is on the right side of an equal sign</a:t>
            </a:r>
          </a:p>
          <a:p>
            <a:pPr marL="1271270" lvl="2">
              <a:spcBef>
                <a:spcPct val="0"/>
              </a:spcBef>
              <a:spcAft>
                <a:spcPct val="0"/>
              </a:spcAft>
            </a:pPr>
            <a:r>
              <a:rPr lang="en-US" altLang="en-US" sz="1700" dirty="0" smtClean="0">
                <a:solidFill>
                  <a:srgbClr val="000000"/>
                </a:solidFill>
                <a:ea typeface="DejaVu Sans" pitchFamily="34" charset="2"/>
                <a:cs typeface="Lohit Hindi"/>
              </a:rPr>
              <a:t>“set” if it is on the left side of an equal sign </a:t>
            </a:r>
          </a:p>
          <a:p>
            <a:pPr marL="1271270" lvl="2">
              <a:spcBef>
                <a:spcPct val="0"/>
              </a:spcBef>
              <a:spcAft>
                <a:spcPct val="0"/>
              </a:spcAft>
            </a:pPr>
            <a:endParaRPr lang="en-US" altLang="en-US" sz="1700" dirty="0" smtClean="0">
              <a:solidFill>
                <a:srgbClr val="000000"/>
              </a:solidFill>
              <a:ea typeface="DejaVu Sans" pitchFamily="34" charset="2"/>
              <a:cs typeface="Lohit Hindi"/>
            </a:endParaRPr>
          </a:p>
          <a:p>
            <a:pPr marL="996950" lvl="1" eaLnBrk="1" hangingPunct="1">
              <a:spcBef>
                <a:spcPct val="0"/>
              </a:spcBef>
              <a:spcAft>
                <a:spcPct val="0"/>
              </a:spcAft>
            </a:pPr>
            <a:r>
              <a:rPr lang="en-US" altLang="en-US" sz="2000" dirty="0" smtClean="0">
                <a:solidFill>
                  <a:srgbClr val="000000"/>
                </a:solidFill>
                <a:ea typeface="DejaVu Sans" pitchFamily="34" charset="2"/>
                <a:cs typeface="Lohit Hindi"/>
              </a:rPr>
              <a:t>Reading data through indirection:</a:t>
            </a:r>
          </a:p>
          <a:p>
            <a:pPr marL="539750" lvl="1" indent="0" eaLnBrk="1" hangingPunct="1">
              <a:spcBef>
                <a:spcPct val="0"/>
              </a:spcBef>
              <a:spcAft>
                <a:spcPct val="0"/>
              </a:spcAft>
              <a:buNone/>
            </a:pPr>
            <a:r>
              <a:rPr lang="en-US" altLang="en-US" sz="2000" dirty="0">
                <a:solidFill>
                  <a:srgbClr val="000000"/>
                </a:solidFill>
                <a:ea typeface="DejaVu Sans" pitchFamily="34" charset="2"/>
                <a:cs typeface="Lohit Hindi"/>
              </a:rPr>
              <a:t>	</a:t>
            </a:r>
            <a:r>
              <a:rPr lang="en-US" altLang="en-US" sz="2000" dirty="0" smtClean="0">
                <a:solidFill>
                  <a:srgbClr val="000000"/>
                </a:solidFill>
                <a:ea typeface="DejaVu Sans" pitchFamily="34" charset="2"/>
                <a:cs typeface="Lohit Hindi"/>
              </a:rPr>
              <a:t> </a:t>
            </a:r>
            <a:r>
              <a:rPr lang="en-US" altLang="en-US" sz="2000" dirty="0" err="1" smtClean="0">
                <a:solidFill>
                  <a:srgbClr val="000000"/>
                </a:solidFill>
                <a:ea typeface="DejaVu Sans" pitchFamily="34" charset="2"/>
                <a:cs typeface="Lohit Hindi"/>
              </a:rPr>
              <a:t>int</a:t>
            </a:r>
            <a:r>
              <a:rPr lang="en-US" altLang="en-US" sz="2000" dirty="0" smtClean="0">
                <a:solidFill>
                  <a:srgbClr val="000000"/>
                </a:solidFill>
                <a:ea typeface="DejaVu Sans" pitchFamily="34" charset="2"/>
                <a:cs typeface="Lohit Hindi"/>
              </a:rPr>
              <a:t> a;</a:t>
            </a:r>
          </a:p>
          <a:p>
            <a:pPr marL="539750" lvl="1" indent="0" eaLnBrk="1" hangingPunct="1">
              <a:spcBef>
                <a:spcPct val="0"/>
              </a:spcBef>
              <a:spcAft>
                <a:spcPct val="0"/>
              </a:spcAft>
              <a:buNone/>
            </a:pPr>
            <a:r>
              <a:rPr lang="en-US" altLang="en-US" sz="2000" dirty="0" smtClean="0">
                <a:solidFill>
                  <a:srgbClr val="000000"/>
                </a:solidFill>
                <a:ea typeface="DejaVu Sans" pitchFamily="34" charset="2"/>
                <a:cs typeface="Lohit Hindi"/>
              </a:rPr>
              <a:t>	 </a:t>
            </a:r>
            <a:r>
              <a:rPr lang="en-US" altLang="en-US" sz="2000" dirty="0" err="1" smtClean="0">
                <a:solidFill>
                  <a:srgbClr val="000000"/>
                </a:solidFill>
                <a:ea typeface="DejaVu Sans" pitchFamily="34" charset="2"/>
                <a:cs typeface="Lohit Hindi"/>
              </a:rPr>
              <a:t>int</a:t>
            </a:r>
            <a:r>
              <a:rPr lang="en-US" altLang="en-US" sz="2000" dirty="0" smtClean="0">
                <a:solidFill>
                  <a:srgbClr val="000000"/>
                </a:solidFill>
                <a:ea typeface="DejaVu Sans" pitchFamily="34" charset="2"/>
                <a:cs typeface="Lohit Hindi"/>
              </a:rPr>
              <a:t> b = 25;</a:t>
            </a:r>
          </a:p>
          <a:p>
            <a:pPr marL="539750" lvl="1" indent="0" eaLnBrk="1" hangingPunct="1">
              <a:spcBef>
                <a:spcPct val="0"/>
              </a:spcBef>
              <a:spcAft>
                <a:spcPct val="0"/>
              </a:spcAft>
              <a:buNone/>
            </a:pPr>
            <a:r>
              <a:rPr lang="en-US" altLang="en-US" sz="2000" dirty="0">
                <a:solidFill>
                  <a:srgbClr val="000000"/>
                </a:solidFill>
                <a:ea typeface="DejaVu Sans" pitchFamily="34" charset="2"/>
                <a:cs typeface="Lohit Hindi"/>
              </a:rPr>
              <a:t>	</a:t>
            </a:r>
            <a:r>
              <a:rPr lang="en-US" altLang="en-US" sz="2000" dirty="0" smtClean="0">
                <a:solidFill>
                  <a:srgbClr val="000000"/>
                </a:solidFill>
                <a:ea typeface="DejaVu Sans" pitchFamily="34" charset="2"/>
                <a:cs typeface="Lohit Hindi"/>
              </a:rPr>
              <a:t> </a:t>
            </a:r>
            <a:r>
              <a:rPr lang="en-US" altLang="en-US" sz="2000" dirty="0" err="1" smtClean="0">
                <a:solidFill>
                  <a:srgbClr val="000000"/>
                </a:solidFill>
                <a:ea typeface="DejaVu Sans" pitchFamily="34" charset="2"/>
                <a:cs typeface="Lohit Hindi"/>
              </a:rPr>
              <a:t>int</a:t>
            </a:r>
            <a:r>
              <a:rPr lang="en-US" altLang="en-US" sz="2000" dirty="0" smtClean="0">
                <a:solidFill>
                  <a:srgbClr val="000000"/>
                </a:solidFill>
                <a:ea typeface="DejaVu Sans" pitchFamily="34" charset="2"/>
                <a:cs typeface="Lohit Hindi"/>
              </a:rPr>
              <a:t> *p;</a:t>
            </a:r>
          </a:p>
          <a:p>
            <a:pPr marL="539750" lvl="1" indent="0" eaLnBrk="1" hangingPunct="1">
              <a:spcBef>
                <a:spcPct val="0"/>
              </a:spcBef>
              <a:spcAft>
                <a:spcPct val="0"/>
              </a:spcAft>
              <a:buNone/>
            </a:pPr>
            <a:r>
              <a:rPr lang="en-US" altLang="en-US" sz="2000" dirty="0" smtClean="0">
                <a:solidFill>
                  <a:srgbClr val="000000"/>
                </a:solidFill>
                <a:ea typeface="DejaVu Sans" pitchFamily="34" charset="2"/>
                <a:cs typeface="Lohit Hindi"/>
              </a:rPr>
              <a:t>	 p = &amp;b;</a:t>
            </a:r>
          </a:p>
          <a:p>
            <a:pPr marL="777494" lvl="2" indent="0">
              <a:spcBef>
                <a:spcPct val="0"/>
              </a:spcBef>
              <a:spcAft>
                <a:spcPct val="0"/>
              </a:spcAft>
              <a:buNone/>
            </a:pPr>
            <a:r>
              <a:rPr lang="en-US" altLang="en-US" sz="1800" dirty="0" smtClean="0">
                <a:solidFill>
                  <a:srgbClr val="000000"/>
                </a:solidFill>
                <a:ea typeface="DejaVu Sans" pitchFamily="34" charset="2"/>
                <a:cs typeface="Lohit Hindi"/>
              </a:rPr>
              <a:t>	 a = *p; means get the value at the address stored in p and assign it to the variable a</a:t>
            </a:r>
          </a:p>
          <a:p>
            <a:pPr marL="777494" lvl="2" indent="0">
              <a:spcBef>
                <a:spcPct val="0"/>
              </a:spcBef>
              <a:spcAft>
                <a:spcPct val="0"/>
              </a:spcAft>
              <a:buNone/>
            </a:pPr>
            <a:endParaRPr lang="en-US" altLang="en-US" sz="1800" dirty="0" smtClean="0">
              <a:solidFill>
                <a:srgbClr val="000000"/>
              </a:solidFill>
              <a:ea typeface="DejaVu Sans" pitchFamily="34" charset="2"/>
              <a:cs typeface="Lohit Hindi"/>
            </a:endParaRPr>
          </a:p>
          <a:p>
            <a:pPr marL="996950" lvl="1" eaLnBrk="1" hangingPunct="1">
              <a:spcBef>
                <a:spcPct val="0"/>
              </a:spcBef>
              <a:spcAft>
                <a:spcPct val="0"/>
              </a:spcAft>
            </a:pPr>
            <a:r>
              <a:rPr lang="en-US" altLang="en-US" sz="2000" dirty="0" smtClean="0">
                <a:solidFill>
                  <a:srgbClr val="000000"/>
                </a:solidFill>
                <a:ea typeface="DejaVu Sans" pitchFamily="34" charset="2"/>
                <a:cs typeface="Lohit Hindi"/>
              </a:rPr>
              <a:t>Writing data through indirection:</a:t>
            </a:r>
          </a:p>
          <a:p>
            <a:pPr marL="539750" lvl="1" indent="0" eaLnBrk="1" hangingPunct="1">
              <a:spcBef>
                <a:spcPct val="0"/>
              </a:spcBef>
              <a:spcAft>
                <a:spcPct val="0"/>
              </a:spcAft>
              <a:buNone/>
            </a:pPr>
            <a:r>
              <a:rPr lang="en-US" altLang="en-US" sz="2000" dirty="0">
                <a:solidFill>
                  <a:srgbClr val="000000"/>
                </a:solidFill>
                <a:ea typeface="DejaVu Sans" pitchFamily="34" charset="2"/>
                <a:cs typeface="Lohit Hindi"/>
              </a:rPr>
              <a:t>	</a:t>
            </a:r>
            <a:r>
              <a:rPr lang="en-US" altLang="en-US" sz="2000" dirty="0" smtClean="0">
                <a:solidFill>
                  <a:srgbClr val="000000"/>
                </a:solidFill>
                <a:ea typeface="DejaVu Sans" pitchFamily="34" charset="2"/>
                <a:cs typeface="Lohit Hindi"/>
              </a:rPr>
              <a:t> *p = 12;  means set the 4 bytes (because it’s an integer *) starting at the address stored in p</a:t>
            </a:r>
            <a:r>
              <a:rPr lang="en-US" altLang="en-US" sz="2000" dirty="0">
                <a:solidFill>
                  <a:srgbClr val="000000"/>
                </a:solidFill>
                <a:ea typeface="DejaVu Sans" pitchFamily="34" charset="2"/>
                <a:cs typeface="Lohit Hindi"/>
              </a:rPr>
              <a:t> </a:t>
            </a:r>
            <a:r>
              <a:rPr lang="en-US" altLang="en-US" sz="2000" dirty="0" smtClean="0">
                <a:solidFill>
                  <a:srgbClr val="000000"/>
                </a:solidFill>
                <a:ea typeface="DejaVu Sans" pitchFamily="34" charset="2"/>
                <a:cs typeface="Lohit Hindi"/>
              </a:rPr>
              <a:t>to the value 12.  The full 4-byte value stored would be 0x0000000C.</a:t>
            </a:r>
          </a:p>
          <a:p>
            <a:pPr marL="107950" indent="0">
              <a:spcAft>
                <a:spcPct val="0"/>
              </a:spcAft>
              <a:buNone/>
            </a:pPr>
            <a:endParaRPr altLang="en-US" sz="3200" dirty="0" smtClean="0">
              <a:solidFill>
                <a:srgbClr val="000000"/>
              </a:solidFill>
              <a:latin typeface="Arimo"/>
              <a:ea typeface="DejaVu Sans" pitchFamily="34" charset="2"/>
              <a:cs typeface="Lohit Hindi"/>
            </a:endParaRPr>
          </a:p>
        </p:txBody>
      </p:sp>
      <p:sp>
        <p:nvSpPr>
          <p:cNvPr id="25601" name="Title 1"/>
          <p:cNvSpPr txBox="1">
            <a:spLocks noGrp="1"/>
          </p:cNvSpPr>
          <p:nvPr>
            <p:ph type="title"/>
          </p:nvPr>
        </p:nvSpPr>
        <p:spPr/>
        <p:txBody>
          <a:bodyPr/>
          <a:lstStyle/>
          <a:p>
            <a:pPr>
              <a:buSzPct val="45000"/>
              <a:buFont typeface="StarSymbol"/>
              <a:buNone/>
            </a:pPr>
            <a:r>
              <a:rPr altLang="en-US" smtClean="0">
                <a:solidFill>
                  <a:srgbClr val="000000"/>
                </a:solidFill>
                <a:latin typeface="Arimo"/>
              </a:rPr>
              <a:t>Pointers Cont.</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Vertical Text Placeholder 2"/>
          <p:cNvSpPr>
            <a:spLocks noGrp="1"/>
          </p:cNvSpPr>
          <p:nvPr>
            <p:ph idx="1"/>
          </p:nvPr>
        </p:nvSpPr>
        <p:spPr/>
        <p:txBody>
          <a:bodyPr/>
          <a:lstStyle/>
          <a:p>
            <a:pPr marL="565150">
              <a:lnSpc>
                <a:spcPct val="80000"/>
              </a:lnSpc>
              <a:spcAft>
                <a:spcPct val="0"/>
              </a:spcAft>
              <a:buFontTx/>
              <a:buChar char="•"/>
            </a:pPr>
            <a:r>
              <a:rPr altLang="en-US" sz="2400" dirty="0" smtClean="0">
                <a:solidFill>
                  <a:srgbClr val="000000"/>
                </a:solidFill>
                <a:latin typeface="Arimo"/>
                <a:ea typeface="DejaVu Sans" pitchFamily="34" charset="2"/>
                <a:cs typeface="Lohit Hindi"/>
              </a:rPr>
              <a:t>Ex</a:t>
            </a:r>
            <a:r>
              <a:rPr lang="en-US" altLang="en-US" sz="2400" dirty="0" smtClean="0">
                <a:solidFill>
                  <a:srgbClr val="000000"/>
                </a:solidFill>
                <a:latin typeface="Arimo"/>
                <a:ea typeface="DejaVu Sans" pitchFamily="34" charset="2"/>
                <a:cs typeface="Lohit Hindi"/>
              </a:rPr>
              <a:t>ample</a:t>
            </a:r>
            <a:r>
              <a:rPr altLang="en-US" sz="2400" dirty="0" smtClean="0">
                <a:solidFill>
                  <a:srgbClr val="000000"/>
                </a:solidFill>
                <a:latin typeface="Arimo"/>
                <a:ea typeface="DejaVu Sans" pitchFamily="34" charset="2"/>
                <a:cs typeface="Lohit Hindi"/>
              </a:rPr>
              <a:t>: y = *</a:t>
            </a:r>
            <a:r>
              <a:rPr lang="en-US" altLang="en-US" sz="2400" dirty="0" err="1" smtClean="0"/>
              <a:t>int_ptr</a:t>
            </a:r>
            <a:r>
              <a:rPr altLang="en-US" sz="2400" dirty="0" smtClean="0">
                <a:solidFill>
                  <a:srgbClr val="000000"/>
                </a:solidFill>
                <a:latin typeface="Arimo"/>
                <a:ea typeface="DejaVu Sans" pitchFamily="34" charset="2"/>
                <a:cs typeface="Lohit Hindi"/>
              </a:rPr>
              <a:t> + 1 takes whatever </a:t>
            </a:r>
            <a:r>
              <a:rPr lang="en-US" altLang="en-US" sz="2400" dirty="0" err="1"/>
              <a:t>int_ptr</a:t>
            </a:r>
            <a:r>
              <a:rPr altLang="en-US" sz="2400" dirty="0" smtClean="0">
                <a:solidFill>
                  <a:srgbClr val="000000"/>
                </a:solidFill>
                <a:latin typeface="Arimo"/>
                <a:ea typeface="DejaVu Sans" pitchFamily="34" charset="2"/>
                <a:cs typeface="Lohit Hindi"/>
              </a:rPr>
              <a:t> points at, adds 1, and assigns the result to y</a:t>
            </a:r>
          </a:p>
          <a:p>
            <a:pPr marL="565150">
              <a:lnSpc>
                <a:spcPct val="80000"/>
              </a:lnSpc>
              <a:spcAft>
                <a:spcPct val="0"/>
              </a:spcAft>
              <a:buFontTx/>
              <a:buChar char="•"/>
            </a:pPr>
            <a:r>
              <a:rPr altLang="en-US" sz="2400" dirty="0" smtClean="0">
                <a:solidFill>
                  <a:srgbClr val="000000"/>
                </a:solidFill>
                <a:latin typeface="Arimo"/>
                <a:ea typeface="DejaVu Sans" pitchFamily="34" charset="2"/>
                <a:cs typeface="Lohit Hindi"/>
              </a:rPr>
              <a:t>Other ways to increment by 1:</a:t>
            </a:r>
          </a:p>
          <a:p>
            <a:pPr marL="996950" lvl="1" eaLnBrk="1" hangingPunct="1">
              <a:lnSpc>
                <a:spcPct val="80000"/>
              </a:lnSpc>
              <a:spcBef>
                <a:spcPct val="0"/>
              </a:spcBef>
              <a:spcAft>
                <a:spcPct val="0"/>
              </a:spcAft>
            </a:pPr>
            <a:r>
              <a:rPr lang="en-US" altLang="en-US" sz="2400" dirty="0" smtClean="0">
                <a:solidFill>
                  <a:srgbClr val="000000"/>
                </a:solidFill>
                <a:latin typeface="Arimo"/>
                <a:ea typeface="DejaVu Sans" pitchFamily="34" charset="2"/>
                <a:cs typeface="Lohit Hindi"/>
              </a:rPr>
              <a:t>*</a:t>
            </a:r>
            <a:r>
              <a:rPr lang="en-US" altLang="en-US" sz="2400" dirty="0" err="1" smtClean="0"/>
              <a:t>int_ptr</a:t>
            </a:r>
            <a:r>
              <a:rPr lang="en-US" altLang="en-US" sz="2400" dirty="0" smtClean="0">
                <a:solidFill>
                  <a:srgbClr val="000000"/>
                </a:solidFill>
                <a:latin typeface="Arimo"/>
                <a:ea typeface="DejaVu Sans" pitchFamily="34" charset="2"/>
                <a:cs typeface="Lohit Hindi"/>
              </a:rPr>
              <a:t> += 1 </a:t>
            </a:r>
            <a:r>
              <a:rPr lang="en-US" altLang="en-US" sz="2400" dirty="0" smtClean="0">
                <a:solidFill>
                  <a:srgbClr val="000000"/>
                </a:solidFill>
                <a:latin typeface="Arimo"/>
                <a:ea typeface="DejaVu Sans" pitchFamily="34" charset="2"/>
                <a:cs typeface="Lohit Hindi"/>
                <a:sym typeface="Wingdings" pitchFamily="2" charset="2"/>
              </a:rPr>
              <a:t> *</a:t>
            </a:r>
            <a:r>
              <a:rPr lang="en-US" altLang="en-US" sz="2400" dirty="0" err="1" smtClean="0"/>
              <a:t>int_ptr</a:t>
            </a:r>
            <a:r>
              <a:rPr lang="en-US" altLang="en-US" sz="2400" dirty="0" smtClean="0">
                <a:solidFill>
                  <a:srgbClr val="000000"/>
                </a:solidFill>
                <a:latin typeface="Arimo"/>
                <a:ea typeface="DejaVu Sans" pitchFamily="34" charset="2"/>
                <a:cs typeface="Lohit Hindi"/>
                <a:sym typeface="Wingdings" pitchFamily="2" charset="2"/>
              </a:rPr>
              <a:t> = *</a:t>
            </a:r>
            <a:r>
              <a:rPr lang="en-US" altLang="en-US" sz="2400" dirty="0" err="1" smtClean="0"/>
              <a:t>int_ptr</a:t>
            </a:r>
            <a:r>
              <a:rPr lang="en-US" altLang="en-US" sz="2400" dirty="0" smtClean="0">
                <a:solidFill>
                  <a:srgbClr val="000000"/>
                </a:solidFill>
                <a:latin typeface="Arimo"/>
                <a:ea typeface="DejaVu Sans" pitchFamily="34" charset="2"/>
                <a:cs typeface="Lohit Hindi"/>
                <a:sym typeface="Wingdings" pitchFamily="2" charset="2"/>
              </a:rPr>
              <a:t> + 1</a:t>
            </a:r>
            <a:endParaRPr lang="en-US" altLang="en-US" sz="2400" dirty="0" smtClean="0">
              <a:solidFill>
                <a:srgbClr val="000000"/>
              </a:solidFill>
              <a:latin typeface="Arimo"/>
              <a:ea typeface="DejaVu Sans" pitchFamily="34" charset="2"/>
              <a:cs typeface="Lohit Hindi"/>
            </a:endParaRPr>
          </a:p>
          <a:p>
            <a:pPr marL="996950" lvl="1" eaLnBrk="1" hangingPunct="1">
              <a:lnSpc>
                <a:spcPct val="80000"/>
              </a:lnSpc>
              <a:spcBef>
                <a:spcPct val="0"/>
              </a:spcBef>
              <a:spcAft>
                <a:spcPct val="0"/>
              </a:spcAft>
            </a:pPr>
            <a:r>
              <a:rPr lang="en-US" altLang="en-US" sz="2400" dirty="0" smtClean="0">
                <a:solidFill>
                  <a:srgbClr val="000000"/>
                </a:solidFill>
                <a:latin typeface="Arimo"/>
                <a:ea typeface="DejaVu Sans" pitchFamily="34" charset="2"/>
                <a:cs typeface="Lohit Hindi"/>
              </a:rPr>
              <a:t>++*</a:t>
            </a:r>
            <a:r>
              <a:rPr lang="en-US" altLang="en-US" sz="2400" dirty="0" err="1" smtClean="0"/>
              <a:t>int_ptr</a:t>
            </a:r>
            <a:endParaRPr lang="en-US" altLang="en-US" sz="2400" dirty="0" smtClean="0">
              <a:solidFill>
                <a:srgbClr val="000000"/>
              </a:solidFill>
              <a:latin typeface="Arimo"/>
              <a:ea typeface="DejaVu Sans" pitchFamily="34" charset="2"/>
              <a:cs typeface="Lohit Hindi"/>
            </a:endParaRPr>
          </a:p>
          <a:p>
            <a:pPr marL="996950" lvl="1" eaLnBrk="1" hangingPunct="1">
              <a:lnSpc>
                <a:spcPct val="80000"/>
              </a:lnSpc>
              <a:spcBef>
                <a:spcPct val="0"/>
              </a:spcBef>
              <a:spcAft>
                <a:spcPct val="0"/>
              </a:spcAft>
            </a:pPr>
            <a:r>
              <a:rPr lang="en-US" altLang="en-US" sz="2400" dirty="0" smtClean="0">
                <a:solidFill>
                  <a:srgbClr val="000000"/>
                </a:solidFill>
                <a:latin typeface="Arimo"/>
                <a:ea typeface="DejaVu Sans" pitchFamily="34" charset="2"/>
                <a:cs typeface="Lohit Hindi"/>
              </a:rPr>
              <a:t>(*</a:t>
            </a:r>
            <a:r>
              <a:rPr lang="en-US" altLang="en-US" sz="2400" dirty="0" err="1" smtClean="0"/>
              <a:t>int_ptr</a:t>
            </a:r>
            <a:r>
              <a:rPr lang="en-US" altLang="en-US" sz="2400" dirty="0" smtClean="0">
                <a:solidFill>
                  <a:srgbClr val="000000"/>
                </a:solidFill>
                <a:latin typeface="Arimo"/>
                <a:ea typeface="DejaVu Sans" pitchFamily="34" charset="2"/>
                <a:cs typeface="Lohit Hindi"/>
              </a:rPr>
              <a:t>)++</a:t>
            </a:r>
          </a:p>
          <a:p>
            <a:pPr marL="1373188" lvl="2" indent="-365125" eaLnBrk="1" hangingPunct="1">
              <a:lnSpc>
                <a:spcPct val="80000"/>
              </a:lnSpc>
              <a:spcBef>
                <a:spcPct val="0"/>
              </a:spcBef>
              <a:spcAft>
                <a:spcPct val="0"/>
              </a:spcAft>
              <a:buFontTx/>
              <a:buChar char="•"/>
            </a:pPr>
            <a:r>
              <a:rPr lang="en-US" altLang="en-US" dirty="0" smtClean="0">
                <a:solidFill>
                  <a:srgbClr val="000000"/>
                </a:solidFill>
                <a:latin typeface="Arimo"/>
                <a:ea typeface="DejaVu Sans" pitchFamily="34" charset="2"/>
                <a:cs typeface="Lohit Hindi"/>
              </a:rPr>
              <a:t>The parentheses are necessary; without them, the expression would increment </a:t>
            </a:r>
            <a:r>
              <a:rPr lang="en-US" altLang="en-US" dirty="0" err="1" smtClean="0">
                <a:solidFill>
                  <a:srgbClr val="000000"/>
                </a:solidFill>
                <a:latin typeface="Arimo"/>
                <a:ea typeface="DejaVu Sans" pitchFamily="34" charset="2"/>
                <a:cs typeface="Lohit Hindi"/>
              </a:rPr>
              <a:t>int_ptr</a:t>
            </a:r>
            <a:r>
              <a:rPr lang="en-US" altLang="en-US" dirty="0" smtClean="0">
                <a:solidFill>
                  <a:srgbClr val="000000"/>
                </a:solidFill>
                <a:latin typeface="Arimo"/>
                <a:ea typeface="DejaVu Sans" pitchFamily="34" charset="2"/>
                <a:cs typeface="Lohit Hindi"/>
              </a:rPr>
              <a:t> (so that it points to the following address in memory) instead of what it points to, because post-fix increment has higher precedence than the dereference operator, *, so without parentheses, the compiler will treat the expression as *(</a:t>
            </a:r>
            <a:r>
              <a:rPr lang="en-US" altLang="en-US" dirty="0" err="1" smtClean="0"/>
              <a:t>int_ptr</a:t>
            </a:r>
            <a:r>
              <a:rPr lang="en-US" altLang="en-US" dirty="0" smtClean="0">
                <a:solidFill>
                  <a:srgbClr val="000000"/>
                </a:solidFill>
                <a:latin typeface="Arimo"/>
                <a:ea typeface="DejaVu Sans" pitchFamily="34" charset="2"/>
                <a:cs typeface="Lohit Hindi"/>
              </a:rPr>
              <a:t>++)</a:t>
            </a:r>
          </a:p>
          <a:p>
            <a:pPr marL="107950" indent="0">
              <a:lnSpc>
                <a:spcPct val="80000"/>
              </a:lnSpc>
              <a:spcAft>
                <a:spcPct val="0"/>
              </a:spcAft>
              <a:buNone/>
            </a:pPr>
            <a:endParaRPr altLang="en-US" sz="3000" dirty="0" smtClean="0">
              <a:solidFill>
                <a:srgbClr val="000000"/>
              </a:solidFill>
              <a:latin typeface="Arimo"/>
              <a:ea typeface="DejaVu Sans" pitchFamily="34" charset="2"/>
              <a:cs typeface="Lohit Hindi"/>
            </a:endParaRPr>
          </a:p>
        </p:txBody>
      </p:sp>
      <p:sp>
        <p:nvSpPr>
          <p:cNvPr id="43009" name="Title 1"/>
          <p:cNvSpPr txBox="1">
            <a:spLocks noGrp="1"/>
          </p:cNvSpPr>
          <p:nvPr>
            <p:ph type="title"/>
          </p:nvPr>
        </p:nvSpPr>
        <p:spPr/>
        <p:txBody>
          <a:bodyPr/>
          <a:lstStyle/>
          <a:p>
            <a:pPr>
              <a:buSzPct val="45000"/>
              <a:buFont typeface="StarSymbol"/>
              <a:buNone/>
            </a:pPr>
            <a:r>
              <a:rPr altLang="en-US" smtClean="0">
                <a:solidFill>
                  <a:srgbClr val="000000"/>
                </a:solidFill>
                <a:latin typeface="Arimo"/>
              </a:rPr>
              <a:t>Pointers cont.</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30210" y="1447800"/>
            <a:ext cx="8229600" cy="4525963"/>
          </a:xfrm>
        </p:spPr>
        <p:txBody>
          <a:bodyPr>
            <a:normAutofit/>
          </a:bodyPr>
          <a:lstStyle/>
          <a:p>
            <a:pPr marL="109728" indent="0">
              <a:buNone/>
            </a:pPr>
            <a:r>
              <a:rPr lang="en-US" sz="2000" dirty="0" smtClean="0">
                <a:solidFill>
                  <a:srgbClr val="FF0000"/>
                </a:solidFill>
              </a:rPr>
              <a:t>  1000                  1004          </a:t>
            </a:r>
            <a:r>
              <a:rPr lang="en-US" sz="2000" dirty="0" smtClean="0"/>
              <a:t>2048</a:t>
            </a:r>
          </a:p>
          <a:p>
            <a:pPr marL="109728" indent="0">
              <a:buNone/>
            </a:pPr>
            <a:endParaRPr lang="en-US" sz="2000" dirty="0" smtClean="0">
              <a:solidFill>
                <a:srgbClr val="FF0000"/>
              </a:solidFill>
            </a:endParaRPr>
          </a:p>
          <a:p>
            <a:pPr marL="109728" indent="0">
              <a:buNone/>
            </a:pPr>
            <a:endParaRPr lang="en-US" sz="2000" dirty="0" smtClean="0">
              <a:solidFill>
                <a:srgbClr val="FF0000"/>
              </a:solidFill>
            </a:endParaRPr>
          </a:p>
          <a:p>
            <a:pPr marL="109728" indent="0">
              <a:buNone/>
            </a:pPr>
            <a:r>
              <a:rPr lang="en-US" sz="1600" b="1" dirty="0" smtClean="0"/>
              <a:t>        </a:t>
            </a:r>
            <a:r>
              <a:rPr lang="en-US" sz="1600" b="1" dirty="0" err="1"/>
              <a:t>v</a:t>
            </a:r>
            <a:r>
              <a:rPr lang="en-US" sz="1600" b="1" dirty="0" err="1" smtClean="0"/>
              <a:t>ar</a:t>
            </a:r>
            <a:r>
              <a:rPr lang="en-US" sz="1600" b="1" dirty="0" smtClean="0"/>
              <a:t>                        var2                    </a:t>
            </a:r>
            <a:r>
              <a:rPr lang="en-US" sz="1600" b="1" dirty="0" err="1" smtClean="0"/>
              <a:t>ptr</a:t>
            </a:r>
            <a:endParaRPr lang="en-US" sz="1600" b="1" dirty="0" smtClean="0"/>
          </a:p>
          <a:p>
            <a:pPr marL="109728" indent="0">
              <a:buNone/>
            </a:pPr>
            <a:r>
              <a:rPr lang="en-US" sz="1600" b="1" dirty="0" smtClean="0"/>
              <a:t>(normal variable)   (normal variable)      (pointer)</a:t>
            </a:r>
            <a:endParaRPr lang="en-US" sz="1600" b="1" dirty="0"/>
          </a:p>
        </p:txBody>
      </p:sp>
      <p:sp>
        <p:nvSpPr>
          <p:cNvPr id="22529" name="Slide Number Placeholder 3"/>
          <p:cNvSpPr>
            <a:spLocks noGrp="1"/>
          </p:cNvSpPr>
          <p:nvPr>
            <p:ph type="sldNum" sz="quarter" idx="4294967295"/>
          </p:nvPr>
        </p:nvSpPr>
        <p:spPr bwMode="auto">
          <a:xfrm>
            <a:off x="8647272" y="6407944"/>
            <a:ext cx="36576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compatLnSpc="1">
            <a:prstTxWarp prst="textNoShape">
              <a:avLst/>
            </a:prstTxWarp>
          </a:bodyPr>
          <a:lstStyle>
            <a:lvl1pPr>
              <a:defRPr>
                <a:solidFill>
                  <a:schemeClr val="tx1"/>
                </a:solidFill>
                <a:latin typeface="Calibri" pitchFamily="34" charset="0"/>
                <a:cs typeface="Arial" pitchFamily="34" charset="0"/>
              </a:defRPr>
            </a:lvl1pPr>
            <a:lvl2pPr marL="742950" indent="-285750">
              <a:defRPr>
                <a:solidFill>
                  <a:schemeClr val="tx1"/>
                </a:solidFill>
                <a:latin typeface="Calibri" pitchFamily="34" charset="0"/>
                <a:cs typeface="Arial" pitchFamily="34" charset="0"/>
              </a:defRPr>
            </a:lvl2pPr>
            <a:lvl3pPr marL="1143000" indent="-228600">
              <a:defRPr>
                <a:solidFill>
                  <a:schemeClr val="tx1"/>
                </a:solidFill>
                <a:latin typeface="Calibri" pitchFamily="34" charset="0"/>
                <a:cs typeface="Arial" pitchFamily="34" charset="0"/>
              </a:defRPr>
            </a:lvl3pPr>
            <a:lvl4pPr marL="1600200" indent="-228600">
              <a:defRPr>
                <a:solidFill>
                  <a:schemeClr val="tx1"/>
                </a:solidFill>
                <a:latin typeface="Calibri" pitchFamily="34" charset="0"/>
                <a:cs typeface="Arial" pitchFamily="34" charset="0"/>
              </a:defRPr>
            </a:lvl4pPr>
            <a:lvl5pPr marL="2057400" indent="-228600">
              <a:defRPr>
                <a:solidFill>
                  <a:schemeClr val="tx1"/>
                </a:solidFill>
                <a:latin typeface="Calibri" pitchFamily="34" charset="0"/>
                <a:cs typeface="Arial" pitchFamily="34" charset="0"/>
              </a:defRPr>
            </a:lvl5pPr>
            <a:lvl6pPr marL="2514600" indent="-228600" fontAlgn="base">
              <a:spcBef>
                <a:spcPct val="0"/>
              </a:spcBef>
              <a:spcAft>
                <a:spcPct val="0"/>
              </a:spcAft>
              <a:defRPr>
                <a:solidFill>
                  <a:schemeClr val="tx1"/>
                </a:solidFill>
                <a:latin typeface="Calibri" pitchFamily="34" charset="0"/>
                <a:cs typeface="Arial" pitchFamily="34" charset="0"/>
              </a:defRPr>
            </a:lvl6pPr>
            <a:lvl7pPr marL="2971800" indent="-228600" fontAlgn="base">
              <a:spcBef>
                <a:spcPct val="0"/>
              </a:spcBef>
              <a:spcAft>
                <a:spcPct val="0"/>
              </a:spcAft>
              <a:defRPr>
                <a:solidFill>
                  <a:schemeClr val="tx1"/>
                </a:solidFill>
                <a:latin typeface="Calibri" pitchFamily="34" charset="0"/>
                <a:cs typeface="Arial" pitchFamily="34" charset="0"/>
              </a:defRPr>
            </a:lvl7pPr>
            <a:lvl8pPr marL="3429000" indent="-228600" fontAlgn="base">
              <a:spcBef>
                <a:spcPct val="0"/>
              </a:spcBef>
              <a:spcAft>
                <a:spcPct val="0"/>
              </a:spcAft>
              <a:defRPr>
                <a:solidFill>
                  <a:schemeClr val="tx1"/>
                </a:solidFill>
                <a:latin typeface="Calibri" pitchFamily="34" charset="0"/>
                <a:cs typeface="Arial" pitchFamily="34" charset="0"/>
              </a:defRPr>
            </a:lvl8pPr>
            <a:lvl9pPr marL="3886200" indent="-228600" fontAlgn="base">
              <a:spcBef>
                <a:spcPct val="0"/>
              </a:spcBef>
              <a:spcAft>
                <a:spcPct val="0"/>
              </a:spcAft>
              <a:defRPr>
                <a:solidFill>
                  <a:schemeClr val="tx1"/>
                </a:solidFill>
                <a:latin typeface="Calibri" pitchFamily="34" charset="0"/>
                <a:cs typeface="Arial" pitchFamily="34" charset="0"/>
              </a:defRPr>
            </a:lvl9pPr>
          </a:lstStyle>
          <a:p>
            <a:pPr fontAlgn="base">
              <a:spcBef>
                <a:spcPct val="0"/>
              </a:spcBef>
              <a:spcAft>
                <a:spcPct val="0"/>
              </a:spcAft>
            </a:pPr>
            <a:fld id="{596C0CF2-85F2-4A07-9129-D3407FD357ED}" type="slidenum">
              <a:rPr lang="en-US" altLang="en-US">
                <a:solidFill>
                  <a:schemeClr val="bg1"/>
                </a:solidFill>
                <a:latin typeface="Tinos"/>
              </a:rPr>
              <a:pPr fontAlgn="base">
                <a:spcBef>
                  <a:spcPct val="0"/>
                </a:spcBef>
                <a:spcAft>
                  <a:spcPct val="0"/>
                </a:spcAft>
              </a:pPr>
              <a:t>34</a:t>
            </a:fld>
            <a:endParaRPr lang="en-US" altLang="en-US">
              <a:solidFill>
                <a:schemeClr val="bg1"/>
              </a:solidFill>
              <a:latin typeface="Tinos"/>
            </a:endParaRPr>
          </a:p>
        </p:txBody>
      </p:sp>
      <p:sp>
        <p:nvSpPr>
          <p:cNvPr id="22530" name="Title 1"/>
          <p:cNvSpPr txBox="1">
            <a:spLocks noGrp="1"/>
          </p:cNvSpPr>
          <p:nvPr>
            <p:ph type="title"/>
          </p:nvPr>
        </p:nvSpPr>
        <p:spPr>
          <a:xfrm>
            <a:off x="457200" y="704088"/>
            <a:ext cx="8229600" cy="667512"/>
          </a:xfrm>
        </p:spPr>
        <p:txBody>
          <a:bodyPr>
            <a:normAutofit fontScale="90000"/>
          </a:bodyPr>
          <a:lstStyle/>
          <a:p>
            <a:pPr>
              <a:buSzPct val="45000"/>
              <a:buFont typeface="StarSymbol"/>
              <a:buNone/>
            </a:pPr>
            <a:r>
              <a:rPr altLang="en-US" dirty="0" smtClean="0">
                <a:solidFill>
                  <a:srgbClr val="000000"/>
                </a:solidFill>
                <a:latin typeface="Arimo"/>
              </a:rPr>
              <a:t>Pointer introduction</a:t>
            </a:r>
          </a:p>
        </p:txBody>
      </p:sp>
      <p:sp>
        <p:nvSpPr>
          <p:cNvPr id="22531" name="TextBox 4"/>
          <p:cNvSpPr txBox="1">
            <a:spLocks noChangeArrowheads="1"/>
          </p:cNvSpPr>
          <p:nvPr/>
        </p:nvSpPr>
        <p:spPr bwMode="auto">
          <a:xfrm>
            <a:off x="5892800" y="1559408"/>
            <a:ext cx="2336800"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defRPr>
                <a:solidFill>
                  <a:schemeClr val="tx1"/>
                </a:solidFill>
                <a:latin typeface="Calibri" pitchFamily="34" charset="0"/>
                <a:cs typeface="Arial" pitchFamily="34" charset="0"/>
              </a:defRPr>
            </a:lvl1pPr>
            <a:lvl2pPr marL="742950" indent="-285750">
              <a:defRPr>
                <a:solidFill>
                  <a:schemeClr val="tx1"/>
                </a:solidFill>
                <a:latin typeface="Calibri" pitchFamily="34" charset="0"/>
                <a:cs typeface="Arial" pitchFamily="34" charset="0"/>
              </a:defRPr>
            </a:lvl2pPr>
            <a:lvl3pPr marL="1143000" indent="-228600">
              <a:defRPr>
                <a:solidFill>
                  <a:schemeClr val="tx1"/>
                </a:solidFill>
                <a:latin typeface="Calibri" pitchFamily="34" charset="0"/>
                <a:cs typeface="Arial" pitchFamily="34" charset="0"/>
              </a:defRPr>
            </a:lvl3pPr>
            <a:lvl4pPr marL="1600200" indent="-228600">
              <a:defRPr>
                <a:solidFill>
                  <a:schemeClr val="tx1"/>
                </a:solidFill>
                <a:latin typeface="Calibri" pitchFamily="34" charset="0"/>
                <a:cs typeface="Arial" pitchFamily="34" charset="0"/>
              </a:defRPr>
            </a:lvl4pPr>
            <a:lvl5pPr marL="2057400" indent="-228600">
              <a:defRPr>
                <a:solidFill>
                  <a:schemeClr val="tx1"/>
                </a:solidFill>
                <a:latin typeface="Calibri" pitchFamily="34" charset="0"/>
                <a:cs typeface="Arial" pitchFamily="34" charset="0"/>
              </a:defRPr>
            </a:lvl5pPr>
            <a:lvl6pPr marL="2514600" indent="-228600" fontAlgn="base">
              <a:spcBef>
                <a:spcPct val="0"/>
              </a:spcBef>
              <a:spcAft>
                <a:spcPct val="0"/>
              </a:spcAft>
              <a:defRPr>
                <a:solidFill>
                  <a:schemeClr val="tx1"/>
                </a:solidFill>
                <a:latin typeface="Calibri" pitchFamily="34" charset="0"/>
                <a:cs typeface="Arial" pitchFamily="34" charset="0"/>
              </a:defRPr>
            </a:lvl6pPr>
            <a:lvl7pPr marL="2971800" indent="-228600" fontAlgn="base">
              <a:spcBef>
                <a:spcPct val="0"/>
              </a:spcBef>
              <a:spcAft>
                <a:spcPct val="0"/>
              </a:spcAft>
              <a:defRPr>
                <a:solidFill>
                  <a:schemeClr val="tx1"/>
                </a:solidFill>
                <a:latin typeface="Calibri" pitchFamily="34" charset="0"/>
                <a:cs typeface="Arial" pitchFamily="34" charset="0"/>
              </a:defRPr>
            </a:lvl7pPr>
            <a:lvl8pPr marL="3429000" indent="-228600" fontAlgn="base">
              <a:spcBef>
                <a:spcPct val="0"/>
              </a:spcBef>
              <a:spcAft>
                <a:spcPct val="0"/>
              </a:spcAft>
              <a:defRPr>
                <a:solidFill>
                  <a:schemeClr val="tx1"/>
                </a:solidFill>
                <a:latin typeface="Calibri" pitchFamily="34" charset="0"/>
                <a:cs typeface="Arial" pitchFamily="34" charset="0"/>
              </a:defRPr>
            </a:lvl8pPr>
            <a:lvl9pPr marL="3886200" indent="-228600" fontAlgn="base">
              <a:spcBef>
                <a:spcPct val="0"/>
              </a:spcBef>
              <a:spcAft>
                <a:spcPct val="0"/>
              </a:spcAft>
              <a:defRPr>
                <a:solidFill>
                  <a:schemeClr val="tx1"/>
                </a:solidFill>
                <a:latin typeface="Calibri" pitchFamily="34" charset="0"/>
                <a:cs typeface="Arial" pitchFamily="34" charset="0"/>
              </a:defRPr>
            </a:lvl9pPr>
          </a:lstStyle>
          <a:p>
            <a:pPr>
              <a:buFont typeface="Wingdings" pitchFamily="2" charset="2"/>
              <a:buChar char="ß"/>
            </a:pPr>
            <a:r>
              <a:rPr lang="en-US" altLang="en-US" dirty="0">
                <a:sym typeface="Wingdings" pitchFamily="2" charset="2"/>
              </a:rPr>
              <a:t>A</a:t>
            </a:r>
            <a:r>
              <a:rPr lang="en-US" altLang="en-US" dirty="0" smtClean="0">
                <a:sym typeface="Wingdings" pitchFamily="2" charset="2"/>
              </a:rPr>
              <a:t>ddress </a:t>
            </a:r>
            <a:r>
              <a:rPr lang="en-US" altLang="en-US" dirty="0">
                <a:sym typeface="Wingdings" pitchFamily="2" charset="2"/>
              </a:rPr>
              <a:t>in memory</a:t>
            </a:r>
          </a:p>
          <a:p>
            <a:pPr>
              <a:buFont typeface="Wingdings" pitchFamily="2" charset="2"/>
              <a:buChar char="ß"/>
            </a:pPr>
            <a:endParaRPr lang="en-US" altLang="en-US" sz="1700" dirty="0">
              <a:sym typeface="Wingdings" pitchFamily="2" charset="2"/>
            </a:endParaRPr>
          </a:p>
          <a:p>
            <a:pPr>
              <a:buFont typeface="Wingdings" pitchFamily="2" charset="2"/>
              <a:buChar char="ß"/>
            </a:pPr>
            <a:r>
              <a:rPr lang="en-US" altLang="en-US" dirty="0">
                <a:sym typeface="Wingdings" pitchFamily="2" charset="2"/>
              </a:rPr>
              <a:t>Value</a:t>
            </a:r>
          </a:p>
          <a:p>
            <a:pPr>
              <a:buFont typeface="Wingdings" pitchFamily="2" charset="2"/>
              <a:buChar char="ß"/>
            </a:pPr>
            <a:endParaRPr lang="en-US" altLang="en-US" sz="1700" dirty="0">
              <a:sym typeface="Wingdings" pitchFamily="2" charset="2"/>
            </a:endParaRPr>
          </a:p>
          <a:p>
            <a:pPr>
              <a:buFont typeface="Wingdings" pitchFamily="2" charset="2"/>
              <a:buChar char="ß"/>
            </a:pPr>
            <a:r>
              <a:rPr lang="en-US" altLang="en-US" dirty="0" smtClean="0">
                <a:sym typeface="Wingdings" pitchFamily="2" charset="2"/>
              </a:rPr>
              <a:t>Variable (identifier)</a:t>
            </a:r>
            <a:endParaRPr lang="en-US" altLang="en-US" dirty="0"/>
          </a:p>
        </p:txBody>
      </p:sp>
      <p:sp>
        <p:nvSpPr>
          <p:cNvPr id="22533" name="TextBox 6"/>
          <p:cNvSpPr txBox="1">
            <a:spLocks noChangeArrowheads="1"/>
          </p:cNvSpPr>
          <p:nvPr/>
        </p:nvSpPr>
        <p:spPr bwMode="auto">
          <a:xfrm>
            <a:off x="708023" y="3505200"/>
            <a:ext cx="7673975" cy="292387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a:solidFill>
                  <a:schemeClr val="tx1"/>
                </a:solidFill>
                <a:latin typeface="Calibri" pitchFamily="34" charset="0"/>
                <a:cs typeface="Arial" pitchFamily="34" charset="0"/>
              </a:defRPr>
            </a:lvl1pPr>
            <a:lvl2pPr marL="742950" indent="-285750">
              <a:defRPr>
                <a:solidFill>
                  <a:schemeClr val="tx1"/>
                </a:solidFill>
                <a:latin typeface="Calibri" pitchFamily="34" charset="0"/>
                <a:cs typeface="Arial" pitchFamily="34" charset="0"/>
              </a:defRPr>
            </a:lvl2pPr>
            <a:lvl3pPr marL="1143000" indent="-228600">
              <a:defRPr>
                <a:solidFill>
                  <a:schemeClr val="tx1"/>
                </a:solidFill>
                <a:latin typeface="Calibri" pitchFamily="34" charset="0"/>
                <a:cs typeface="Arial" pitchFamily="34" charset="0"/>
              </a:defRPr>
            </a:lvl3pPr>
            <a:lvl4pPr marL="1600200" indent="-228600">
              <a:defRPr>
                <a:solidFill>
                  <a:schemeClr val="tx1"/>
                </a:solidFill>
                <a:latin typeface="Calibri" pitchFamily="34" charset="0"/>
                <a:cs typeface="Arial" pitchFamily="34" charset="0"/>
              </a:defRPr>
            </a:lvl4pPr>
            <a:lvl5pPr marL="2057400" indent="-228600">
              <a:defRPr>
                <a:solidFill>
                  <a:schemeClr val="tx1"/>
                </a:solidFill>
                <a:latin typeface="Calibri" pitchFamily="34" charset="0"/>
                <a:cs typeface="Arial" pitchFamily="34" charset="0"/>
              </a:defRPr>
            </a:lvl5pPr>
            <a:lvl6pPr marL="2514600" indent="-228600" fontAlgn="base">
              <a:spcBef>
                <a:spcPct val="0"/>
              </a:spcBef>
              <a:spcAft>
                <a:spcPct val="0"/>
              </a:spcAft>
              <a:defRPr>
                <a:solidFill>
                  <a:schemeClr val="tx1"/>
                </a:solidFill>
                <a:latin typeface="Calibri" pitchFamily="34" charset="0"/>
                <a:cs typeface="Arial" pitchFamily="34" charset="0"/>
              </a:defRPr>
            </a:lvl6pPr>
            <a:lvl7pPr marL="2971800" indent="-228600" fontAlgn="base">
              <a:spcBef>
                <a:spcPct val="0"/>
              </a:spcBef>
              <a:spcAft>
                <a:spcPct val="0"/>
              </a:spcAft>
              <a:defRPr>
                <a:solidFill>
                  <a:schemeClr val="tx1"/>
                </a:solidFill>
                <a:latin typeface="Calibri" pitchFamily="34" charset="0"/>
                <a:cs typeface="Arial" pitchFamily="34" charset="0"/>
              </a:defRPr>
            </a:lvl7pPr>
            <a:lvl8pPr marL="3429000" indent="-228600" fontAlgn="base">
              <a:spcBef>
                <a:spcPct val="0"/>
              </a:spcBef>
              <a:spcAft>
                <a:spcPct val="0"/>
              </a:spcAft>
              <a:defRPr>
                <a:solidFill>
                  <a:schemeClr val="tx1"/>
                </a:solidFill>
                <a:latin typeface="Calibri" pitchFamily="34" charset="0"/>
                <a:cs typeface="Arial" pitchFamily="34" charset="0"/>
              </a:defRPr>
            </a:lvl8pPr>
            <a:lvl9pPr marL="3886200" indent="-228600" fontAlgn="base">
              <a:spcBef>
                <a:spcPct val="0"/>
              </a:spcBef>
              <a:spcAft>
                <a:spcPct val="0"/>
              </a:spcAft>
              <a:defRPr>
                <a:solidFill>
                  <a:schemeClr val="tx1"/>
                </a:solidFill>
                <a:latin typeface="Calibri" pitchFamily="34" charset="0"/>
                <a:cs typeface="Arial" pitchFamily="34" charset="0"/>
              </a:defRPr>
            </a:lvl9pPr>
          </a:lstStyle>
          <a:p>
            <a:r>
              <a:rPr lang="en-US" altLang="en-US" sz="2000" dirty="0" err="1"/>
              <a:t>int</a:t>
            </a:r>
            <a:r>
              <a:rPr lang="en-US" altLang="en-US" sz="2000" dirty="0"/>
              <a:t>   </a:t>
            </a:r>
            <a:r>
              <a:rPr lang="en-US" altLang="en-US" sz="2000" dirty="0" err="1" smtClean="0"/>
              <a:t>var</a:t>
            </a:r>
            <a:r>
              <a:rPr lang="en-US" altLang="en-US" sz="2000" dirty="0" smtClean="0"/>
              <a:t> </a:t>
            </a:r>
            <a:r>
              <a:rPr lang="en-US" altLang="en-US" sz="2000" dirty="0"/>
              <a:t>= </a:t>
            </a:r>
            <a:r>
              <a:rPr lang="en-US" altLang="en-US" sz="2000" dirty="0" smtClean="0"/>
              <a:t>50, var2 = 0;  /* access </a:t>
            </a:r>
            <a:r>
              <a:rPr lang="en-US" altLang="en-US" sz="2000" dirty="0" err="1" smtClean="0"/>
              <a:t>var</a:t>
            </a:r>
            <a:r>
              <a:rPr lang="en-US" altLang="en-US" sz="2000" dirty="0" smtClean="0"/>
              <a:t> directly – through its name  */</a:t>
            </a:r>
            <a:endParaRPr lang="en-US" altLang="en-US" sz="2000" dirty="0"/>
          </a:p>
          <a:p>
            <a:r>
              <a:rPr lang="en-US" altLang="en-US" sz="2000" dirty="0" err="1"/>
              <a:t>int</a:t>
            </a:r>
            <a:r>
              <a:rPr lang="en-US" altLang="en-US" sz="2000" dirty="0"/>
              <a:t>  *</a:t>
            </a:r>
            <a:r>
              <a:rPr lang="en-US" altLang="en-US" sz="2000" dirty="0" err="1"/>
              <a:t>ptr</a:t>
            </a:r>
            <a:r>
              <a:rPr lang="en-US" altLang="en-US" sz="2000" dirty="0"/>
              <a:t>;    </a:t>
            </a:r>
            <a:r>
              <a:rPr lang="en-US" altLang="en-US" sz="2000" dirty="0" smtClean="0"/>
              <a:t>      </a:t>
            </a:r>
            <a:r>
              <a:rPr lang="en-US" altLang="en-US" sz="2000" dirty="0"/>
              <a:t> </a:t>
            </a:r>
            <a:r>
              <a:rPr lang="en-US" altLang="en-US" sz="2000" dirty="0" smtClean="0"/>
              <a:t>               /*  declare </a:t>
            </a:r>
            <a:r>
              <a:rPr lang="en-US" altLang="en-US" sz="2000" dirty="0" err="1" smtClean="0"/>
              <a:t>ptr</a:t>
            </a:r>
            <a:r>
              <a:rPr lang="en-US" altLang="en-US" sz="2000" dirty="0" smtClean="0"/>
              <a:t> to be a pointer to </a:t>
            </a:r>
            <a:r>
              <a:rPr lang="en-US" altLang="en-US" sz="2000" dirty="0" err="1" smtClean="0"/>
              <a:t>int</a:t>
            </a:r>
            <a:r>
              <a:rPr lang="en-US" altLang="en-US" sz="2000" dirty="0" smtClean="0"/>
              <a:t>  */</a:t>
            </a:r>
            <a:endParaRPr lang="en-US" altLang="en-US" sz="2000" dirty="0"/>
          </a:p>
          <a:p>
            <a:r>
              <a:rPr lang="en-US" altLang="en-US" sz="2000" dirty="0" err="1"/>
              <a:t>ptr</a:t>
            </a:r>
            <a:r>
              <a:rPr lang="en-US" altLang="en-US" sz="2000" dirty="0"/>
              <a:t> = &amp;</a:t>
            </a:r>
            <a:r>
              <a:rPr lang="en-US" altLang="en-US" sz="2000" dirty="0" err="1" smtClean="0"/>
              <a:t>var</a:t>
            </a:r>
            <a:r>
              <a:rPr lang="en-US" altLang="en-US" sz="2000" dirty="0" smtClean="0"/>
              <a:t>;                      /*   *</a:t>
            </a:r>
            <a:r>
              <a:rPr lang="en-US" altLang="en-US" sz="2000" dirty="0" err="1"/>
              <a:t>ptr</a:t>
            </a:r>
            <a:r>
              <a:rPr lang="en-US" altLang="en-US" sz="2000" dirty="0"/>
              <a:t> </a:t>
            </a:r>
            <a:r>
              <a:rPr lang="en-US" altLang="en-US" sz="2000" dirty="0" smtClean="0"/>
              <a:t>points to </a:t>
            </a:r>
            <a:r>
              <a:rPr lang="en-US" altLang="en-US" sz="2000" dirty="0" err="1" smtClean="0"/>
              <a:t>var</a:t>
            </a:r>
            <a:r>
              <a:rPr lang="en-US" altLang="en-US" sz="2000" dirty="0" smtClean="0"/>
              <a:t>    (i.e. </a:t>
            </a:r>
            <a:r>
              <a:rPr lang="en-US" altLang="en-US" sz="2000" dirty="0" err="1" smtClean="0"/>
              <a:t>ptr</a:t>
            </a:r>
            <a:r>
              <a:rPr lang="en-US" altLang="en-US" sz="2000" dirty="0" smtClean="0"/>
              <a:t> contains 1000 ) */</a:t>
            </a:r>
            <a:endParaRPr lang="en-US" altLang="en-US" sz="2000" dirty="0"/>
          </a:p>
          <a:p>
            <a:r>
              <a:rPr lang="en-US" altLang="en-US" sz="2000" dirty="0"/>
              <a:t>*</a:t>
            </a:r>
            <a:r>
              <a:rPr lang="en-US" altLang="en-US" sz="2000" dirty="0" err="1"/>
              <a:t>ptr</a:t>
            </a:r>
            <a:r>
              <a:rPr lang="en-US" altLang="en-US" sz="2000" dirty="0"/>
              <a:t> = 1;          /*   Access </a:t>
            </a:r>
            <a:r>
              <a:rPr lang="en-US" altLang="en-US" sz="2000" dirty="0" err="1"/>
              <a:t>var</a:t>
            </a:r>
            <a:r>
              <a:rPr lang="en-US" altLang="en-US" sz="2000" dirty="0"/>
              <a:t> using indirection, that is, through  */</a:t>
            </a:r>
          </a:p>
          <a:p>
            <a:r>
              <a:rPr lang="en-US" altLang="en-US" sz="2000" dirty="0"/>
              <a:t>	         /*  the address in </a:t>
            </a:r>
            <a:r>
              <a:rPr lang="en-US" altLang="en-US" sz="2000" dirty="0" err="1"/>
              <a:t>ptr</a:t>
            </a:r>
            <a:r>
              <a:rPr lang="en-US" altLang="en-US" sz="2000" dirty="0"/>
              <a:t>  			  </a:t>
            </a:r>
            <a:r>
              <a:rPr lang="en-US" altLang="en-US" sz="2000" dirty="0" smtClean="0"/>
              <a:t>*/</a:t>
            </a:r>
          </a:p>
          <a:p>
            <a:r>
              <a:rPr lang="en-US" altLang="en-US" sz="2000" b="1" dirty="0" smtClean="0">
                <a:solidFill>
                  <a:srgbClr val="0070C0"/>
                </a:solidFill>
              </a:rPr>
              <a:t>var2 </a:t>
            </a:r>
            <a:r>
              <a:rPr lang="en-US" altLang="en-US" sz="2000" b="1" dirty="0">
                <a:solidFill>
                  <a:srgbClr val="0070C0"/>
                </a:solidFill>
              </a:rPr>
              <a:t>= *</a:t>
            </a:r>
            <a:r>
              <a:rPr lang="en-US" altLang="en-US" sz="2000" b="1" dirty="0" err="1" smtClean="0">
                <a:solidFill>
                  <a:srgbClr val="0070C0"/>
                </a:solidFill>
              </a:rPr>
              <a:t>ptr</a:t>
            </a:r>
            <a:r>
              <a:rPr lang="en-US" altLang="en-US" sz="2000" b="1" dirty="0" smtClean="0">
                <a:solidFill>
                  <a:srgbClr val="0070C0"/>
                </a:solidFill>
              </a:rPr>
              <a:t> + 1;</a:t>
            </a:r>
            <a:r>
              <a:rPr lang="en-US" altLang="en-US" sz="2000" dirty="0" smtClean="0"/>
              <a:t>    </a:t>
            </a:r>
            <a:r>
              <a:rPr lang="en-US" altLang="en-US" sz="2000" dirty="0"/>
              <a:t>/*   Access </a:t>
            </a:r>
            <a:r>
              <a:rPr lang="en-US" altLang="en-US" sz="2000" dirty="0" err="1"/>
              <a:t>var</a:t>
            </a:r>
            <a:r>
              <a:rPr lang="en-US" altLang="en-US" sz="2000" dirty="0"/>
              <a:t> using indirection, that is, through </a:t>
            </a:r>
            <a:r>
              <a:rPr lang="en-US" altLang="en-US" sz="2000" dirty="0" smtClean="0"/>
              <a:t>  */</a:t>
            </a:r>
          </a:p>
          <a:p>
            <a:r>
              <a:rPr lang="en-US" altLang="en-US" sz="2000" dirty="0"/>
              <a:t>	 </a:t>
            </a:r>
            <a:r>
              <a:rPr lang="en-US" altLang="en-US" sz="2000" dirty="0" smtClean="0"/>
              <a:t>              /*  the address in </a:t>
            </a:r>
            <a:r>
              <a:rPr lang="en-US" altLang="en-US" sz="2000" dirty="0" err="1" smtClean="0"/>
              <a:t>ptr</a:t>
            </a:r>
            <a:r>
              <a:rPr lang="en-US" altLang="en-US" sz="2000" dirty="0" smtClean="0"/>
              <a:t>  			  */</a:t>
            </a:r>
            <a:endParaRPr lang="en-US" altLang="en-US" sz="2400" dirty="0"/>
          </a:p>
          <a:p>
            <a:r>
              <a:rPr lang="en-US" altLang="en-US" sz="2400" dirty="0"/>
              <a:t>What value does the variable var2 have? </a:t>
            </a:r>
            <a:endParaRPr lang="en-US" altLang="en-US" sz="2400" b="1" dirty="0">
              <a:solidFill>
                <a:srgbClr val="00B050"/>
              </a:solidFill>
            </a:endParaRPr>
          </a:p>
          <a:p>
            <a:endParaRPr lang="en-US" altLang="en-US" sz="2000" dirty="0" smtClean="0"/>
          </a:p>
        </p:txBody>
      </p:sp>
      <p:sp>
        <p:nvSpPr>
          <p:cNvPr id="3" name="Rounded Rectangle 2"/>
          <p:cNvSpPr/>
          <p:nvPr/>
        </p:nvSpPr>
        <p:spPr>
          <a:xfrm>
            <a:off x="562708" y="1905000"/>
            <a:ext cx="1494692" cy="574431"/>
          </a:xfrm>
          <a:prstGeom prst="roundRect">
            <a:avLst/>
          </a:prstGeom>
          <a:solidFill>
            <a:schemeClr val="accent4">
              <a:lumMod val="40000"/>
              <a:lumOff val="6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12" name="Rounded Rectangle 11"/>
          <p:cNvSpPr/>
          <p:nvPr/>
        </p:nvSpPr>
        <p:spPr>
          <a:xfrm>
            <a:off x="4296508" y="1905000"/>
            <a:ext cx="1494692" cy="574431"/>
          </a:xfrm>
          <a:prstGeom prst="roundRect">
            <a:avLst/>
          </a:prstGeom>
          <a:solidFill>
            <a:schemeClr val="accent4">
              <a:lumMod val="40000"/>
              <a:lumOff val="6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00B050"/>
                </a:solidFill>
              </a:rPr>
              <a:t>1000</a:t>
            </a:r>
            <a:endParaRPr lang="en-US" dirty="0">
              <a:solidFill>
                <a:srgbClr val="00B050"/>
              </a:solidFill>
            </a:endParaRPr>
          </a:p>
        </p:txBody>
      </p:sp>
      <p:cxnSp>
        <p:nvCxnSpPr>
          <p:cNvPr id="6" name="Elbow Connector 5"/>
          <p:cNvCxnSpPr/>
          <p:nvPr/>
        </p:nvCxnSpPr>
        <p:spPr>
          <a:xfrm rot="10800000">
            <a:off x="1524000" y="1447801"/>
            <a:ext cx="2772508" cy="632808"/>
          </a:xfrm>
          <a:prstGeom prst="bentConnector3">
            <a:avLst>
              <a:gd name="adj1" fmla="val 4757"/>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Rounded Rectangle 16"/>
          <p:cNvSpPr/>
          <p:nvPr/>
        </p:nvSpPr>
        <p:spPr>
          <a:xfrm>
            <a:off x="2391508" y="1863969"/>
            <a:ext cx="1494692" cy="574431"/>
          </a:xfrm>
          <a:prstGeom prst="roundRect">
            <a:avLst/>
          </a:prstGeom>
          <a:solidFill>
            <a:schemeClr val="accent4">
              <a:lumMod val="40000"/>
              <a:lumOff val="6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a:t>
            </a:r>
            <a:endParaRPr lang="en-US" dirty="0">
              <a:solidFill>
                <a:schemeClr val="tx1"/>
              </a:solidFill>
            </a:endParaRPr>
          </a:p>
        </p:txBody>
      </p:sp>
    </p:spTree>
    <p:extLst>
      <p:ext uri="{BB962C8B-B14F-4D97-AF65-F5344CB8AC3E}">
        <p14:creationId xmlns:p14="http://schemas.microsoft.com/office/powerpoint/2010/main" val="236341047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30210" y="1447800"/>
            <a:ext cx="8229600" cy="4525963"/>
          </a:xfrm>
        </p:spPr>
        <p:txBody>
          <a:bodyPr>
            <a:normAutofit/>
          </a:bodyPr>
          <a:lstStyle/>
          <a:p>
            <a:pPr marL="109728" indent="0">
              <a:buNone/>
            </a:pPr>
            <a:r>
              <a:rPr lang="en-US" sz="2000" dirty="0" smtClean="0">
                <a:solidFill>
                  <a:srgbClr val="FF0000"/>
                </a:solidFill>
              </a:rPr>
              <a:t>  1000                  1004          </a:t>
            </a:r>
            <a:r>
              <a:rPr lang="en-US" sz="2000" dirty="0" smtClean="0"/>
              <a:t>2048</a:t>
            </a:r>
          </a:p>
          <a:p>
            <a:pPr marL="109728" indent="0">
              <a:buNone/>
            </a:pPr>
            <a:endParaRPr lang="en-US" sz="2000" dirty="0" smtClean="0">
              <a:solidFill>
                <a:srgbClr val="FF0000"/>
              </a:solidFill>
            </a:endParaRPr>
          </a:p>
          <a:p>
            <a:pPr marL="109728" indent="0">
              <a:buNone/>
            </a:pPr>
            <a:endParaRPr lang="en-US" sz="2000" dirty="0" smtClean="0">
              <a:solidFill>
                <a:srgbClr val="FF0000"/>
              </a:solidFill>
            </a:endParaRPr>
          </a:p>
          <a:p>
            <a:pPr marL="109728" indent="0">
              <a:buNone/>
            </a:pPr>
            <a:r>
              <a:rPr lang="en-US" sz="1600" b="1" dirty="0" smtClean="0"/>
              <a:t>        </a:t>
            </a:r>
            <a:r>
              <a:rPr lang="en-US" sz="1600" b="1" dirty="0" err="1"/>
              <a:t>v</a:t>
            </a:r>
            <a:r>
              <a:rPr lang="en-US" sz="1600" b="1" dirty="0" err="1" smtClean="0"/>
              <a:t>ar</a:t>
            </a:r>
            <a:r>
              <a:rPr lang="en-US" sz="1600" b="1" dirty="0" smtClean="0"/>
              <a:t>                        var2                    </a:t>
            </a:r>
            <a:r>
              <a:rPr lang="en-US" sz="1600" b="1" dirty="0" err="1" smtClean="0"/>
              <a:t>ptr</a:t>
            </a:r>
            <a:endParaRPr lang="en-US" sz="1600" b="1" dirty="0" smtClean="0"/>
          </a:p>
          <a:p>
            <a:pPr marL="109728" indent="0">
              <a:buNone/>
            </a:pPr>
            <a:r>
              <a:rPr lang="en-US" sz="1600" b="1" dirty="0" smtClean="0"/>
              <a:t>(normal variable)   (normal variable)      (pointer)</a:t>
            </a:r>
            <a:endParaRPr lang="en-US" sz="1600" b="1" dirty="0"/>
          </a:p>
        </p:txBody>
      </p:sp>
      <p:sp>
        <p:nvSpPr>
          <p:cNvPr id="22529" name="Slide Number Placeholder 3"/>
          <p:cNvSpPr>
            <a:spLocks noGrp="1"/>
          </p:cNvSpPr>
          <p:nvPr>
            <p:ph type="sldNum" sz="quarter" idx="4294967295"/>
          </p:nvPr>
        </p:nvSpPr>
        <p:spPr bwMode="auto">
          <a:xfrm>
            <a:off x="8647272" y="6407944"/>
            <a:ext cx="36576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compatLnSpc="1">
            <a:prstTxWarp prst="textNoShape">
              <a:avLst/>
            </a:prstTxWarp>
          </a:bodyPr>
          <a:lstStyle>
            <a:lvl1pPr>
              <a:defRPr>
                <a:solidFill>
                  <a:schemeClr val="tx1"/>
                </a:solidFill>
                <a:latin typeface="Calibri" pitchFamily="34" charset="0"/>
                <a:cs typeface="Arial" pitchFamily="34" charset="0"/>
              </a:defRPr>
            </a:lvl1pPr>
            <a:lvl2pPr marL="742950" indent="-285750">
              <a:defRPr>
                <a:solidFill>
                  <a:schemeClr val="tx1"/>
                </a:solidFill>
                <a:latin typeface="Calibri" pitchFamily="34" charset="0"/>
                <a:cs typeface="Arial" pitchFamily="34" charset="0"/>
              </a:defRPr>
            </a:lvl2pPr>
            <a:lvl3pPr marL="1143000" indent="-228600">
              <a:defRPr>
                <a:solidFill>
                  <a:schemeClr val="tx1"/>
                </a:solidFill>
                <a:latin typeface="Calibri" pitchFamily="34" charset="0"/>
                <a:cs typeface="Arial" pitchFamily="34" charset="0"/>
              </a:defRPr>
            </a:lvl3pPr>
            <a:lvl4pPr marL="1600200" indent="-228600">
              <a:defRPr>
                <a:solidFill>
                  <a:schemeClr val="tx1"/>
                </a:solidFill>
                <a:latin typeface="Calibri" pitchFamily="34" charset="0"/>
                <a:cs typeface="Arial" pitchFamily="34" charset="0"/>
              </a:defRPr>
            </a:lvl4pPr>
            <a:lvl5pPr marL="2057400" indent="-228600">
              <a:defRPr>
                <a:solidFill>
                  <a:schemeClr val="tx1"/>
                </a:solidFill>
                <a:latin typeface="Calibri" pitchFamily="34" charset="0"/>
                <a:cs typeface="Arial" pitchFamily="34" charset="0"/>
              </a:defRPr>
            </a:lvl5pPr>
            <a:lvl6pPr marL="2514600" indent="-228600" fontAlgn="base">
              <a:spcBef>
                <a:spcPct val="0"/>
              </a:spcBef>
              <a:spcAft>
                <a:spcPct val="0"/>
              </a:spcAft>
              <a:defRPr>
                <a:solidFill>
                  <a:schemeClr val="tx1"/>
                </a:solidFill>
                <a:latin typeface="Calibri" pitchFamily="34" charset="0"/>
                <a:cs typeface="Arial" pitchFamily="34" charset="0"/>
              </a:defRPr>
            </a:lvl6pPr>
            <a:lvl7pPr marL="2971800" indent="-228600" fontAlgn="base">
              <a:spcBef>
                <a:spcPct val="0"/>
              </a:spcBef>
              <a:spcAft>
                <a:spcPct val="0"/>
              </a:spcAft>
              <a:defRPr>
                <a:solidFill>
                  <a:schemeClr val="tx1"/>
                </a:solidFill>
                <a:latin typeface="Calibri" pitchFamily="34" charset="0"/>
                <a:cs typeface="Arial" pitchFamily="34" charset="0"/>
              </a:defRPr>
            </a:lvl7pPr>
            <a:lvl8pPr marL="3429000" indent="-228600" fontAlgn="base">
              <a:spcBef>
                <a:spcPct val="0"/>
              </a:spcBef>
              <a:spcAft>
                <a:spcPct val="0"/>
              </a:spcAft>
              <a:defRPr>
                <a:solidFill>
                  <a:schemeClr val="tx1"/>
                </a:solidFill>
                <a:latin typeface="Calibri" pitchFamily="34" charset="0"/>
                <a:cs typeface="Arial" pitchFamily="34" charset="0"/>
              </a:defRPr>
            </a:lvl8pPr>
            <a:lvl9pPr marL="3886200" indent="-228600" fontAlgn="base">
              <a:spcBef>
                <a:spcPct val="0"/>
              </a:spcBef>
              <a:spcAft>
                <a:spcPct val="0"/>
              </a:spcAft>
              <a:defRPr>
                <a:solidFill>
                  <a:schemeClr val="tx1"/>
                </a:solidFill>
                <a:latin typeface="Calibri" pitchFamily="34" charset="0"/>
                <a:cs typeface="Arial" pitchFamily="34" charset="0"/>
              </a:defRPr>
            </a:lvl9pPr>
          </a:lstStyle>
          <a:p>
            <a:pPr fontAlgn="base">
              <a:spcBef>
                <a:spcPct val="0"/>
              </a:spcBef>
              <a:spcAft>
                <a:spcPct val="0"/>
              </a:spcAft>
            </a:pPr>
            <a:fld id="{596C0CF2-85F2-4A07-9129-D3407FD357ED}" type="slidenum">
              <a:rPr lang="en-US" altLang="en-US">
                <a:solidFill>
                  <a:schemeClr val="bg1"/>
                </a:solidFill>
                <a:latin typeface="Tinos"/>
              </a:rPr>
              <a:pPr fontAlgn="base">
                <a:spcBef>
                  <a:spcPct val="0"/>
                </a:spcBef>
                <a:spcAft>
                  <a:spcPct val="0"/>
                </a:spcAft>
              </a:pPr>
              <a:t>35</a:t>
            </a:fld>
            <a:endParaRPr lang="en-US" altLang="en-US">
              <a:solidFill>
                <a:schemeClr val="bg1"/>
              </a:solidFill>
              <a:latin typeface="Tinos"/>
            </a:endParaRPr>
          </a:p>
        </p:txBody>
      </p:sp>
      <p:sp>
        <p:nvSpPr>
          <p:cNvPr id="22530" name="Title 1"/>
          <p:cNvSpPr txBox="1">
            <a:spLocks noGrp="1"/>
          </p:cNvSpPr>
          <p:nvPr>
            <p:ph type="title"/>
          </p:nvPr>
        </p:nvSpPr>
        <p:spPr>
          <a:xfrm>
            <a:off x="457200" y="704088"/>
            <a:ext cx="8229600" cy="667512"/>
          </a:xfrm>
        </p:spPr>
        <p:txBody>
          <a:bodyPr>
            <a:normAutofit fontScale="90000"/>
          </a:bodyPr>
          <a:lstStyle/>
          <a:p>
            <a:pPr>
              <a:buSzPct val="45000"/>
              <a:buFont typeface="StarSymbol"/>
              <a:buNone/>
            </a:pPr>
            <a:r>
              <a:rPr altLang="en-US" dirty="0" smtClean="0">
                <a:solidFill>
                  <a:srgbClr val="000000"/>
                </a:solidFill>
                <a:latin typeface="Arimo"/>
              </a:rPr>
              <a:t>Pointer introduction</a:t>
            </a:r>
          </a:p>
        </p:txBody>
      </p:sp>
      <p:sp>
        <p:nvSpPr>
          <p:cNvPr id="22531" name="TextBox 4"/>
          <p:cNvSpPr txBox="1">
            <a:spLocks noChangeArrowheads="1"/>
          </p:cNvSpPr>
          <p:nvPr/>
        </p:nvSpPr>
        <p:spPr bwMode="auto">
          <a:xfrm>
            <a:off x="5892800" y="1559408"/>
            <a:ext cx="2336800"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defRPr>
                <a:solidFill>
                  <a:schemeClr val="tx1"/>
                </a:solidFill>
                <a:latin typeface="Calibri" pitchFamily="34" charset="0"/>
                <a:cs typeface="Arial" pitchFamily="34" charset="0"/>
              </a:defRPr>
            </a:lvl1pPr>
            <a:lvl2pPr marL="742950" indent="-285750">
              <a:defRPr>
                <a:solidFill>
                  <a:schemeClr val="tx1"/>
                </a:solidFill>
                <a:latin typeface="Calibri" pitchFamily="34" charset="0"/>
                <a:cs typeface="Arial" pitchFamily="34" charset="0"/>
              </a:defRPr>
            </a:lvl2pPr>
            <a:lvl3pPr marL="1143000" indent="-228600">
              <a:defRPr>
                <a:solidFill>
                  <a:schemeClr val="tx1"/>
                </a:solidFill>
                <a:latin typeface="Calibri" pitchFamily="34" charset="0"/>
                <a:cs typeface="Arial" pitchFamily="34" charset="0"/>
              </a:defRPr>
            </a:lvl3pPr>
            <a:lvl4pPr marL="1600200" indent="-228600">
              <a:defRPr>
                <a:solidFill>
                  <a:schemeClr val="tx1"/>
                </a:solidFill>
                <a:latin typeface="Calibri" pitchFamily="34" charset="0"/>
                <a:cs typeface="Arial" pitchFamily="34" charset="0"/>
              </a:defRPr>
            </a:lvl4pPr>
            <a:lvl5pPr marL="2057400" indent="-228600">
              <a:defRPr>
                <a:solidFill>
                  <a:schemeClr val="tx1"/>
                </a:solidFill>
                <a:latin typeface="Calibri" pitchFamily="34" charset="0"/>
                <a:cs typeface="Arial" pitchFamily="34" charset="0"/>
              </a:defRPr>
            </a:lvl5pPr>
            <a:lvl6pPr marL="2514600" indent="-228600" fontAlgn="base">
              <a:spcBef>
                <a:spcPct val="0"/>
              </a:spcBef>
              <a:spcAft>
                <a:spcPct val="0"/>
              </a:spcAft>
              <a:defRPr>
                <a:solidFill>
                  <a:schemeClr val="tx1"/>
                </a:solidFill>
                <a:latin typeface="Calibri" pitchFamily="34" charset="0"/>
                <a:cs typeface="Arial" pitchFamily="34" charset="0"/>
              </a:defRPr>
            </a:lvl6pPr>
            <a:lvl7pPr marL="2971800" indent="-228600" fontAlgn="base">
              <a:spcBef>
                <a:spcPct val="0"/>
              </a:spcBef>
              <a:spcAft>
                <a:spcPct val="0"/>
              </a:spcAft>
              <a:defRPr>
                <a:solidFill>
                  <a:schemeClr val="tx1"/>
                </a:solidFill>
                <a:latin typeface="Calibri" pitchFamily="34" charset="0"/>
                <a:cs typeface="Arial" pitchFamily="34" charset="0"/>
              </a:defRPr>
            </a:lvl7pPr>
            <a:lvl8pPr marL="3429000" indent="-228600" fontAlgn="base">
              <a:spcBef>
                <a:spcPct val="0"/>
              </a:spcBef>
              <a:spcAft>
                <a:spcPct val="0"/>
              </a:spcAft>
              <a:defRPr>
                <a:solidFill>
                  <a:schemeClr val="tx1"/>
                </a:solidFill>
                <a:latin typeface="Calibri" pitchFamily="34" charset="0"/>
                <a:cs typeface="Arial" pitchFamily="34" charset="0"/>
              </a:defRPr>
            </a:lvl8pPr>
            <a:lvl9pPr marL="3886200" indent="-228600" fontAlgn="base">
              <a:spcBef>
                <a:spcPct val="0"/>
              </a:spcBef>
              <a:spcAft>
                <a:spcPct val="0"/>
              </a:spcAft>
              <a:defRPr>
                <a:solidFill>
                  <a:schemeClr val="tx1"/>
                </a:solidFill>
                <a:latin typeface="Calibri" pitchFamily="34" charset="0"/>
                <a:cs typeface="Arial" pitchFamily="34" charset="0"/>
              </a:defRPr>
            </a:lvl9pPr>
          </a:lstStyle>
          <a:p>
            <a:pPr>
              <a:buFont typeface="Wingdings" pitchFamily="2" charset="2"/>
              <a:buChar char="ß"/>
            </a:pPr>
            <a:r>
              <a:rPr lang="en-US" altLang="en-US" dirty="0">
                <a:sym typeface="Wingdings" pitchFamily="2" charset="2"/>
              </a:rPr>
              <a:t>A</a:t>
            </a:r>
            <a:r>
              <a:rPr lang="en-US" altLang="en-US" dirty="0" smtClean="0">
                <a:sym typeface="Wingdings" pitchFamily="2" charset="2"/>
              </a:rPr>
              <a:t>ddress </a:t>
            </a:r>
            <a:r>
              <a:rPr lang="en-US" altLang="en-US" dirty="0">
                <a:sym typeface="Wingdings" pitchFamily="2" charset="2"/>
              </a:rPr>
              <a:t>in memory</a:t>
            </a:r>
          </a:p>
          <a:p>
            <a:pPr>
              <a:buFont typeface="Wingdings" pitchFamily="2" charset="2"/>
              <a:buChar char="ß"/>
            </a:pPr>
            <a:endParaRPr lang="en-US" altLang="en-US" sz="1700" dirty="0">
              <a:sym typeface="Wingdings" pitchFamily="2" charset="2"/>
            </a:endParaRPr>
          </a:p>
          <a:p>
            <a:pPr>
              <a:buFont typeface="Wingdings" pitchFamily="2" charset="2"/>
              <a:buChar char="ß"/>
            </a:pPr>
            <a:r>
              <a:rPr lang="en-US" altLang="en-US" dirty="0">
                <a:sym typeface="Wingdings" pitchFamily="2" charset="2"/>
              </a:rPr>
              <a:t>Value</a:t>
            </a:r>
          </a:p>
          <a:p>
            <a:pPr>
              <a:buFont typeface="Wingdings" pitchFamily="2" charset="2"/>
              <a:buChar char="ß"/>
            </a:pPr>
            <a:endParaRPr lang="en-US" altLang="en-US" sz="1700" dirty="0">
              <a:sym typeface="Wingdings" pitchFamily="2" charset="2"/>
            </a:endParaRPr>
          </a:p>
          <a:p>
            <a:pPr>
              <a:buFont typeface="Wingdings" pitchFamily="2" charset="2"/>
              <a:buChar char="ß"/>
            </a:pPr>
            <a:r>
              <a:rPr lang="en-US" altLang="en-US" dirty="0" smtClean="0">
                <a:sym typeface="Wingdings" pitchFamily="2" charset="2"/>
              </a:rPr>
              <a:t>Variable (identifier)</a:t>
            </a:r>
            <a:endParaRPr lang="en-US" altLang="en-US" dirty="0"/>
          </a:p>
        </p:txBody>
      </p:sp>
      <p:sp>
        <p:nvSpPr>
          <p:cNvPr id="22533" name="TextBox 6"/>
          <p:cNvSpPr txBox="1">
            <a:spLocks noChangeArrowheads="1"/>
          </p:cNvSpPr>
          <p:nvPr/>
        </p:nvSpPr>
        <p:spPr bwMode="auto">
          <a:xfrm>
            <a:off x="708023" y="3505200"/>
            <a:ext cx="7673975" cy="323165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a:solidFill>
                  <a:schemeClr val="tx1"/>
                </a:solidFill>
                <a:latin typeface="Calibri" pitchFamily="34" charset="0"/>
                <a:cs typeface="Arial" pitchFamily="34" charset="0"/>
              </a:defRPr>
            </a:lvl1pPr>
            <a:lvl2pPr marL="742950" indent="-285750">
              <a:defRPr>
                <a:solidFill>
                  <a:schemeClr val="tx1"/>
                </a:solidFill>
                <a:latin typeface="Calibri" pitchFamily="34" charset="0"/>
                <a:cs typeface="Arial" pitchFamily="34" charset="0"/>
              </a:defRPr>
            </a:lvl2pPr>
            <a:lvl3pPr marL="1143000" indent="-228600">
              <a:defRPr>
                <a:solidFill>
                  <a:schemeClr val="tx1"/>
                </a:solidFill>
                <a:latin typeface="Calibri" pitchFamily="34" charset="0"/>
                <a:cs typeface="Arial" pitchFamily="34" charset="0"/>
              </a:defRPr>
            </a:lvl3pPr>
            <a:lvl4pPr marL="1600200" indent="-228600">
              <a:defRPr>
                <a:solidFill>
                  <a:schemeClr val="tx1"/>
                </a:solidFill>
                <a:latin typeface="Calibri" pitchFamily="34" charset="0"/>
                <a:cs typeface="Arial" pitchFamily="34" charset="0"/>
              </a:defRPr>
            </a:lvl4pPr>
            <a:lvl5pPr marL="2057400" indent="-228600">
              <a:defRPr>
                <a:solidFill>
                  <a:schemeClr val="tx1"/>
                </a:solidFill>
                <a:latin typeface="Calibri" pitchFamily="34" charset="0"/>
                <a:cs typeface="Arial" pitchFamily="34" charset="0"/>
              </a:defRPr>
            </a:lvl5pPr>
            <a:lvl6pPr marL="2514600" indent="-228600" fontAlgn="base">
              <a:spcBef>
                <a:spcPct val="0"/>
              </a:spcBef>
              <a:spcAft>
                <a:spcPct val="0"/>
              </a:spcAft>
              <a:defRPr>
                <a:solidFill>
                  <a:schemeClr val="tx1"/>
                </a:solidFill>
                <a:latin typeface="Calibri" pitchFamily="34" charset="0"/>
                <a:cs typeface="Arial" pitchFamily="34" charset="0"/>
              </a:defRPr>
            </a:lvl6pPr>
            <a:lvl7pPr marL="2971800" indent="-228600" fontAlgn="base">
              <a:spcBef>
                <a:spcPct val="0"/>
              </a:spcBef>
              <a:spcAft>
                <a:spcPct val="0"/>
              </a:spcAft>
              <a:defRPr>
                <a:solidFill>
                  <a:schemeClr val="tx1"/>
                </a:solidFill>
                <a:latin typeface="Calibri" pitchFamily="34" charset="0"/>
                <a:cs typeface="Arial" pitchFamily="34" charset="0"/>
              </a:defRPr>
            </a:lvl7pPr>
            <a:lvl8pPr marL="3429000" indent="-228600" fontAlgn="base">
              <a:spcBef>
                <a:spcPct val="0"/>
              </a:spcBef>
              <a:spcAft>
                <a:spcPct val="0"/>
              </a:spcAft>
              <a:defRPr>
                <a:solidFill>
                  <a:schemeClr val="tx1"/>
                </a:solidFill>
                <a:latin typeface="Calibri" pitchFamily="34" charset="0"/>
                <a:cs typeface="Arial" pitchFamily="34" charset="0"/>
              </a:defRPr>
            </a:lvl8pPr>
            <a:lvl9pPr marL="3886200" indent="-228600" fontAlgn="base">
              <a:spcBef>
                <a:spcPct val="0"/>
              </a:spcBef>
              <a:spcAft>
                <a:spcPct val="0"/>
              </a:spcAft>
              <a:defRPr>
                <a:solidFill>
                  <a:schemeClr val="tx1"/>
                </a:solidFill>
                <a:latin typeface="Calibri" pitchFamily="34" charset="0"/>
                <a:cs typeface="Arial" pitchFamily="34" charset="0"/>
              </a:defRPr>
            </a:lvl9pPr>
          </a:lstStyle>
          <a:p>
            <a:r>
              <a:rPr lang="en-US" altLang="en-US" sz="2000" dirty="0" err="1"/>
              <a:t>int</a:t>
            </a:r>
            <a:r>
              <a:rPr lang="en-US" altLang="en-US" sz="2000" dirty="0"/>
              <a:t>   </a:t>
            </a:r>
            <a:r>
              <a:rPr lang="en-US" altLang="en-US" sz="2000" dirty="0" err="1" smtClean="0"/>
              <a:t>var</a:t>
            </a:r>
            <a:r>
              <a:rPr lang="en-US" altLang="en-US" sz="2000" dirty="0" smtClean="0"/>
              <a:t> </a:t>
            </a:r>
            <a:r>
              <a:rPr lang="en-US" altLang="en-US" sz="2000" dirty="0"/>
              <a:t>= </a:t>
            </a:r>
            <a:r>
              <a:rPr lang="en-US" altLang="en-US" sz="2000" dirty="0" smtClean="0"/>
              <a:t>50, var2 = 0;  /* access </a:t>
            </a:r>
            <a:r>
              <a:rPr lang="en-US" altLang="en-US" sz="2000" dirty="0" err="1" smtClean="0"/>
              <a:t>var</a:t>
            </a:r>
            <a:r>
              <a:rPr lang="en-US" altLang="en-US" sz="2000" dirty="0" smtClean="0"/>
              <a:t> directly – through its name  */</a:t>
            </a:r>
            <a:endParaRPr lang="en-US" altLang="en-US" sz="2000" dirty="0"/>
          </a:p>
          <a:p>
            <a:r>
              <a:rPr lang="en-US" altLang="en-US" sz="2000" dirty="0" err="1"/>
              <a:t>int</a:t>
            </a:r>
            <a:r>
              <a:rPr lang="en-US" altLang="en-US" sz="2000" dirty="0"/>
              <a:t>  *</a:t>
            </a:r>
            <a:r>
              <a:rPr lang="en-US" altLang="en-US" sz="2000" dirty="0" err="1"/>
              <a:t>ptr</a:t>
            </a:r>
            <a:r>
              <a:rPr lang="en-US" altLang="en-US" sz="2000" dirty="0"/>
              <a:t>;    </a:t>
            </a:r>
            <a:r>
              <a:rPr lang="en-US" altLang="en-US" sz="2000" dirty="0" smtClean="0"/>
              <a:t>      </a:t>
            </a:r>
            <a:r>
              <a:rPr lang="en-US" altLang="en-US" sz="2000" dirty="0"/>
              <a:t> </a:t>
            </a:r>
            <a:r>
              <a:rPr lang="en-US" altLang="en-US" sz="2000" dirty="0" smtClean="0"/>
              <a:t>               /*  declare </a:t>
            </a:r>
            <a:r>
              <a:rPr lang="en-US" altLang="en-US" sz="2000" dirty="0" err="1" smtClean="0"/>
              <a:t>ptr</a:t>
            </a:r>
            <a:r>
              <a:rPr lang="en-US" altLang="en-US" sz="2000" dirty="0" smtClean="0"/>
              <a:t> to be a pointer to </a:t>
            </a:r>
            <a:r>
              <a:rPr lang="en-US" altLang="en-US" sz="2000" dirty="0" err="1" smtClean="0"/>
              <a:t>int</a:t>
            </a:r>
            <a:r>
              <a:rPr lang="en-US" altLang="en-US" sz="2000" dirty="0" smtClean="0"/>
              <a:t>  */</a:t>
            </a:r>
            <a:endParaRPr lang="en-US" altLang="en-US" sz="2000" dirty="0"/>
          </a:p>
          <a:p>
            <a:r>
              <a:rPr lang="en-US" altLang="en-US" sz="2000" dirty="0" err="1"/>
              <a:t>ptr</a:t>
            </a:r>
            <a:r>
              <a:rPr lang="en-US" altLang="en-US" sz="2000" dirty="0"/>
              <a:t> = &amp;</a:t>
            </a:r>
            <a:r>
              <a:rPr lang="en-US" altLang="en-US" sz="2000" dirty="0" err="1" smtClean="0"/>
              <a:t>var</a:t>
            </a:r>
            <a:r>
              <a:rPr lang="en-US" altLang="en-US" sz="2000" dirty="0" smtClean="0"/>
              <a:t>;                      /*   *</a:t>
            </a:r>
            <a:r>
              <a:rPr lang="en-US" altLang="en-US" sz="2000" dirty="0" err="1"/>
              <a:t>ptr</a:t>
            </a:r>
            <a:r>
              <a:rPr lang="en-US" altLang="en-US" sz="2000" dirty="0"/>
              <a:t> </a:t>
            </a:r>
            <a:r>
              <a:rPr lang="en-US" altLang="en-US" sz="2000" dirty="0" smtClean="0"/>
              <a:t>points to </a:t>
            </a:r>
            <a:r>
              <a:rPr lang="en-US" altLang="en-US" sz="2000" dirty="0" err="1" smtClean="0"/>
              <a:t>var</a:t>
            </a:r>
            <a:r>
              <a:rPr lang="en-US" altLang="en-US" sz="2000" dirty="0" smtClean="0"/>
              <a:t>    (i.e. </a:t>
            </a:r>
            <a:r>
              <a:rPr lang="en-US" altLang="en-US" sz="2000" dirty="0" err="1" smtClean="0"/>
              <a:t>ptr</a:t>
            </a:r>
            <a:r>
              <a:rPr lang="en-US" altLang="en-US" sz="2000" dirty="0" smtClean="0"/>
              <a:t> contains 1000 ) */</a:t>
            </a:r>
            <a:endParaRPr lang="en-US" altLang="en-US" sz="2000" dirty="0"/>
          </a:p>
          <a:p>
            <a:r>
              <a:rPr lang="en-US" altLang="en-US" sz="2000" dirty="0"/>
              <a:t>*</a:t>
            </a:r>
            <a:r>
              <a:rPr lang="en-US" altLang="en-US" sz="2000" dirty="0" err="1"/>
              <a:t>ptr</a:t>
            </a:r>
            <a:r>
              <a:rPr lang="en-US" altLang="en-US" sz="2000" dirty="0"/>
              <a:t> = 1;          /*   Access </a:t>
            </a:r>
            <a:r>
              <a:rPr lang="en-US" altLang="en-US" sz="2000" dirty="0" err="1"/>
              <a:t>var</a:t>
            </a:r>
            <a:r>
              <a:rPr lang="en-US" altLang="en-US" sz="2000" dirty="0"/>
              <a:t> using indirection, that is, through  */</a:t>
            </a:r>
          </a:p>
          <a:p>
            <a:r>
              <a:rPr lang="en-US" altLang="en-US" sz="2000" dirty="0"/>
              <a:t>	         /*  the address in </a:t>
            </a:r>
            <a:r>
              <a:rPr lang="en-US" altLang="en-US" sz="2000" dirty="0" err="1"/>
              <a:t>ptr</a:t>
            </a:r>
            <a:r>
              <a:rPr lang="en-US" altLang="en-US" sz="2000" dirty="0"/>
              <a:t>  			  </a:t>
            </a:r>
            <a:r>
              <a:rPr lang="en-US" altLang="en-US" sz="2000" dirty="0" smtClean="0"/>
              <a:t>*/</a:t>
            </a:r>
          </a:p>
          <a:p>
            <a:r>
              <a:rPr lang="en-US" altLang="en-US" sz="2000" b="1" dirty="0" smtClean="0">
                <a:solidFill>
                  <a:srgbClr val="0070C0"/>
                </a:solidFill>
              </a:rPr>
              <a:t>var2 </a:t>
            </a:r>
            <a:r>
              <a:rPr lang="en-US" altLang="en-US" sz="2000" b="1" dirty="0">
                <a:solidFill>
                  <a:srgbClr val="0070C0"/>
                </a:solidFill>
              </a:rPr>
              <a:t>= *</a:t>
            </a:r>
            <a:r>
              <a:rPr lang="en-US" altLang="en-US" sz="2000" b="1" dirty="0" err="1" smtClean="0">
                <a:solidFill>
                  <a:srgbClr val="0070C0"/>
                </a:solidFill>
              </a:rPr>
              <a:t>ptr</a:t>
            </a:r>
            <a:r>
              <a:rPr lang="en-US" altLang="en-US" sz="2000" b="1" dirty="0" smtClean="0">
                <a:solidFill>
                  <a:srgbClr val="0070C0"/>
                </a:solidFill>
              </a:rPr>
              <a:t> + 1;</a:t>
            </a:r>
            <a:r>
              <a:rPr lang="en-US" altLang="en-US" sz="2000" dirty="0" smtClean="0"/>
              <a:t>    </a:t>
            </a:r>
            <a:r>
              <a:rPr lang="en-US" altLang="en-US" sz="2000" dirty="0"/>
              <a:t>/*   Access </a:t>
            </a:r>
            <a:r>
              <a:rPr lang="en-US" altLang="en-US" sz="2000" dirty="0" err="1"/>
              <a:t>var</a:t>
            </a:r>
            <a:r>
              <a:rPr lang="en-US" altLang="en-US" sz="2000" dirty="0"/>
              <a:t> using indirection, that is, through </a:t>
            </a:r>
            <a:r>
              <a:rPr lang="en-US" altLang="en-US" sz="2000" dirty="0" smtClean="0"/>
              <a:t>  */</a:t>
            </a:r>
          </a:p>
          <a:p>
            <a:r>
              <a:rPr lang="en-US" altLang="en-US" sz="2000" dirty="0"/>
              <a:t>	 </a:t>
            </a:r>
            <a:r>
              <a:rPr lang="en-US" altLang="en-US" sz="2000" dirty="0" smtClean="0"/>
              <a:t>              /*  the address in </a:t>
            </a:r>
            <a:r>
              <a:rPr lang="en-US" altLang="en-US" sz="2000" dirty="0" err="1" smtClean="0"/>
              <a:t>ptr</a:t>
            </a:r>
            <a:r>
              <a:rPr lang="en-US" altLang="en-US" sz="2000" dirty="0" smtClean="0"/>
              <a:t>  </a:t>
            </a:r>
          </a:p>
          <a:p>
            <a:r>
              <a:rPr lang="en-US" altLang="en-US" sz="2000" dirty="0"/>
              <a:t> </a:t>
            </a:r>
            <a:r>
              <a:rPr lang="en-US" altLang="en-US" sz="2000" dirty="0" smtClean="0"/>
              <a:t>             *</a:t>
            </a:r>
            <a:r>
              <a:rPr lang="en-US" altLang="en-US" sz="2000" dirty="0" err="1" smtClean="0"/>
              <a:t>ptr</a:t>
            </a:r>
            <a:r>
              <a:rPr lang="en-US" altLang="en-US" sz="2000" dirty="0" smtClean="0"/>
              <a:t> = *(&amp;</a:t>
            </a:r>
            <a:r>
              <a:rPr lang="en-US" altLang="en-US" sz="2000" dirty="0" err="1" smtClean="0"/>
              <a:t>var</a:t>
            </a:r>
            <a:r>
              <a:rPr lang="en-US" altLang="en-US" sz="2000" dirty="0" smtClean="0"/>
              <a:t>) = </a:t>
            </a:r>
            <a:r>
              <a:rPr lang="en-US" altLang="en-US" sz="2000" dirty="0" err="1" smtClean="0"/>
              <a:t>var</a:t>
            </a:r>
            <a:r>
              <a:rPr lang="en-US" altLang="en-US" sz="2000" dirty="0" smtClean="0"/>
              <a:t> 			  */</a:t>
            </a:r>
            <a:endParaRPr lang="en-US" altLang="en-US" sz="2400" dirty="0"/>
          </a:p>
          <a:p>
            <a:r>
              <a:rPr lang="en-US" altLang="en-US" sz="2400" dirty="0"/>
              <a:t>What value does the variable var2 have? </a:t>
            </a:r>
            <a:r>
              <a:rPr lang="en-US" altLang="en-US" sz="2400" b="1" dirty="0" smtClean="0">
                <a:solidFill>
                  <a:srgbClr val="00B050"/>
                </a:solidFill>
              </a:rPr>
              <a:t>It is set to 2!</a:t>
            </a:r>
            <a:endParaRPr lang="en-US" altLang="en-US" sz="2400" b="1" dirty="0">
              <a:solidFill>
                <a:srgbClr val="00B050"/>
              </a:solidFill>
            </a:endParaRPr>
          </a:p>
          <a:p>
            <a:endParaRPr lang="en-US" altLang="en-US" sz="2000" dirty="0" smtClean="0"/>
          </a:p>
        </p:txBody>
      </p:sp>
      <p:sp>
        <p:nvSpPr>
          <p:cNvPr id="3" name="Rounded Rectangle 2"/>
          <p:cNvSpPr/>
          <p:nvPr/>
        </p:nvSpPr>
        <p:spPr>
          <a:xfrm>
            <a:off x="562708" y="1905000"/>
            <a:ext cx="1494692" cy="574431"/>
          </a:xfrm>
          <a:prstGeom prst="roundRect">
            <a:avLst/>
          </a:prstGeom>
          <a:solidFill>
            <a:schemeClr val="accent4">
              <a:lumMod val="40000"/>
              <a:lumOff val="6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12" name="Rounded Rectangle 11"/>
          <p:cNvSpPr/>
          <p:nvPr/>
        </p:nvSpPr>
        <p:spPr>
          <a:xfrm>
            <a:off x="4296508" y="1905000"/>
            <a:ext cx="1494692" cy="574431"/>
          </a:xfrm>
          <a:prstGeom prst="roundRect">
            <a:avLst/>
          </a:prstGeom>
          <a:solidFill>
            <a:schemeClr val="accent4">
              <a:lumMod val="40000"/>
              <a:lumOff val="6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00B050"/>
                </a:solidFill>
              </a:rPr>
              <a:t>1000</a:t>
            </a:r>
            <a:endParaRPr lang="en-US" dirty="0">
              <a:solidFill>
                <a:srgbClr val="00B050"/>
              </a:solidFill>
            </a:endParaRPr>
          </a:p>
        </p:txBody>
      </p:sp>
      <p:cxnSp>
        <p:nvCxnSpPr>
          <p:cNvPr id="6" name="Elbow Connector 5"/>
          <p:cNvCxnSpPr/>
          <p:nvPr/>
        </p:nvCxnSpPr>
        <p:spPr>
          <a:xfrm rot="10800000">
            <a:off x="1524000" y="1447801"/>
            <a:ext cx="2772508" cy="632808"/>
          </a:xfrm>
          <a:prstGeom prst="bentConnector3">
            <a:avLst>
              <a:gd name="adj1" fmla="val 4757"/>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Rounded Rectangle 16"/>
          <p:cNvSpPr/>
          <p:nvPr/>
        </p:nvSpPr>
        <p:spPr>
          <a:xfrm>
            <a:off x="2391508" y="1863969"/>
            <a:ext cx="1494692" cy="574431"/>
          </a:xfrm>
          <a:prstGeom prst="roundRect">
            <a:avLst/>
          </a:prstGeom>
          <a:solidFill>
            <a:schemeClr val="accent4">
              <a:lumMod val="40000"/>
              <a:lumOff val="6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Tree>
    <p:extLst>
      <p:ext uri="{BB962C8B-B14F-4D97-AF65-F5344CB8AC3E}">
        <p14:creationId xmlns:p14="http://schemas.microsoft.com/office/powerpoint/2010/main" val="264456936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Vertical Text Placeholder 2"/>
          <p:cNvSpPr>
            <a:spLocks noGrp="1"/>
          </p:cNvSpPr>
          <p:nvPr>
            <p:ph idx="1"/>
          </p:nvPr>
        </p:nvSpPr>
        <p:spPr/>
        <p:txBody>
          <a:bodyPr/>
          <a:lstStyle/>
          <a:p>
            <a:pPr marL="565150">
              <a:lnSpc>
                <a:spcPct val="80000"/>
              </a:lnSpc>
              <a:spcAft>
                <a:spcPct val="0"/>
              </a:spcAft>
              <a:buFontTx/>
              <a:buChar char="•"/>
            </a:pPr>
            <a:r>
              <a:rPr altLang="en-US" sz="2400" dirty="0" smtClean="0">
                <a:solidFill>
                  <a:srgbClr val="000000"/>
                </a:solidFill>
                <a:latin typeface="Arimo"/>
                <a:ea typeface="DejaVu Sans" pitchFamily="34" charset="2"/>
                <a:cs typeface="Lohit Hindi"/>
              </a:rPr>
              <a:t>Pointers are variables so they can be used without dereferencing. </a:t>
            </a:r>
          </a:p>
          <a:p>
            <a:pPr marL="996950" lvl="1" eaLnBrk="1" hangingPunct="1">
              <a:lnSpc>
                <a:spcPct val="80000"/>
              </a:lnSpc>
              <a:spcBef>
                <a:spcPct val="0"/>
              </a:spcBef>
              <a:spcAft>
                <a:spcPct val="0"/>
              </a:spcAft>
            </a:pPr>
            <a:r>
              <a:rPr lang="en-US" altLang="en-US" sz="2000" dirty="0" smtClean="0">
                <a:solidFill>
                  <a:srgbClr val="000000"/>
                </a:solidFill>
                <a:latin typeface="Arimo"/>
                <a:ea typeface="DejaVu Sans" pitchFamily="34" charset="2"/>
                <a:cs typeface="Lohit Hindi"/>
              </a:rPr>
              <a:t>Example: </a:t>
            </a:r>
          </a:p>
          <a:p>
            <a:pPr marL="1234694" lvl="2">
              <a:lnSpc>
                <a:spcPct val="80000"/>
              </a:lnSpc>
              <a:spcBef>
                <a:spcPct val="0"/>
              </a:spcBef>
              <a:spcAft>
                <a:spcPct val="0"/>
              </a:spcAft>
            </a:pPr>
            <a:r>
              <a:rPr lang="en-US" altLang="en-US" sz="1800" dirty="0" err="1" smtClean="0">
                <a:solidFill>
                  <a:srgbClr val="000000"/>
                </a:solidFill>
                <a:latin typeface="Arimo"/>
                <a:ea typeface="DejaVu Sans" pitchFamily="34" charset="2"/>
                <a:cs typeface="Lohit Hindi"/>
              </a:rPr>
              <a:t>int</a:t>
            </a:r>
            <a:r>
              <a:rPr lang="en-US" altLang="en-US" sz="1800" dirty="0" smtClean="0">
                <a:solidFill>
                  <a:srgbClr val="000000"/>
                </a:solidFill>
                <a:latin typeface="Arimo"/>
                <a:ea typeface="DejaVu Sans" pitchFamily="34" charset="2"/>
                <a:cs typeface="Lohit Hindi"/>
              </a:rPr>
              <a:t>  x, *</a:t>
            </a:r>
            <a:r>
              <a:rPr lang="en-US" altLang="en-US" sz="1800" dirty="0" err="1" smtClean="0">
                <a:solidFill>
                  <a:srgbClr val="000000"/>
                </a:solidFill>
                <a:latin typeface="Arimo"/>
                <a:ea typeface="DejaVu Sans" pitchFamily="34" charset="2"/>
                <a:cs typeface="Lohit Hindi"/>
              </a:rPr>
              <a:t>iq</a:t>
            </a:r>
            <a:r>
              <a:rPr lang="en-US" altLang="en-US" sz="1800" dirty="0" smtClean="0">
                <a:solidFill>
                  <a:srgbClr val="000000"/>
                </a:solidFill>
                <a:latin typeface="Arimo"/>
                <a:ea typeface="DejaVu Sans" pitchFamily="34" charset="2"/>
                <a:cs typeface="Lohit Hindi"/>
              </a:rPr>
              <a:t>, *</a:t>
            </a:r>
            <a:r>
              <a:rPr lang="en-US" altLang="en-US" sz="1800" dirty="0" err="1" smtClean="0">
                <a:solidFill>
                  <a:srgbClr val="000000"/>
                </a:solidFill>
                <a:latin typeface="Arimo"/>
                <a:ea typeface="DejaVu Sans" pitchFamily="34" charset="2"/>
                <a:cs typeface="Lohit Hindi"/>
              </a:rPr>
              <a:t>ip</a:t>
            </a:r>
            <a:r>
              <a:rPr lang="en-US" altLang="en-US" sz="1800" dirty="0" smtClean="0">
                <a:solidFill>
                  <a:srgbClr val="000000"/>
                </a:solidFill>
                <a:latin typeface="Arimo"/>
                <a:ea typeface="DejaVu Sans" pitchFamily="34" charset="2"/>
                <a:cs typeface="Lohit Hindi"/>
              </a:rPr>
              <a:t>=&amp;x; </a:t>
            </a:r>
          </a:p>
          <a:p>
            <a:pPr marL="768350" lvl="1" indent="0" eaLnBrk="1" hangingPunct="1">
              <a:lnSpc>
                <a:spcPct val="80000"/>
              </a:lnSpc>
              <a:spcBef>
                <a:spcPct val="0"/>
              </a:spcBef>
              <a:spcAft>
                <a:spcPct val="0"/>
              </a:spcAft>
              <a:buNone/>
            </a:pPr>
            <a:r>
              <a:rPr lang="en-US" altLang="en-US" sz="2000" dirty="0">
                <a:solidFill>
                  <a:srgbClr val="000000"/>
                </a:solidFill>
                <a:latin typeface="Arimo"/>
                <a:ea typeface="DejaVu Sans" pitchFamily="34" charset="2"/>
                <a:cs typeface="Lohit Hindi"/>
              </a:rPr>
              <a:t>	 </a:t>
            </a:r>
            <a:r>
              <a:rPr lang="en-US" altLang="en-US" sz="2000" dirty="0" smtClean="0">
                <a:solidFill>
                  <a:srgbClr val="000000"/>
                </a:solidFill>
                <a:latin typeface="Arimo"/>
                <a:ea typeface="DejaVu Sans" pitchFamily="34" charset="2"/>
                <a:cs typeface="Lohit Hindi"/>
              </a:rPr>
              <a:t>   /*declares 3 variables, 2 of which are integer pointers*/</a:t>
            </a:r>
          </a:p>
          <a:p>
            <a:pPr marL="539750" lvl="1" indent="0" eaLnBrk="1" hangingPunct="1">
              <a:lnSpc>
                <a:spcPct val="80000"/>
              </a:lnSpc>
              <a:spcBef>
                <a:spcPct val="0"/>
              </a:spcBef>
              <a:spcAft>
                <a:spcPct val="0"/>
              </a:spcAft>
              <a:buNone/>
            </a:pPr>
            <a:r>
              <a:rPr lang="en-US" altLang="en-US" sz="2400" dirty="0">
                <a:solidFill>
                  <a:srgbClr val="000000"/>
                </a:solidFill>
                <a:latin typeface="Arimo"/>
                <a:ea typeface="DejaVu Sans" pitchFamily="34" charset="2"/>
                <a:cs typeface="Lohit Hindi"/>
              </a:rPr>
              <a:t>	 </a:t>
            </a:r>
            <a:r>
              <a:rPr lang="en-US" altLang="en-US" sz="2400" dirty="0" smtClean="0">
                <a:solidFill>
                  <a:srgbClr val="000000"/>
                </a:solidFill>
                <a:latin typeface="Arimo"/>
                <a:ea typeface="DejaVu Sans" pitchFamily="34" charset="2"/>
                <a:cs typeface="Lohit Hindi"/>
              </a:rPr>
              <a:t>   </a:t>
            </a:r>
            <a:r>
              <a:rPr lang="en-US" altLang="en-US" sz="1800" dirty="0" err="1" smtClean="0">
                <a:solidFill>
                  <a:srgbClr val="000000"/>
                </a:solidFill>
                <a:latin typeface="Arimo"/>
                <a:ea typeface="DejaVu Sans" pitchFamily="34" charset="2"/>
                <a:cs typeface="Lohit Hindi"/>
              </a:rPr>
              <a:t>iq</a:t>
            </a:r>
            <a:r>
              <a:rPr lang="en-US" altLang="en-US" sz="1800" dirty="0" smtClean="0">
                <a:solidFill>
                  <a:srgbClr val="000000"/>
                </a:solidFill>
                <a:latin typeface="Arimo"/>
                <a:ea typeface="DejaVu Sans" pitchFamily="34" charset="2"/>
                <a:cs typeface="Lohit Hindi"/>
              </a:rPr>
              <a:t> = </a:t>
            </a:r>
            <a:r>
              <a:rPr lang="en-US" altLang="en-US" sz="1800" dirty="0" err="1" smtClean="0">
                <a:solidFill>
                  <a:srgbClr val="000000"/>
                </a:solidFill>
                <a:latin typeface="Arimo"/>
                <a:ea typeface="DejaVu Sans" pitchFamily="34" charset="2"/>
                <a:cs typeface="Lohit Hindi"/>
              </a:rPr>
              <a:t>ip</a:t>
            </a:r>
            <a:r>
              <a:rPr lang="en-US" altLang="en-US" sz="1800" dirty="0" smtClean="0">
                <a:solidFill>
                  <a:srgbClr val="000000"/>
                </a:solidFill>
                <a:latin typeface="Arimo"/>
                <a:ea typeface="DejaVu Sans" pitchFamily="34" charset="2"/>
                <a:cs typeface="Lohit Hindi"/>
              </a:rPr>
              <a:t>;</a:t>
            </a:r>
          </a:p>
          <a:p>
            <a:pPr marL="1008063" lvl="2" indent="0" eaLnBrk="1" hangingPunct="1">
              <a:lnSpc>
                <a:spcPct val="80000"/>
              </a:lnSpc>
              <a:spcBef>
                <a:spcPct val="0"/>
              </a:spcBef>
              <a:spcAft>
                <a:spcPct val="0"/>
              </a:spcAft>
              <a:buNone/>
            </a:pPr>
            <a:r>
              <a:rPr lang="en-US" altLang="en-US" sz="1800" dirty="0">
                <a:solidFill>
                  <a:srgbClr val="000000"/>
                </a:solidFill>
                <a:latin typeface="Arimo"/>
                <a:ea typeface="DejaVu Sans" pitchFamily="34" charset="2"/>
                <a:cs typeface="Lohit Hindi"/>
              </a:rPr>
              <a:t> </a:t>
            </a:r>
            <a:r>
              <a:rPr lang="en-US" altLang="en-US" sz="1800" dirty="0" smtClean="0">
                <a:solidFill>
                  <a:srgbClr val="000000"/>
                </a:solidFill>
                <a:latin typeface="Arimo"/>
                <a:ea typeface="DejaVu Sans" pitchFamily="34" charset="2"/>
                <a:cs typeface="Lohit Hindi"/>
              </a:rPr>
              <a:t>  /* Copies the contents of </a:t>
            </a:r>
            <a:r>
              <a:rPr lang="en-US" altLang="en-US" sz="1800" dirty="0" err="1" smtClean="0">
                <a:solidFill>
                  <a:srgbClr val="000000"/>
                </a:solidFill>
                <a:latin typeface="Arimo"/>
                <a:ea typeface="DejaVu Sans" pitchFamily="34" charset="2"/>
                <a:cs typeface="Lohit Hindi"/>
              </a:rPr>
              <a:t>ip</a:t>
            </a:r>
            <a:r>
              <a:rPr lang="en-US" altLang="en-US" sz="1800" dirty="0" smtClean="0">
                <a:solidFill>
                  <a:srgbClr val="000000"/>
                </a:solidFill>
                <a:latin typeface="Arimo"/>
                <a:ea typeface="DejaVu Sans" pitchFamily="34" charset="2"/>
                <a:cs typeface="Lohit Hindi"/>
              </a:rPr>
              <a:t> (an address) into </a:t>
            </a:r>
            <a:r>
              <a:rPr lang="en-US" altLang="en-US" sz="1800" dirty="0" err="1" smtClean="0">
                <a:solidFill>
                  <a:srgbClr val="000000"/>
                </a:solidFill>
                <a:latin typeface="Arimo"/>
                <a:ea typeface="DejaVu Sans" pitchFamily="34" charset="2"/>
                <a:cs typeface="Lohit Hindi"/>
              </a:rPr>
              <a:t>iq</a:t>
            </a:r>
            <a:r>
              <a:rPr lang="en-US" altLang="en-US" sz="1800" dirty="0" smtClean="0">
                <a:solidFill>
                  <a:srgbClr val="000000"/>
                </a:solidFill>
                <a:latin typeface="Arimo"/>
                <a:ea typeface="DejaVu Sans" pitchFamily="34" charset="2"/>
                <a:cs typeface="Lohit Hindi"/>
              </a:rPr>
              <a:t>, </a:t>
            </a:r>
          </a:p>
          <a:p>
            <a:pPr marL="1008063" lvl="2" indent="0" eaLnBrk="1" hangingPunct="1">
              <a:lnSpc>
                <a:spcPct val="80000"/>
              </a:lnSpc>
              <a:spcBef>
                <a:spcPct val="0"/>
              </a:spcBef>
              <a:spcAft>
                <a:spcPct val="0"/>
              </a:spcAft>
              <a:buNone/>
            </a:pPr>
            <a:r>
              <a:rPr lang="en-US" altLang="en-US" sz="1800" dirty="0">
                <a:solidFill>
                  <a:srgbClr val="000000"/>
                </a:solidFill>
                <a:latin typeface="Arimo"/>
                <a:ea typeface="DejaVu Sans" pitchFamily="34" charset="2"/>
                <a:cs typeface="Lohit Hindi"/>
              </a:rPr>
              <a:t> </a:t>
            </a:r>
            <a:r>
              <a:rPr lang="en-US" altLang="en-US" sz="1800" dirty="0" smtClean="0">
                <a:solidFill>
                  <a:srgbClr val="000000"/>
                </a:solidFill>
                <a:latin typeface="Arimo"/>
                <a:ea typeface="DejaVu Sans" pitchFamily="34" charset="2"/>
                <a:cs typeface="Lohit Hindi"/>
              </a:rPr>
              <a:t>      making </a:t>
            </a:r>
            <a:r>
              <a:rPr lang="en-US" altLang="en-US" sz="1800" dirty="0" err="1" smtClean="0">
                <a:solidFill>
                  <a:srgbClr val="000000"/>
                </a:solidFill>
                <a:latin typeface="Arimo"/>
                <a:ea typeface="DejaVu Sans" pitchFamily="34" charset="2"/>
                <a:cs typeface="Lohit Hindi"/>
              </a:rPr>
              <a:t>iq</a:t>
            </a:r>
            <a:r>
              <a:rPr lang="en-US" altLang="en-US" sz="1800" dirty="0" smtClean="0">
                <a:solidFill>
                  <a:srgbClr val="000000"/>
                </a:solidFill>
                <a:latin typeface="Arimo"/>
                <a:ea typeface="DejaVu Sans" pitchFamily="34" charset="2"/>
                <a:cs typeface="Lohit Hindi"/>
              </a:rPr>
              <a:t> point to whatever </a:t>
            </a:r>
            <a:r>
              <a:rPr lang="en-US" altLang="en-US" sz="1800" dirty="0" err="1" smtClean="0">
                <a:solidFill>
                  <a:srgbClr val="000000"/>
                </a:solidFill>
                <a:latin typeface="Arimo"/>
                <a:ea typeface="DejaVu Sans" pitchFamily="34" charset="2"/>
                <a:cs typeface="Lohit Hindi"/>
              </a:rPr>
              <a:t>ip</a:t>
            </a:r>
            <a:r>
              <a:rPr lang="en-US" altLang="en-US" sz="1800" dirty="0" smtClean="0">
                <a:solidFill>
                  <a:srgbClr val="000000"/>
                </a:solidFill>
                <a:latin typeface="Arimo"/>
                <a:ea typeface="DejaVu Sans" pitchFamily="34" charset="2"/>
                <a:cs typeface="Lohit Hindi"/>
              </a:rPr>
              <a:t> points to	*/</a:t>
            </a:r>
          </a:p>
          <a:p>
            <a:pPr marL="1373188" lvl="2" indent="-365125" eaLnBrk="1" hangingPunct="1">
              <a:lnSpc>
                <a:spcPct val="80000"/>
              </a:lnSpc>
              <a:spcBef>
                <a:spcPct val="0"/>
              </a:spcBef>
              <a:spcAft>
                <a:spcPct val="0"/>
              </a:spcAft>
              <a:buFontTx/>
              <a:buChar char="•"/>
            </a:pPr>
            <a:endParaRPr lang="en-US" altLang="en-US" dirty="0" smtClean="0">
              <a:solidFill>
                <a:srgbClr val="000000"/>
              </a:solidFill>
              <a:latin typeface="Arimo"/>
              <a:ea typeface="DejaVu Sans" pitchFamily="34" charset="2"/>
              <a:cs typeface="Lohit Hindi"/>
            </a:endParaRPr>
          </a:p>
          <a:p>
            <a:pPr marL="1373188" lvl="2" indent="-365125" eaLnBrk="1" hangingPunct="1">
              <a:lnSpc>
                <a:spcPct val="80000"/>
              </a:lnSpc>
              <a:spcBef>
                <a:spcPct val="0"/>
              </a:spcBef>
              <a:spcAft>
                <a:spcPct val="0"/>
              </a:spcAft>
              <a:buFontTx/>
              <a:buChar char="•"/>
            </a:pPr>
            <a:r>
              <a:rPr lang="en-US" altLang="en-US" b="1" dirty="0" smtClean="0">
                <a:solidFill>
                  <a:srgbClr val="000000"/>
                </a:solidFill>
                <a:latin typeface="Arimo"/>
                <a:ea typeface="DejaVu Sans" pitchFamily="34" charset="2"/>
                <a:cs typeface="Lohit Hindi"/>
              </a:rPr>
              <a:t>IMPORTANT NOTE: </a:t>
            </a:r>
          </a:p>
          <a:p>
            <a:pPr marL="1291527" lvl="3" indent="0">
              <a:lnSpc>
                <a:spcPct val="80000"/>
              </a:lnSpc>
              <a:spcBef>
                <a:spcPct val="0"/>
              </a:spcBef>
              <a:spcAft>
                <a:spcPct val="0"/>
              </a:spcAft>
              <a:buNone/>
            </a:pPr>
            <a:r>
              <a:rPr lang="en-US" altLang="en-US" b="1" dirty="0">
                <a:solidFill>
                  <a:srgbClr val="000000"/>
                </a:solidFill>
                <a:latin typeface="Arimo"/>
                <a:ea typeface="DejaVu Sans" pitchFamily="34" charset="2"/>
                <a:cs typeface="Lohit Hindi"/>
              </a:rPr>
              <a:t> </a:t>
            </a:r>
            <a:r>
              <a:rPr lang="en-US" altLang="en-US" b="1" dirty="0" smtClean="0">
                <a:solidFill>
                  <a:srgbClr val="000000"/>
                </a:solidFill>
                <a:latin typeface="Arimo"/>
                <a:ea typeface="DejaVu Sans" pitchFamily="34" charset="2"/>
                <a:cs typeface="Lohit Hindi"/>
              </a:rPr>
              <a:t>	</a:t>
            </a:r>
            <a:r>
              <a:rPr lang="en-US" altLang="en-US" sz="1800" dirty="0" err="1" smtClean="0">
                <a:solidFill>
                  <a:srgbClr val="000000"/>
                </a:solidFill>
                <a:latin typeface="Arimo"/>
                <a:ea typeface="DejaVu Sans" pitchFamily="34" charset="2"/>
                <a:cs typeface="Lohit Hindi"/>
              </a:rPr>
              <a:t>int</a:t>
            </a:r>
            <a:r>
              <a:rPr lang="en-US" altLang="en-US" sz="1800" dirty="0" smtClean="0">
                <a:solidFill>
                  <a:srgbClr val="000000"/>
                </a:solidFill>
                <a:latin typeface="Arimo"/>
                <a:ea typeface="DejaVu Sans" pitchFamily="34" charset="2"/>
                <a:cs typeface="Lohit Hindi"/>
              </a:rPr>
              <a:t> x;</a:t>
            </a:r>
          </a:p>
          <a:p>
            <a:pPr marL="1291527" lvl="3" indent="0">
              <a:lnSpc>
                <a:spcPct val="80000"/>
              </a:lnSpc>
              <a:spcBef>
                <a:spcPct val="0"/>
              </a:spcBef>
              <a:spcAft>
                <a:spcPct val="0"/>
              </a:spcAft>
              <a:buNone/>
            </a:pPr>
            <a:r>
              <a:rPr lang="en-US" altLang="en-US" sz="1800" dirty="0">
                <a:solidFill>
                  <a:srgbClr val="000000"/>
                </a:solidFill>
                <a:latin typeface="Arimo"/>
                <a:ea typeface="DejaVu Sans" pitchFamily="34" charset="2"/>
                <a:cs typeface="Lohit Hindi"/>
              </a:rPr>
              <a:t> </a:t>
            </a:r>
            <a:r>
              <a:rPr lang="en-US" altLang="en-US" sz="1800" dirty="0" smtClean="0">
                <a:solidFill>
                  <a:srgbClr val="000000"/>
                </a:solidFill>
                <a:latin typeface="Arimo"/>
                <a:ea typeface="DejaVu Sans" pitchFamily="34" charset="2"/>
                <a:cs typeface="Lohit Hindi"/>
              </a:rPr>
              <a:t>        </a:t>
            </a:r>
            <a:r>
              <a:rPr lang="en-US" altLang="en-US" sz="1800" dirty="0" err="1" smtClean="0">
                <a:solidFill>
                  <a:srgbClr val="000000"/>
                </a:solidFill>
                <a:latin typeface="Arimo"/>
                <a:ea typeface="DejaVu Sans" pitchFamily="34" charset="2"/>
                <a:cs typeface="Lohit Hindi"/>
              </a:rPr>
              <a:t>int</a:t>
            </a:r>
            <a:r>
              <a:rPr lang="en-US" altLang="en-US" sz="1800" dirty="0" smtClean="0">
                <a:solidFill>
                  <a:srgbClr val="000000"/>
                </a:solidFill>
                <a:latin typeface="Arimo"/>
                <a:ea typeface="DejaVu Sans" pitchFamily="34" charset="2"/>
                <a:cs typeface="Lohit Hindi"/>
              </a:rPr>
              <a:t> *</a:t>
            </a:r>
            <a:r>
              <a:rPr lang="en-US" altLang="en-US" sz="1800" dirty="0" err="1" smtClean="0">
                <a:solidFill>
                  <a:srgbClr val="000000"/>
                </a:solidFill>
                <a:latin typeface="Arimo"/>
                <a:ea typeface="DejaVu Sans" pitchFamily="34" charset="2"/>
                <a:cs typeface="Lohit Hindi"/>
              </a:rPr>
              <a:t>ip</a:t>
            </a:r>
            <a:r>
              <a:rPr lang="en-US" altLang="en-US" sz="1800" dirty="0" smtClean="0">
                <a:solidFill>
                  <a:srgbClr val="000000"/>
                </a:solidFill>
                <a:latin typeface="Arimo"/>
                <a:ea typeface="DejaVu Sans" pitchFamily="34" charset="2"/>
                <a:cs typeface="Lohit Hindi"/>
              </a:rPr>
              <a:t> = &amp;x;</a:t>
            </a:r>
          </a:p>
          <a:p>
            <a:pPr marL="1291527" lvl="3" indent="0">
              <a:lnSpc>
                <a:spcPct val="80000"/>
              </a:lnSpc>
              <a:spcBef>
                <a:spcPct val="0"/>
              </a:spcBef>
              <a:spcAft>
                <a:spcPct val="0"/>
              </a:spcAft>
              <a:buNone/>
            </a:pPr>
            <a:endParaRPr lang="en-US" altLang="en-US" sz="1800" dirty="0" smtClean="0">
              <a:solidFill>
                <a:srgbClr val="000000"/>
              </a:solidFill>
              <a:latin typeface="Arimo"/>
              <a:ea typeface="DejaVu Sans" pitchFamily="34" charset="2"/>
              <a:cs typeface="Lohit Hindi"/>
            </a:endParaRPr>
          </a:p>
          <a:p>
            <a:pPr marL="1008063" lvl="2" indent="0" eaLnBrk="1" hangingPunct="1">
              <a:lnSpc>
                <a:spcPct val="80000"/>
              </a:lnSpc>
              <a:spcBef>
                <a:spcPct val="0"/>
              </a:spcBef>
              <a:spcAft>
                <a:spcPct val="0"/>
              </a:spcAft>
              <a:buNone/>
            </a:pPr>
            <a:r>
              <a:rPr lang="en-US" altLang="en-US" sz="1800" dirty="0" smtClean="0">
                <a:solidFill>
                  <a:srgbClr val="000000"/>
                </a:solidFill>
                <a:latin typeface="Arimo"/>
                <a:ea typeface="DejaVu Sans" pitchFamily="34" charset="2"/>
                <a:cs typeface="Lohit Hindi"/>
              </a:rPr>
              <a:t>	</a:t>
            </a:r>
            <a:r>
              <a:rPr lang="en-US" altLang="en-US" sz="1800" dirty="0">
                <a:solidFill>
                  <a:srgbClr val="000000"/>
                </a:solidFill>
                <a:latin typeface="Arimo"/>
                <a:ea typeface="DejaVu Sans" pitchFamily="34" charset="2"/>
                <a:cs typeface="Lohit Hindi"/>
              </a:rPr>
              <a:t>	</a:t>
            </a:r>
            <a:r>
              <a:rPr lang="en-US" altLang="en-US" sz="1800" dirty="0" smtClean="0">
                <a:solidFill>
                  <a:srgbClr val="000000"/>
                </a:solidFill>
                <a:latin typeface="Arimo"/>
                <a:ea typeface="DejaVu Sans" pitchFamily="34" charset="2"/>
                <a:cs typeface="Lohit Hindi"/>
              </a:rPr>
              <a:t>is equivalent to:</a:t>
            </a:r>
          </a:p>
          <a:p>
            <a:pPr marL="1008063" lvl="2" indent="0" eaLnBrk="1" hangingPunct="1">
              <a:lnSpc>
                <a:spcPct val="80000"/>
              </a:lnSpc>
              <a:spcBef>
                <a:spcPct val="0"/>
              </a:spcBef>
              <a:spcAft>
                <a:spcPct val="0"/>
              </a:spcAft>
              <a:buNone/>
            </a:pPr>
            <a:endParaRPr lang="en-US" altLang="en-US" sz="1800" dirty="0" smtClean="0">
              <a:solidFill>
                <a:srgbClr val="000000"/>
              </a:solidFill>
              <a:latin typeface="Arimo"/>
              <a:ea typeface="DejaVu Sans" pitchFamily="34" charset="2"/>
              <a:cs typeface="Lohit Hindi"/>
            </a:endParaRPr>
          </a:p>
          <a:p>
            <a:pPr marL="1008063" lvl="2" indent="0" eaLnBrk="1" hangingPunct="1">
              <a:lnSpc>
                <a:spcPct val="80000"/>
              </a:lnSpc>
              <a:spcBef>
                <a:spcPct val="0"/>
              </a:spcBef>
              <a:spcAft>
                <a:spcPct val="0"/>
              </a:spcAft>
              <a:buNone/>
            </a:pPr>
            <a:r>
              <a:rPr lang="en-US" altLang="en-US" sz="1800" dirty="0">
                <a:solidFill>
                  <a:srgbClr val="000000"/>
                </a:solidFill>
                <a:latin typeface="Arimo"/>
                <a:ea typeface="DejaVu Sans" pitchFamily="34" charset="2"/>
                <a:cs typeface="Lohit Hindi"/>
              </a:rPr>
              <a:t>	</a:t>
            </a:r>
            <a:r>
              <a:rPr lang="en-US" altLang="en-US" sz="1800" dirty="0" err="1" smtClean="0">
                <a:solidFill>
                  <a:srgbClr val="000000"/>
                </a:solidFill>
                <a:latin typeface="Arimo"/>
                <a:ea typeface="DejaVu Sans" pitchFamily="34" charset="2"/>
                <a:cs typeface="Lohit Hindi"/>
              </a:rPr>
              <a:t>int</a:t>
            </a:r>
            <a:r>
              <a:rPr lang="en-US" altLang="en-US" sz="1800" dirty="0" smtClean="0">
                <a:solidFill>
                  <a:srgbClr val="000000"/>
                </a:solidFill>
                <a:latin typeface="Arimo"/>
                <a:ea typeface="DejaVu Sans" pitchFamily="34" charset="2"/>
                <a:cs typeface="Lohit Hindi"/>
              </a:rPr>
              <a:t> x;</a:t>
            </a:r>
          </a:p>
          <a:p>
            <a:pPr marL="1008063" lvl="2" indent="0" eaLnBrk="1" hangingPunct="1">
              <a:lnSpc>
                <a:spcPct val="80000"/>
              </a:lnSpc>
              <a:spcBef>
                <a:spcPct val="0"/>
              </a:spcBef>
              <a:spcAft>
                <a:spcPct val="0"/>
              </a:spcAft>
              <a:buNone/>
            </a:pPr>
            <a:r>
              <a:rPr lang="en-US" altLang="en-US" sz="1800" dirty="0">
                <a:solidFill>
                  <a:srgbClr val="000000"/>
                </a:solidFill>
                <a:latin typeface="Arimo"/>
                <a:ea typeface="DejaVu Sans" pitchFamily="34" charset="2"/>
                <a:cs typeface="Lohit Hindi"/>
              </a:rPr>
              <a:t> </a:t>
            </a:r>
            <a:r>
              <a:rPr lang="en-US" altLang="en-US" sz="1800" dirty="0" smtClean="0">
                <a:solidFill>
                  <a:srgbClr val="000000"/>
                </a:solidFill>
                <a:latin typeface="Arimo"/>
                <a:ea typeface="DejaVu Sans" pitchFamily="34" charset="2"/>
                <a:cs typeface="Lohit Hindi"/>
              </a:rPr>
              <a:t>            </a:t>
            </a:r>
            <a:r>
              <a:rPr lang="en-US" altLang="en-US" sz="1800" dirty="0" err="1" smtClean="0">
                <a:solidFill>
                  <a:srgbClr val="000000"/>
                </a:solidFill>
                <a:latin typeface="Arimo"/>
                <a:ea typeface="DejaVu Sans" pitchFamily="34" charset="2"/>
                <a:cs typeface="Lohit Hindi"/>
              </a:rPr>
              <a:t>int</a:t>
            </a:r>
            <a:r>
              <a:rPr lang="en-US" altLang="en-US" sz="1800" dirty="0" smtClean="0">
                <a:solidFill>
                  <a:srgbClr val="000000"/>
                </a:solidFill>
                <a:latin typeface="Arimo"/>
                <a:ea typeface="DejaVu Sans" pitchFamily="34" charset="2"/>
                <a:cs typeface="Lohit Hindi"/>
              </a:rPr>
              <a:t> *</a:t>
            </a:r>
            <a:r>
              <a:rPr lang="en-US" altLang="en-US" sz="1800" dirty="0" err="1" smtClean="0">
                <a:solidFill>
                  <a:srgbClr val="000000"/>
                </a:solidFill>
                <a:latin typeface="Arimo"/>
                <a:ea typeface="DejaVu Sans" pitchFamily="34" charset="2"/>
                <a:cs typeface="Lohit Hindi"/>
              </a:rPr>
              <a:t>ip</a:t>
            </a:r>
            <a:r>
              <a:rPr lang="en-US" altLang="en-US" sz="1800" dirty="0" smtClean="0">
                <a:solidFill>
                  <a:srgbClr val="000000"/>
                </a:solidFill>
                <a:latin typeface="Arimo"/>
                <a:ea typeface="DejaVu Sans" pitchFamily="34" charset="2"/>
                <a:cs typeface="Lohit Hindi"/>
              </a:rPr>
              <a:t>;</a:t>
            </a:r>
          </a:p>
          <a:p>
            <a:pPr marL="1008063" lvl="2" indent="0" eaLnBrk="1" hangingPunct="1">
              <a:lnSpc>
                <a:spcPct val="80000"/>
              </a:lnSpc>
              <a:spcBef>
                <a:spcPct val="0"/>
              </a:spcBef>
              <a:spcAft>
                <a:spcPct val="0"/>
              </a:spcAft>
              <a:buNone/>
            </a:pPr>
            <a:r>
              <a:rPr lang="en-US" altLang="en-US" sz="1800" dirty="0">
                <a:solidFill>
                  <a:srgbClr val="000000"/>
                </a:solidFill>
                <a:latin typeface="Arimo"/>
                <a:ea typeface="DejaVu Sans" pitchFamily="34" charset="2"/>
                <a:cs typeface="Lohit Hindi"/>
              </a:rPr>
              <a:t>	</a:t>
            </a:r>
            <a:r>
              <a:rPr lang="en-US" altLang="en-US" sz="1800" dirty="0" err="1" smtClean="0">
                <a:solidFill>
                  <a:srgbClr val="000000"/>
                </a:solidFill>
                <a:latin typeface="Arimo"/>
                <a:ea typeface="DejaVu Sans" pitchFamily="34" charset="2"/>
                <a:cs typeface="Lohit Hindi"/>
              </a:rPr>
              <a:t>ip</a:t>
            </a:r>
            <a:r>
              <a:rPr lang="en-US" altLang="en-US" sz="1800" dirty="0" smtClean="0">
                <a:solidFill>
                  <a:srgbClr val="000000"/>
                </a:solidFill>
                <a:latin typeface="Arimo"/>
                <a:ea typeface="DejaVu Sans" pitchFamily="34" charset="2"/>
                <a:cs typeface="Lohit Hindi"/>
              </a:rPr>
              <a:t> = &amp;x; /* &amp;x is assigned to </a:t>
            </a:r>
            <a:r>
              <a:rPr lang="en-US" altLang="en-US" sz="1800" dirty="0" err="1" smtClean="0">
                <a:solidFill>
                  <a:srgbClr val="000000"/>
                </a:solidFill>
                <a:latin typeface="Arimo"/>
                <a:ea typeface="DejaVu Sans" pitchFamily="34" charset="2"/>
                <a:cs typeface="Lohit Hindi"/>
              </a:rPr>
              <a:t>ip</a:t>
            </a:r>
            <a:r>
              <a:rPr lang="en-US" altLang="en-US" sz="1800" dirty="0" smtClean="0">
                <a:solidFill>
                  <a:srgbClr val="000000"/>
                </a:solidFill>
                <a:latin typeface="Arimo"/>
                <a:ea typeface="DejaVu Sans" pitchFamily="34" charset="2"/>
                <a:cs typeface="Lohit Hindi"/>
              </a:rPr>
              <a:t>, </a:t>
            </a:r>
            <a:r>
              <a:rPr lang="en-US" altLang="en-US" sz="1800" i="1" dirty="0" smtClean="0">
                <a:solidFill>
                  <a:srgbClr val="000000"/>
                </a:solidFill>
                <a:latin typeface="Arimo"/>
                <a:ea typeface="DejaVu Sans" pitchFamily="34" charset="2"/>
                <a:cs typeface="Lohit Hindi"/>
              </a:rPr>
              <a:t>NOT</a:t>
            </a:r>
            <a:r>
              <a:rPr lang="en-US" altLang="en-US" sz="1800" dirty="0" smtClean="0">
                <a:solidFill>
                  <a:srgbClr val="000000"/>
                </a:solidFill>
                <a:latin typeface="Arimo"/>
                <a:ea typeface="DejaVu Sans" pitchFamily="34" charset="2"/>
                <a:cs typeface="Lohit Hindi"/>
              </a:rPr>
              <a:t> *</a:t>
            </a:r>
            <a:r>
              <a:rPr lang="en-US" altLang="en-US" sz="1800" dirty="0" err="1" smtClean="0">
                <a:solidFill>
                  <a:srgbClr val="000000"/>
                </a:solidFill>
                <a:latin typeface="Arimo"/>
                <a:ea typeface="DejaVu Sans" pitchFamily="34" charset="2"/>
                <a:cs typeface="Lohit Hindi"/>
              </a:rPr>
              <a:t>ip</a:t>
            </a:r>
            <a:r>
              <a:rPr lang="en-US" altLang="en-US" sz="1800" dirty="0" smtClean="0">
                <a:solidFill>
                  <a:srgbClr val="000000"/>
                </a:solidFill>
                <a:latin typeface="Arimo"/>
                <a:ea typeface="DejaVu Sans" pitchFamily="34" charset="2"/>
                <a:cs typeface="Lohit Hindi"/>
              </a:rPr>
              <a:t> */</a:t>
            </a:r>
          </a:p>
          <a:p>
            <a:pPr marL="107950" indent="0">
              <a:lnSpc>
                <a:spcPct val="80000"/>
              </a:lnSpc>
              <a:spcAft>
                <a:spcPct val="0"/>
              </a:spcAft>
              <a:buNone/>
            </a:pPr>
            <a:endParaRPr altLang="en-US" sz="3000" dirty="0" smtClean="0">
              <a:solidFill>
                <a:srgbClr val="000000"/>
              </a:solidFill>
              <a:latin typeface="Arimo"/>
              <a:ea typeface="DejaVu Sans" pitchFamily="34" charset="2"/>
              <a:cs typeface="Lohit Hindi"/>
            </a:endParaRPr>
          </a:p>
        </p:txBody>
      </p:sp>
      <p:sp>
        <p:nvSpPr>
          <p:cNvPr id="43009" name="Title 1"/>
          <p:cNvSpPr txBox="1">
            <a:spLocks noGrp="1"/>
          </p:cNvSpPr>
          <p:nvPr>
            <p:ph type="title"/>
          </p:nvPr>
        </p:nvSpPr>
        <p:spPr/>
        <p:txBody>
          <a:bodyPr/>
          <a:lstStyle/>
          <a:p>
            <a:pPr>
              <a:buSzPct val="45000"/>
              <a:buFont typeface="StarSymbol"/>
              <a:buNone/>
            </a:pPr>
            <a:r>
              <a:rPr altLang="en-US" smtClean="0">
                <a:solidFill>
                  <a:srgbClr val="000000"/>
                </a:solidFill>
                <a:latin typeface="Arimo"/>
              </a:rPr>
              <a:t>Pointers cont.</a:t>
            </a:r>
          </a:p>
        </p:txBody>
      </p:sp>
    </p:spTree>
    <p:extLst>
      <p:ext uri="{BB962C8B-B14F-4D97-AF65-F5344CB8AC3E}">
        <p14:creationId xmlns:p14="http://schemas.microsoft.com/office/powerpoint/2010/main" val="273373275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Vertical Text Placeholder 2"/>
          <p:cNvSpPr>
            <a:spLocks noGrp="1"/>
          </p:cNvSpPr>
          <p:nvPr>
            <p:ph idx="1"/>
          </p:nvPr>
        </p:nvSpPr>
        <p:spPr/>
        <p:txBody>
          <a:bodyPr/>
          <a:lstStyle/>
          <a:p>
            <a:pPr marL="565150">
              <a:spcAft>
                <a:spcPct val="0"/>
              </a:spcAft>
              <a:buFontTx/>
              <a:buChar char="•"/>
            </a:pPr>
            <a:r>
              <a:rPr altLang="en-US" sz="2800" dirty="0" err="1" smtClean="0">
                <a:solidFill>
                  <a:srgbClr val="000000"/>
                </a:solidFill>
                <a:latin typeface="Anonymous Pro"/>
                <a:ea typeface="Anonymous Pro"/>
                <a:cs typeface="Lohit Hindi"/>
              </a:rPr>
              <a:t>int</a:t>
            </a:r>
            <a:r>
              <a:rPr altLang="en-US" sz="2800" dirty="0" smtClean="0">
                <a:solidFill>
                  <a:srgbClr val="000000"/>
                </a:solidFill>
                <a:latin typeface="Anonymous Pro"/>
                <a:ea typeface="Anonymous Pro"/>
                <a:cs typeface="Lohit Hindi"/>
              </a:rPr>
              <a:t> **x;   /* assume int</a:t>
            </a:r>
            <a:r>
              <a:rPr lang="en-US" altLang="en-US" sz="2800" dirty="0" smtClean="0">
                <a:solidFill>
                  <a:srgbClr val="000000"/>
                </a:solidFill>
                <a:latin typeface="Anonymous Pro"/>
                <a:ea typeface="Anonymous Pro"/>
                <a:cs typeface="Lohit Hindi"/>
              </a:rPr>
              <a:t>eger</a:t>
            </a:r>
            <a:r>
              <a:rPr altLang="en-US" sz="2800" dirty="0" smtClean="0">
                <a:solidFill>
                  <a:srgbClr val="000000"/>
                </a:solidFill>
                <a:latin typeface="Anonymous Pro"/>
                <a:ea typeface="Anonymous Pro"/>
                <a:cs typeface="Lohit Hindi"/>
              </a:rPr>
              <a:t> is 32 bits */</a:t>
            </a:r>
          </a:p>
          <a:p>
            <a:pPr marL="565150">
              <a:spcAft>
                <a:spcPct val="0"/>
              </a:spcAft>
              <a:buFontTx/>
              <a:buChar char="•"/>
            </a:pPr>
            <a:r>
              <a:rPr altLang="en-US" sz="2800" dirty="0" smtClean="0">
                <a:solidFill>
                  <a:srgbClr val="000000"/>
                </a:solidFill>
                <a:latin typeface="Arimo"/>
                <a:ea typeface="Anonymous Pro"/>
                <a:cs typeface="Lohit Hindi"/>
              </a:rPr>
              <a:t>Read as: declare x as a pointer to a pointer to an integer (or a pointer to an int</a:t>
            </a:r>
            <a:r>
              <a:rPr lang="en-US" altLang="en-US" sz="2800" dirty="0" smtClean="0">
                <a:solidFill>
                  <a:srgbClr val="000000"/>
                </a:solidFill>
                <a:latin typeface="Arimo"/>
                <a:ea typeface="Anonymous Pro"/>
                <a:cs typeface="Lohit Hindi"/>
              </a:rPr>
              <a:t>eger</a:t>
            </a:r>
            <a:r>
              <a:rPr altLang="en-US" sz="2800" dirty="0" smtClean="0">
                <a:solidFill>
                  <a:srgbClr val="000000"/>
                </a:solidFill>
                <a:latin typeface="Arimo"/>
                <a:ea typeface="Anonymous Pro"/>
                <a:cs typeface="Lohit Hindi"/>
              </a:rPr>
              <a:t> pointer)</a:t>
            </a:r>
          </a:p>
          <a:p>
            <a:pPr marL="565150">
              <a:spcAft>
                <a:spcPct val="0"/>
              </a:spcAft>
              <a:buFontTx/>
              <a:buChar char="•"/>
            </a:pPr>
            <a:r>
              <a:rPr altLang="en-US" sz="2800" dirty="0" smtClean="0">
                <a:solidFill>
                  <a:srgbClr val="000000"/>
                </a:solidFill>
                <a:latin typeface="Arimo"/>
                <a:ea typeface="Anonymous Pro"/>
                <a:cs typeface="Lohit Hindi"/>
              </a:rPr>
              <a:t>Interpretation: Declare x as a</a:t>
            </a:r>
            <a:r>
              <a:rPr lang="en-US" altLang="en-US" sz="2800" dirty="0" smtClean="0">
                <a:solidFill>
                  <a:srgbClr val="000000"/>
                </a:solidFill>
                <a:latin typeface="Arimo"/>
                <a:ea typeface="Anonymous Pro"/>
                <a:cs typeface="Lohit Hindi"/>
              </a:rPr>
              <a:t>n 8-byte</a:t>
            </a:r>
            <a:r>
              <a:rPr altLang="en-US" sz="2800" dirty="0" smtClean="0">
                <a:solidFill>
                  <a:srgbClr val="000000"/>
                </a:solidFill>
                <a:latin typeface="Arimo"/>
                <a:ea typeface="Anonymous Pro"/>
                <a:cs typeface="Lohit Hindi"/>
              </a:rPr>
              <a:t> variable that holds the numeric address at which is another </a:t>
            </a:r>
            <a:r>
              <a:rPr lang="en-US" altLang="en-US" sz="2800" dirty="0" smtClean="0">
                <a:solidFill>
                  <a:srgbClr val="000000"/>
                </a:solidFill>
                <a:latin typeface="Arimo"/>
                <a:ea typeface="Anonymous Pro"/>
                <a:cs typeface="Lohit Hindi"/>
              </a:rPr>
              <a:t>8-byte </a:t>
            </a:r>
            <a:r>
              <a:rPr altLang="en-US" sz="2800" dirty="0" smtClean="0">
                <a:solidFill>
                  <a:srgbClr val="000000"/>
                </a:solidFill>
                <a:latin typeface="Arimo"/>
                <a:ea typeface="Anonymous Pro"/>
                <a:cs typeface="Lohit Hindi"/>
              </a:rPr>
              <a:t>numeric address at which are 32 bits </a:t>
            </a:r>
            <a:r>
              <a:rPr lang="en-US" altLang="en-US" sz="2800" dirty="0" smtClean="0">
                <a:solidFill>
                  <a:srgbClr val="000000"/>
                </a:solidFill>
                <a:latin typeface="Arimo"/>
                <a:ea typeface="Anonymous Pro"/>
                <a:cs typeface="Lohit Hindi"/>
              </a:rPr>
              <a:t>(4-bytes) </a:t>
            </a:r>
            <a:r>
              <a:rPr altLang="en-US" sz="2800" dirty="0" smtClean="0">
                <a:solidFill>
                  <a:srgbClr val="000000"/>
                </a:solidFill>
                <a:latin typeface="Arimo"/>
                <a:ea typeface="Anonymous Pro"/>
                <a:cs typeface="Lohit Hindi"/>
              </a:rPr>
              <a:t>that we intend to manipulate as a signed integer</a:t>
            </a:r>
          </a:p>
          <a:p>
            <a:pPr marL="565150">
              <a:spcAft>
                <a:spcPct val="0"/>
              </a:spcAft>
              <a:buFontTx/>
              <a:buNone/>
            </a:pPr>
            <a:endParaRPr altLang="en-US" sz="3200" dirty="0" smtClean="0">
              <a:solidFill>
                <a:srgbClr val="000000"/>
              </a:solidFill>
              <a:latin typeface="Arimo"/>
              <a:ea typeface="DejaVu Sans" pitchFamily="34" charset="2"/>
              <a:cs typeface="Lohit Hindi"/>
            </a:endParaRPr>
          </a:p>
          <a:p>
            <a:pPr marL="565150">
              <a:spcAft>
                <a:spcPct val="0"/>
              </a:spcAft>
              <a:buFontTx/>
              <a:buChar char="•"/>
            </a:pPr>
            <a:endParaRPr altLang="en-US" sz="3200" dirty="0" smtClean="0">
              <a:solidFill>
                <a:srgbClr val="000000"/>
              </a:solidFill>
              <a:latin typeface="Arimo"/>
              <a:ea typeface="DejaVu Sans" pitchFamily="34" charset="2"/>
              <a:cs typeface="Lohit Hindi"/>
            </a:endParaRPr>
          </a:p>
        </p:txBody>
      </p:sp>
      <p:sp>
        <p:nvSpPr>
          <p:cNvPr id="44033" name="Title 1"/>
          <p:cNvSpPr txBox="1">
            <a:spLocks noGrp="1"/>
          </p:cNvSpPr>
          <p:nvPr>
            <p:ph type="title"/>
          </p:nvPr>
        </p:nvSpPr>
        <p:spPr/>
        <p:txBody>
          <a:bodyPr/>
          <a:lstStyle/>
          <a:p>
            <a:pPr>
              <a:buSzPct val="45000"/>
              <a:buFont typeface="StarSymbol"/>
              <a:buNone/>
            </a:pPr>
            <a:r>
              <a:rPr altLang="en-US" smtClean="0">
                <a:solidFill>
                  <a:srgbClr val="000000"/>
                </a:solidFill>
                <a:latin typeface="Arimo"/>
              </a:rPr>
              <a:t>Pointers to Pointers</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457200"/>
            <a:ext cx="8839200" cy="5550091"/>
          </a:xfrm>
        </p:spPr>
        <p:txBody>
          <a:bodyPr>
            <a:normAutofit/>
          </a:bodyPr>
          <a:lstStyle/>
          <a:p>
            <a:pPr marL="109728" indent="0">
              <a:buNone/>
            </a:pPr>
            <a:r>
              <a:rPr lang="en-US" sz="2000" dirty="0"/>
              <a:t>#include &lt;</a:t>
            </a:r>
            <a:r>
              <a:rPr lang="en-US" sz="2000" dirty="0" err="1"/>
              <a:t>stdio.h</a:t>
            </a:r>
            <a:r>
              <a:rPr lang="en-US" sz="2000" dirty="0" smtClean="0"/>
              <a:t>&gt;</a:t>
            </a:r>
          </a:p>
          <a:p>
            <a:pPr marL="109728" indent="0">
              <a:buNone/>
            </a:pPr>
            <a:r>
              <a:rPr lang="en-US" sz="2000" dirty="0" err="1" smtClean="0"/>
              <a:t>int</a:t>
            </a:r>
            <a:r>
              <a:rPr lang="en-US" sz="2000" dirty="0" smtClean="0"/>
              <a:t> </a:t>
            </a:r>
            <a:r>
              <a:rPr lang="en-US" sz="2000" dirty="0"/>
              <a:t>main(){   </a:t>
            </a:r>
            <a:endParaRPr lang="en-US" sz="2000" dirty="0" smtClean="0"/>
          </a:p>
          <a:p>
            <a:pPr marL="109728" indent="0">
              <a:buNone/>
            </a:pPr>
            <a:r>
              <a:rPr lang="en-US" sz="2000" dirty="0" smtClean="0"/>
              <a:t> </a:t>
            </a:r>
            <a:r>
              <a:rPr lang="en-US" sz="2000" dirty="0" err="1"/>
              <a:t>int</a:t>
            </a:r>
            <a:r>
              <a:rPr lang="en-US" sz="2000" dirty="0"/>
              <a:t> x = 10</a:t>
            </a:r>
            <a:r>
              <a:rPr lang="en-US" sz="2000" dirty="0" smtClean="0"/>
              <a:t>;</a:t>
            </a:r>
          </a:p>
          <a:p>
            <a:pPr marL="109728" indent="0">
              <a:buNone/>
            </a:pPr>
            <a:r>
              <a:rPr lang="en-US" sz="2000" dirty="0" smtClean="0"/>
              <a:t> </a:t>
            </a:r>
            <a:r>
              <a:rPr lang="en-US" sz="2000" dirty="0" err="1" smtClean="0"/>
              <a:t>int</a:t>
            </a:r>
            <a:r>
              <a:rPr lang="en-US" sz="2000" dirty="0" smtClean="0"/>
              <a:t> </a:t>
            </a:r>
            <a:r>
              <a:rPr lang="en-US" sz="2000" dirty="0"/>
              <a:t>*p1 = &amp;x;  </a:t>
            </a:r>
            <a:endParaRPr lang="en-US" sz="2000" dirty="0" smtClean="0"/>
          </a:p>
          <a:p>
            <a:pPr marL="109728" indent="0">
              <a:buNone/>
            </a:pPr>
            <a:r>
              <a:rPr lang="en-US" sz="2000" dirty="0" smtClean="0"/>
              <a:t> </a:t>
            </a:r>
            <a:r>
              <a:rPr lang="en-US" sz="2000" dirty="0" err="1" smtClean="0"/>
              <a:t>int</a:t>
            </a:r>
            <a:r>
              <a:rPr lang="en-US" sz="2000" dirty="0" smtClean="0"/>
              <a:t> </a:t>
            </a:r>
            <a:r>
              <a:rPr lang="en-US" sz="2000" dirty="0"/>
              <a:t>**p2 = &amp;p1;  </a:t>
            </a:r>
            <a:endParaRPr lang="en-US" sz="2000" dirty="0" smtClean="0"/>
          </a:p>
          <a:p>
            <a:pPr marL="109728" indent="0">
              <a:buNone/>
            </a:pPr>
            <a:endParaRPr lang="en-US" sz="2000" dirty="0" smtClean="0"/>
          </a:p>
          <a:p>
            <a:pPr marL="109728" indent="0">
              <a:buNone/>
            </a:pPr>
            <a:r>
              <a:rPr lang="en-US" sz="2000" dirty="0" smtClean="0"/>
              <a:t> </a:t>
            </a:r>
            <a:r>
              <a:rPr lang="en-US" sz="2000" dirty="0" err="1" smtClean="0"/>
              <a:t>printf</a:t>
            </a:r>
            <a:r>
              <a:rPr lang="en-US" sz="2000" dirty="0"/>
              <a:t>("Print x: %d, using p1: %d, using p2: %d \</a:t>
            </a:r>
            <a:r>
              <a:rPr lang="en-US" sz="2000" dirty="0" err="1"/>
              <a:t>n",x</a:t>
            </a:r>
            <a:r>
              <a:rPr lang="en-US" sz="2000" dirty="0"/>
              <a:t>, *p1, **p2 );   </a:t>
            </a:r>
            <a:endParaRPr lang="en-US" sz="2000" dirty="0" smtClean="0"/>
          </a:p>
          <a:p>
            <a:pPr marL="109728" indent="0">
              <a:buNone/>
            </a:pPr>
            <a:r>
              <a:rPr lang="en-US" sz="2000" dirty="0" smtClean="0"/>
              <a:t>     </a:t>
            </a:r>
            <a:r>
              <a:rPr lang="en-US" sz="2000" dirty="0"/>
              <a:t>/*         </a:t>
            </a:r>
            <a:endParaRPr lang="en-US" sz="2000" dirty="0" smtClean="0"/>
          </a:p>
          <a:p>
            <a:pPr marL="109728" indent="0">
              <a:buNone/>
            </a:pPr>
            <a:r>
              <a:rPr lang="en-US" sz="2000" dirty="0" smtClean="0"/>
              <a:t>              **</a:t>
            </a:r>
            <a:r>
              <a:rPr lang="en-US" sz="2000" dirty="0"/>
              <a:t>p2 = **(&amp;p1) = *(*&amp;p1) = *p1 = *(&amp;x) = *&amp;x = x    </a:t>
            </a:r>
            <a:endParaRPr lang="en-US" sz="2000" dirty="0" smtClean="0"/>
          </a:p>
          <a:p>
            <a:pPr marL="109728" indent="0">
              <a:buNone/>
            </a:pPr>
            <a:r>
              <a:rPr lang="en-US" sz="2000" dirty="0" smtClean="0"/>
              <a:t>     </a:t>
            </a:r>
            <a:r>
              <a:rPr lang="en-US" sz="2000" dirty="0"/>
              <a:t>*/    </a:t>
            </a:r>
            <a:endParaRPr lang="en-US" sz="2000" dirty="0" smtClean="0"/>
          </a:p>
          <a:p>
            <a:pPr marL="109728" indent="0">
              <a:buNone/>
            </a:pPr>
            <a:endParaRPr lang="en-US" sz="2000" dirty="0"/>
          </a:p>
          <a:p>
            <a:pPr marL="109728" indent="0">
              <a:buNone/>
            </a:pPr>
            <a:r>
              <a:rPr lang="en-US" sz="2000" dirty="0" err="1" smtClean="0"/>
              <a:t>printf</a:t>
            </a:r>
            <a:r>
              <a:rPr lang="en-US" sz="2000" dirty="0"/>
              <a:t>("Print x: %X, p1: %p, *p2: %p,  p2: %p \n", x,(void *) p1, (void *)*p2, (void *) p2 );   </a:t>
            </a:r>
            <a:endParaRPr lang="en-US" sz="2000" dirty="0" smtClean="0"/>
          </a:p>
          <a:p>
            <a:pPr marL="109728" indent="0">
              <a:buNone/>
            </a:pPr>
            <a:r>
              <a:rPr lang="en-US" sz="2000" dirty="0" smtClean="0"/>
              <a:t> </a:t>
            </a:r>
            <a:r>
              <a:rPr lang="en-US" sz="2000" dirty="0"/>
              <a:t>return 0</a:t>
            </a:r>
            <a:r>
              <a:rPr lang="en-US" sz="2000" dirty="0" smtClean="0"/>
              <a:t>;</a:t>
            </a:r>
          </a:p>
          <a:p>
            <a:pPr marL="109728" indent="0">
              <a:buNone/>
            </a:pPr>
            <a:r>
              <a:rPr lang="en-US" sz="2000" dirty="0" smtClean="0"/>
              <a:t>}</a:t>
            </a:r>
            <a:endParaRPr lang="en-US" sz="2000" dirty="0"/>
          </a:p>
        </p:txBody>
      </p:sp>
    </p:spTree>
    <p:extLst>
      <p:ext uri="{BB962C8B-B14F-4D97-AF65-F5344CB8AC3E}">
        <p14:creationId xmlns:p14="http://schemas.microsoft.com/office/powerpoint/2010/main" val="237913445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Vertical Text Placeholder 2"/>
          <p:cNvSpPr>
            <a:spLocks noGrp="1"/>
          </p:cNvSpPr>
          <p:nvPr>
            <p:ph idx="1"/>
          </p:nvPr>
        </p:nvSpPr>
        <p:spPr/>
        <p:txBody>
          <a:bodyPr>
            <a:normAutofit lnSpcReduction="10000"/>
          </a:bodyPr>
          <a:lstStyle/>
          <a:p>
            <a:pPr marL="565150">
              <a:lnSpc>
                <a:spcPct val="90000"/>
              </a:lnSpc>
              <a:spcAft>
                <a:spcPct val="0"/>
              </a:spcAft>
              <a:buFontTx/>
              <a:buChar char="•"/>
            </a:pPr>
            <a:r>
              <a:rPr altLang="en-US" sz="2400" dirty="0" err="1" smtClean="0">
                <a:solidFill>
                  <a:srgbClr val="000000"/>
                </a:solidFill>
                <a:latin typeface="Anonymous Pro"/>
                <a:ea typeface="Anonymous Pro"/>
                <a:cs typeface="Lohit Hindi"/>
              </a:rPr>
              <a:t>int</a:t>
            </a:r>
            <a:r>
              <a:rPr altLang="en-US" sz="2400" dirty="0" smtClean="0">
                <a:solidFill>
                  <a:srgbClr val="000000"/>
                </a:solidFill>
                <a:latin typeface="Anonymous Pro"/>
                <a:ea typeface="Anonymous Pro"/>
                <a:cs typeface="Lohit Hindi"/>
              </a:rPr>
              <a:t> i = 5</a:t>
            </a:r>
            <a:r>
              <a:rPr altLang="en-US" sz="2400" dirty="0" smtClean="0">
                <a:solidFill>
                  <a:srgbClr val="000000"/>
                </a:solidFill>
                <a:latin typeface="Anonymous Pro"/>
                <a:ea typeface="Anonymous Pro"/>
                <a:cs typeface="Lohit Hindi"/>
              </a:rPr>
              <a:t>;</a:t>
            </a:r>
            <a:endParaRPr lang="en-US" altLang="en-US" sz="2400" dirty="0" smtClean="0">
              <a:solidFill>
                <a:srgbClr val="000000"/>
              </a:solidFill>
              <a:latin typeface="Anonymous Pro"/>
              <a:ea typeface="Anonymous Pro"/>
              <a:cs typeface="Lohit Hindi"/>
            </a:endParaRPr>
          </a:p>
          <a:p>
            <a:pPr marL="565150">
              <a:lnSpc>
                <a:spcPct val="90000"/>
              </a:lnSpc>
              <a:spcAft>
                <a:spcPct val="0"/>
              </a:spcAft>
              <a:buFontTx/>
              <a:buChar char="•"/>
            </a:pPr>
            <a:r>
              <a:rPr lang="en-US" altLang="en-US" sz="2400" dirty="0" err="1">
                <a:solidFill>
                  <a:srgbClr val="000000"/>
                </a:solidFill>
                <a:latin typeface="Anonymous Pro"/>
                <a:ea typeface="Anonymous Pro"/>
                <a:cs typeface="Lohit Hindi"/>
              </a:rPr>
              <a:t>i</a:t>
            </a:r>
            <a:r>
              <a:rPr lang="en-US" altLang="en-US" sz="2400" dirty="0" err="1" smtClean="0">
                <a:solidFill>
                  <a:srgbClr val="000000"/>
                </a:solidFill>
                <a:latin typeface="Anonymous Pro"/>
                <a:ea typeface="Anonymous Pro"/>
                <a:cs typeface="Lohit Hindi"/>
              </a:rPr>
              <a:t>nt</a:t>
            </a:r>
            <a:r>
              <a:rPr lang="en-US" altLang="en-US" sz="2400" dirty="0" smtClean="0">
                <a:solidFill>
                  <a:srgbClr val="000000"/>
                </a:solidFill>
                <a:latin typeface="Anonymous Pro"/>
                <a:ea typeface="Anonymous Pro"/>
                <a:cs typeface="Lohit Hindi"/>
              </a:rPr>
              <a:t> *p = &amp;i;</a:t>
            </a:r>
            <a:endParaRPr altLang="en-US" sz="2400" dirty="0" smtClean="0">
              <a:solidFill>
                <a:srgbClr val="000000"/>
              </a:solidFill>
              <a:latin typeface="Anonymous Pro"/>
              <a:ea typeface="Anonymous Pro"/>
              <a:cs typeface="Lohit Hindi"/>
            </a:endParaRPr>
          </a:p>
          <a:p>
            <a:pPr marL="565150">
              <a:lnSpc>
                <a:spcPct val="90000"/>
              </a:lnSpc>
              <a:spcAft>
                <a:spcPct val="0"/>
              </a:spcAft>
              <a:buFontTx/>
              <a:buChar char="•"/>
            </a:pPr>
            <a:r>
              <a:rPr altLang="en-US" sz="2400" dirty="0" smtClean="0">
                <a:solidFill>
                  <a:srgbClr val="000000"/>
                </a:solidFill>
                <a:latin typeface="Anonymous Pro"/>
                <a:ea typeface="Anonymous Pro"/>
                <a:cs typeface="Lohit Hindi"/>
              </a:rPr>
              <a:t>char *y = </a:t>
            </a:r>
            <a:r>
              <a:rPr altLang="en-US" sz="2400" dirty="0" smtClean="0">
                <a:solidFill>
                  <a:srgbClr val="000000"/>
                </a:solidFill>
                <a:latin typeface="Anonymous Pro"/>
                <a:ea typeface="Anonymous Pro"/>
                <a:cs typeface="Lohit Hindi"/>
              </a:rPr>
              <a:t>(char *)(&amp;i</a:t>
            </a:r>
            <a:r>
              <a:rPr altLang="en-US" sz="2400" dirty="0" smtClean="0">
                <a:solidFill>
                  <a:srgbClr val="000000"/>
                </a:solidFill>
                <a:latin typeface="Anonymous Pro"/>
                <a:ea typeface="Anonymous Pro"/>
                <a:cs typeface="Lohit Hindi"/>
              </a:rPr>
              <a:t>);</a:t>
            </a:r>
          </a:p>
          <a:p>
            <a:pPr marL="565150">
              <a:lnSpc>
                <a:spcPct val="90000"/>
              </a:lnSpc>
              <a:spcAft>
                <a:spcPct val="0"/>
              </a:spcAft>
              <a:buFontTx/>
              <a:buChar char="•"/>
            </a:pPr>
            <a:r>
              <a:rPr altLang="en-US" sz="2400" dirty="0" smtClean="0">
                <a:solidFill>
                  <a:srgbClr val="000000"/>
                </a:solidFill>
                <a:latin typeface="Arimo"/>
                <a:ea typeface="DejaVu Sans" pitchFamily="34" charset="2"/>
                <a:cs typeface="Lohit Hindi"/>
              </a:rPr>
              <a:t>Declares i as </a:t>
            </a:r>
            <a:r>
              <a:rPr altLang="en-US" sz="2400" dirty="0" smtClean="0">
                <a:solidFill>
                  <a:srgbClr val="000000"/>
                </a:solidFill>
                <a:latin typeface="Arimo"/>
                <a:ea typeface="DejaVu Sans" pitchFamily="34" charset="2"/>
                <a:cs typeface="Lohit Hindi"/>
              </a:rPr>
              <a:t>an </a:t>
            </a:r>
            <a:r>
              <a:rPr altLang="en-US" sz="2400" dirty="0" smtClean="0">
                <a:solidFill>
                  <a:srgbClr val="000000"/>
                </a:solidFill>
                <a:latin typeface="Arimo"/>
                <a:ea typeface="DejaVu Sans" pitchFamily="34" charset="2"/>
                <a:cs typeface="Lohit Hindi"/>
              </a:rPr>
              <a:t>integer and puts 5 in that location, then declares y as a pointer to a character and assigns to y the address of i </a:t>
            </a:r>
            <a:r>
              <a:rPr altLang="en-US" sz="2400" b="1" dirty="0" smtClean="0">
                <a:solidFill>
                  <a:srgbClr val="00B050"/>
                </a:solidFill>
                <a:latin typeface="Arimo"/>
                <a:ea typeface="DejaVu Sans" pitchFamily="34" charset="2"/>
                <a:cs typeface="Lohit Hindi"/>
              </a:rPr>
              <a:t>cast to </a:t>
            </a:r>
            <a:r>
              <a:rPr altLang="en-US" sz="2400" dirty="0" smtClean="0">
                <a:solidFill>
                  <a:srgbClr val="000000"/>
                </a:solidFill>
                <a:latin typeface="Arimo"/>
                <a:ea typeface="DejaVu Sans" pitchFamily="34" charset="2"/>
                <a:cs typeface="Lohit Hindi"/>
              </a:rPr>
              <a:t>(interpreted as) a pointer to a character.</a:t>
            </a:r>
          </a:p>
          <a:p>
            <a:pPr marL="565150">
              <a:lnSpc>
                <a:spcPct val="90000"/>
              </a:lnSpc>
              <a:spcAft>
                <a:spcPct val="0"/>
              </a:spcAft>
              <a:buFontTx/>
              <a:buChar char="•"/>
            </a:pPr>
            <a:r>
              <a:rPr altLang="en-US" sz="2400" dirty="0" smtClean="0">
                <a:solidFill>
                  <a:srgbClr val="000000"/>
                </a:solidFill>
                <a:latin typeface="Arimo"/>
                <a:ea typeface="DejaVu Sans" pitchFamily="34" charset="2"/>
                <a:cs typeface="Lohit Hindi"/>
              </a:rPr>
              <a:t>&amp;</a:t>
            </a:r>
            <a:r>
              <a:rPr altLang="en-US" sz="2400" dirty="0" err="1" smtClean="0">
                <a:solidFill>
                  <a:srgbClr val="000000"/>
                </a:solidFill>
                <a:latin typeface="Arimo"/>
                <a:ea typeface="DejaVu Sans" pitchFamily="34" charset="2"/>
                <a:cs typeface="Lohit Hindi"/>
              </a:rPr>
              <a:t>i</a:t>
            </a:r>
            <a:r>
              <a:rPr altLang="en-US" sz="2400" dirty="0" smtClean="0">
                <a:solidFill>
                  <a:srgbClr val="000000"/>
                </a:solidFill>
                <a:latin typeface="Arimo"/>
                <a:ea typeface="DejaVu Sans" pitchFamily="34" charset="2"/>
                <a:cs typeface="Lohit Hindi"/>
              </a:rPr>
              <a:t> and y are both the same numeric value pointing to the same piece of memory</a:t>
            </a:r>
          </a:p>
          <a:p>
            <a:pPr marL="565150">
              <a:lnSpc>
                <a:spcPct val="90000"/>
              </a:lnSpc>
              <a:spcAft>
                <a:spcPct val="0"/>
              </a:spcAft>
              <a:buFontTx/>
              <a:buChar char="•"/>
            </a:pPr>
            <a:r>
              <a:rPr altLang="en-US" sz="2400" dirty="0" smtClean="0">
                <a:solidFill>
                  <a:srgbClr val="000000"/>
                </a:solidFill>
                <a:latin typeface="Arimo"/>
                <a:ea typeface="DejaVu Sans" pitchFamily="34" charset="2"/>
                <a:cs typeface="Lohit Hindi"/>
              </a:rPr>
              <a:t>Dereferencing y without casting hereafter generates instructions that operate on chars at i’s memory address instead of integers</a:t>
            </a:r>
          </a:p>
          <a:p>
            <a:pPr marL="565150">
              <a:lnSpc>
                <a:spcPct val="90000"/>
              </a:lnSpc>
              <a:spcAft>
                <a:spcPct val="0"/>
              </a:spcAft>
              <a:buFontTx/>
              <a:buChar char="•"/>
            </a:pPr>
            <a:r>
              <a:rPr lang="en-US" altLang="en-US" sz="2400" dirty="0" smtClean="0">
                <a:solidFill>
                  <a:srgbClr val="000000"/>
                </a:solidFill>
                <a:latin typeface="Arimo"/>
                <a:ea typeface="DejaVu Sans" pitchFamily="34" charset="2"/>
                <a:cs typeface="Lohit Hindi"/>
              </a:rPr>
              <a:t>Note that, in casts, the dereference operator </a:t>
            </a:r>
            <a:r>
              <a:rPr lang="en-US" altLang="en-US" sz="2400" b="1" i="1" dirty="0" smtClean="0">
                <a:solidFill>
                  <a:srgbClr val="000000"/>
                </a:solidFill>
                <a:latin typeface="Arimo"/>
                <a:ea typeface="DejaVu Sans" pitchFamily="34" charset="2"/>
                <a:cs typeface="Lohit Hindi"/>
              </a:rPr>
              <a:t>follows</a:t>
            </a:r>
            <a:r>
              <a:rPr lang="en-US" altLang="en-US" sz="2400" dirty="0" smtClean="0">
                <a:solidFill>
                  <a:srgbClr val="000000"/>
                </a:solidFill>
                <a:latin typeface="Arimo"/>
                <a:ea typeface="DejaVu Sans" pitchFamily="34" charset="2"/>
                <a:cs typeface="Lohit Hindi"/>
              </a:rPr>
              <a:t> the type name: (</a:t>
            </a:r>
            <a:r>
              <a:rPr lang="en-US" altLang="en-US" sz="2400" dirty="0" err="1" smtClean="0">
                <a:solidFill>
                  <a:srgbClr val="000000"/>
                </a:solidFill>
                <a:latin typeface="Arimo"/>
                <a:ea typeface="DejaVu Sans" pitchFamily="34" charset="2"/>
                <a:cs typeface="Lohit Hindi"/>
              </a:rPr>
              <a:t>int</a:t>
            </a:r>
            <a:r>
              <a:rPr lang="en-US" altLang="en-US" sz="2400" dirty="0" smtClean="0">
                <a:solidFill>
                  <a:srgbClr val="000000"/>
                </a:solidFill>
                <a:latin typeface="Arimo"/>
                <a:ea typeface="DejaVu Sans" pitchFamily="34" charset="2"/>
                <a:cs typeface="Lohit Hindi"/>
              </a:rPr>
              <a:t> *) OR (float *) OR (char *) etc.</a:t>
            </a:r>
            <a:endParaRPr altLang="en-US" sz="2400" dirty="0" smtClean="0">
              <a:solidFill>
                <a:srgbClr val="000000"/>
              </a:solidFill>
              <a:latin typeface="Arimo"/>
              <a:ea typeface="DejaVu Sans" pitchFamily="34" charset="2"/>
              <a:cs typeface="Lohit Hindi"/>
            </a:endParaRPr>
          </a:p>
          <a:p>
            <a:pPr marL="565150">
              <a:lnSpc>
                <a:spcPct val="90000"/>
              </a:lnSpc>
              <a:spcAft>
                <a:spcPct val="0"/>
              </a:spcAft>
              <a:buFontTx/>
              <a:buNone/>
            </a:pPr>
            <a:endParaRPr altLang="en-US" sz="3200" dirty="0" smtClean="0">
              <a:solidFill>
                <a:srgbClr val="000000"/>
              </a:solidFill>
              <a:latin typeface="Arimo"/>
              <a:ea typeface="DejaVu Sans" pitchFamily="34" charset="2"/>
              <a:cs typeface="Lohit Hindi"/>
            </a:endParaRPr>
          </a:p>
        </p:txBody>
      </p:sp>
      <p:sp>
        <p:nvSpPr>
          <p:cNvPr id="46081" name="Title 1"/>
          <p:cNvSpPr txBox="1">
            <a:spLocks noGrp="1"/>
          </p:cNvSpPr>
          <p:nvPr>
            <p:ph type="title"/>
          </p:nvPr>
        </p:nvSpPr>
        <p:spPr/>
        <p:txBody>
          <a:bodyPr/>
          <a:lstStyle/>
          <a:p>
            <a:pPr>
              <a:buSzPct val="45000"/>
              <a:buFont typeface="StarSymbol"/>
              <a:buNone/>
            </a:pPr>
            <a:r>
              <a:rPr altLang="en-US" smtClean="0">
                <a:solidFill>
                  <a:srgbClr val="000000"/>
                </a:solidFill>
                <a:latin typeface="Arimo"/>
              </a:rPr>
              <a:t>Pointer Casting</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3400" y="1219200"/>
            <a:ext cx="8153400" cy="4788091"/>
          </a:xfrm>
        </p:spPr>
        <p:txBody>
          <a:bodyPr>
            <a:normAutofit/>
          </a:bodyPr>
          <a:lstStyle/>
          <a:p>
            <a:endParaRPr lang="en-US" dirty="0" smtClean="0"/>
          </a:p>
          <a:p>
            <a:r>
              <a:rPr lang="en-US" sz="2400" dirty="0" smtClean="0"/>
              <a:t>Every one knows where Ohio Stadium is…</a:t>
            </a:r>
          </a:p>
          <a:p>
            <a:endParaRPr lang="en-US" sz="2400" dirty="0"/>
          </a:p>
          <a:p>
            <a:r>
              <a:rPr lang="en-US" sz="2400" dirty="0" smtClean="0"/>
              <a:t>Did you know the address of Ohio Stadium is:</a:t>
            </a:r>
          </a:p>
          <a:p>
            <a:pPr lvl="1"/>
            <a:r>
              <a:rPr lang="en-US" sz="2000" dirty="0"/>
              <a:t>Building 082, </a:t>
            </a:r>
            <a:endParaRPr lang="en-US" sz="2000" dirty="0" smtClean="0"/>
          </a:p>
          <a:p>
            <a:pPr lvl="1"/>
            <a:r>
              <a:rPr lang="en-US" sz="2000" dirty="0" smtClean="0"/>
              <a:t>411 </a:t>
            </a:r>
            <a:r>
              <a:rPr lang="en-US" sz="2000" dirty="0"/>
              <a:t>Woody Hayes </a:t>
            </a:r>
            <a:r>
              <a:rPr lang="en-US" sz="2000" dirty="0" err="1"/>
              <a:t>Dr</a:t>
            </a:r>
            <a:r>
              <a:rPr lang="en-US" sz="2000" dirty="0"/>
              <a:t> </a:t>
            </a:r>
            <a:endParaRPr lang="en-US" sz="2000" dirty="0" smtClean="0"/>
          </a:p>
          <a:p>
            <a:pPr lvl="1"/>
            <a:r>
              <a:rPr lang="en-US" sz="2000" dirty="0" smtClean="0"/>
              <a:t>Columbus</a:t>
            </a:r>
            <a:r>
              <a:rPr lang="en-US" sz="2000" dirty="0"/>
              <a:t>, Ohio, 43210-1140 </a:t>
            </a:r>
            <a:endParaRPr lang="en-US" sz="2000" dirty="0" smtClean="0"/>
          </a:p>
          <a:p>
            <a:pPr lvl="1"/>
            <a:r>
              <a:rPr lang="en-US" sz="2000" dirty="0" smtClean="0"/>
              <a:t>United </a:t>
            </a:r>
            <a:r>
              <a:rPr lang="en-US" sz="2000" dirty="0"/>
              <a:t>States of America</a:t>
            </a:r>
            <a:r>
              <a:rPr lang="en-US" dirty="0"/>
              <a:t> </a:t>
            </a:r>
            <a:endParaRPr lang="en-US" dirty="0" smtClean="0"/>
          </a:p>
          <a:p>
            <a:pPr lvl="1"/>
            <a:endParaRPr lang="en-US" dirty="0"/>
          </a:p>
          <a:p>
            <a:r>
              <a:rPr lang="en-US" sz="2400" dirty="0" smtClean="0"/>
              <a:t>If you are going to meet someone outside the stadium, do you tell them you’ll meet them at “The Shoe” or at 411 Woody Hayes Drive?</a:t>
            </a:r>
            <a:endParaRPr lang="en-US" sz="2400" dirty="0"/>
          </a:p>
          <a:p>
            <a:pPr lvl="1"/>
            <a:endParaRPr lang="en-US" dirty="0"/>
          </a:p>
          <a:p>
            <a:pPr lvl="1"/>
            <a:endParaRPr lang="en-US" b="1" dirty="0"/>
          </a:p>
        </p:txBody>
      </p:sp>
      <p:sp>
        <p:nvSpPr>
          <p:cNvPr id="3" name="Title 2"/>
          <p:cNvSpPr>
            <a:spLocks noGrp="1"/>
          </p:cNvSpPr>
          <p:nvPr>
            <p:ph type="title"/>
          </p:nvPr>
        </p:nvSpPr>
        <p:spPr/>
        <p:txBody>
          <a:bodyPr/>
          <a:lstStyle/>
          <a:p>
            <a:r>
              <a:rPr lang="en-US" dirty="0" smtClean="0"/>
              <a:t>Think about it…</a:t>
            </a:r>
            <a:endParaRPr lang="en-US" dirty="0"/>
          </a:p>
        </p:txBody>
      </p:sp>
    </p:spTree>
    <p:extLst>
      <p:ext uri="{BB962C8B-B14F-4D97-AF65-F5344CB8AC3E}">
        <p14:creationId xmlns:p14="http://schemas.microsoft.com/office/powerpoint/2010/main" val="207769203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20000"/>
          </a:bodyPr>
          <a:lstStyle/>
          <a:p>
            <a:r>
              <a:rPr lang="en-US" dirty="0" err="1"/>
              <a:t>i</a:t>
            </a:r>
            <a:r>
              <a:rPr lang="en-US" dirty="0" err="1" smtClean="0"/>
              <a:t>nt</a:t>
            </a:r>
            <a:r>
              <a:rPr lang="en-US" dirty="0" smtClean="0"/>
              <a:t> i </a:t>
            </a:r>
            <a:r>
              <a:rPr lang="en-US" dirty="0" smtClean="0"/>
              <a:t>= 5</a:t>
            </a:r>
            <a:r>
              <a:rPr lang="en-US" dirty="0" smtClean="0"/>
              <a:t>; 0x00000005        &amp;i = </a:t>
            </a:r>
            <a:r>
              <a:rPr lang="en-US" dirty="0" smtClean="0"/>
              <a:t>0x7ffc46b1dbfc</a:t>
            </a:r>
          </a:p>
          <a:p>
            <a:r>
              <a:rPr lang="en-US" dirty="0" err="1"/>
              <a:t>i</a:t>
            </a:r>
            <a:r>
              <a:rPr lang="en-US" dirty="0" err="1" smtClean="0"/>
              <a:t>nt</a:t>
            </a:r>
            <a:r>
              <a:rPr lang="en-US" dirty="0" smtClean="0"/>
              <a:t>   *p = &amp;i; </a:t>
            </a:r>
          </a:p>
          <a:p>
            <a:r>
              <a:rPr lang="en-US" dirty="0" smtClean="0"/>
              <a:t>char </a:t>
            </a:r>
            <a:r>
              <a:rPr lang="en-US" dirty="0" smtClean="0"/>
              <a:t>*y = (char*)(&amp;i);</a:t>
            </a:r>
          </a:p>
          <a:p>
            <a:r>
              <a:rPr lang="en-US" dirty="0" smtClean="0"/>
              <a:t>Really?  Both of these point to the value 5???</a:t>
            </a:r>
          </a:p>
          <a:p>
            <a:r>
              <a:rPr lang="en-US" dirty="0" smtClean="0"/>
              <a:t>At least on *SOME* machines.  CSE servers are ones where it will be true because CSE servers use “</a:t>
            </a:r>
            <a:r>
              <a:rPr lang="en-US" b="1" dirty="0" smtClean="0"/>
              <a:t>little</a:t>
            </a:r>
            <a:r>
              <a:rPr lang="en-US" dirty="0" smtClean="0"/>
              <a:t> </a:t>
            </a:r>
            <a:r>
              <a:rPr lang="en-US" b="1" dirty="0" smtClean="0"/>
              <a:t>endian</a:t>
            </a:r>
            <a:r>
              <a:rPr lang="en-US" dirty="0" smtClean="0"/>
              <a:t>” byte ordering. I don’t have access to a “big endian” server to test.</a:t>
            </a:r>
          </a:p>
          <a:p>
            <a:r>
              <a:rPr lang="en-US" dirty="0" smtClean="0"/>
              <a:t>Read Section 2.1.3 in Bryant/</a:t>
            </a:r>
            <a:r>
              <a:rPr lang="en-US" dirty="0" err="1" smtClean="0"/>
              <a:t>O’Hallaron</a:t>
            </a:r>
            <a:endParaRPr lang="en-US" dirty="0" smtClean="0"/>
          </a:p>
          <a:p>
            <a:r>
              <a:rPr lang="en-US" dirty="0" smtClean="0"/>
              <a:t>If you want to do this type of thing, better to test the result on your server to insure your code does what you think it is doing.</a:t>
            </a:r>
          </a:p>
          <a:p>
            <a:r>
              <a:rPr lang="en-US" dirty="0" smtClean="0"/>
              <a:t>We’ll work more with “endian” later in the semester.</a:t>
            </a:r>
          </a:p>
          <a:p>
            <a:endParaRPr lang="en-US" dirty="0"/>
          </a:p>
        </p:txBody>
      </p:sp>
      <p:sp>
        <p:nvSpPr>
          <p:cNvPr id="2" name="Title 1"/>
          <p:cNvSpPr>
            <a:spLocks noGrp="1"/>
          </p:cNvSpPr>
          <p:nvPr>
            <p:ph type="title"/>
          </p:nvPr>
        </p:nvSpPr>
        <p:spPr/>
        <p:txBody>
          <a:bodyPr/>
          <a:lstStyle/>
          <a:p>
            <a:r>
              <a:rPr lang="en-US" dirty="0" smtClean="0"/>
              <a:t>What did that say????</a:t>
            </a:r>
            <a:endParaRPr lang="en-US" dirty="0"/>
          </a:p>
        </p:txBody>
      </p:sp>
    </p:spTree>
    <p:extLst>
      <p:ext uri="{BB962C8B-B14F-4D97-AF65-F5344CB8AC3E}">
        <p14:creationId xmlns:p14="http://schemas.microsoft.com/office/powerpoint/2010/main" val="344747781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81328"/>
            <a:ext cx="4876800" cy="4767072"/>
          </a:xfrm>
        </p:spPr>
        <p:txBody>
          <a:bodyPr>
            <a:normAutofit fontScale="55000" lnSpcReduction="20000"/>
          </a:bodyPr>
          <a:lstStyle/>
          <a:p>
            <a:pPr marL="109728" indent="0">
              <a:buNone/>
            </a:pPr>
            <a:r>
              <a:rPr lang="en-US" sz="2500" dirty="0" smtClean="0"/>
              <a:t>#</a:t>
            </a:r>
            <a:r>
              <a:rPr lang="en-US" sz="2500" dirty="0"/>
              <a:t>include &lt;</a:t>
            </a:r>
            <a:r>
              <a:rPr lang="en-US" sz="2500" dirty="0" err="1"/>
              <a:t>stdio.h</a:t>
            </a:r>
            <a:r>
              <a:rPr lang="en-US" sz="2500" dirty="0" smtClean="0"/>
              <a:t>&gt;</a:t>
            </a:r>
            <a:endParaRPr lang="en-US" sz="2500" dirty="0"/>
          </a:p>
          <a:p>
            <a:pPr marL="109728" indent="0">
              <a:buNone/>
            </a:pPr>
            <a:r>
              <a:rPr lang="en-US" sz="2500" dirty="0" err="1"/>
              <a:t>int</a:t>
            </a:r>
            <a:r>
              <a:rPr lang="en-US" sz="2500" dirty="0"/>
              <a:t> main()</a:t>
            </a:r>
          </a:p>
          <a:p>
            <a:pPr marL="109728" indent="0">
              <a:buNone/>
            </a:pPr>
            <a:r>
              <a:rPr lang="en-US" sz="2500" dirty="0" smtClean="0"/>
              <a:t>{</a:t>
            </a:r>
            <a:endParaRPr lang="en-US" sz="2500" dirty="0"/>
          </a:p>
          <a:p>
            <a:pPr marL="109728" indent="0">
              <a:buNone/>
            </a:pPr>
            <a:r>
              <a:rPr lang="en-US" sz="2500" dirty="0" err="1"/>
              <a:t>int</a:t>
            </a:r>
            <a:r>
              <a:rPr lang="en-US" sz="2500" dirty="0"/>
              <a:t> i = 0x02030405</a:t>
            </a:r>
            <a:r>
              <a:rPr lang="en-US" sz="2500" dirty="0" smtClean="0"/>
              <a:t>;  /* </a:t>
            </a:r>
            <a:r>
              <a:rPr lang="en-US" sz="1600" dirty="0" smtClean="0"/>
              <a:t>33752069 in decimal */</a:t>
            </a:r>
          </a:p>
          <a:p>
            <a:pPr marL="109728" indent="0">
              <a:buNone/>
            </a:pPr>
            <a:r>
              <a:rPr lang="en-US" sz="2500" dirty="0" smtClean="0"/>
              <a:t>char </a:t>
            </a:r>
            <a:r>
              <a:rPr lang="en-US" sz="2500" dirty="0"/>
              <a:t>*y</a:t>
            </a:r>
            <a:r>
              <a:rPr lang="en-US" sz="2500" dirty="0" smtClean="0"/>
              <a:t>;</a:t>
            </a:r>
          </a:p>
          <a:p>
            <a:pPr marL="109728" indent="0">
              <a:buNone/>
            </a:pPr>
            <a:r>
              <a:rPr lang="en-US" sz="2500" dirty="0" err="1" smtClean="0"/>
              <a:t>int</a:t>
            </a:r>
            <a:r>
              <a:rPr lang="en-US" sz="2500" dirty="0" smtClean="0"/>
              <a:t> *p = &amp;i;</a:t>
            </a:r>
            <a:endParaRPr lang="en-US" sz="2500" dirty="0"/>
          </a:p>
          <a:p>
            <a:pPr marL="109728" indent="0">
              <a:buNone/>
            </a:pPr>
            <a:r>
              <a:rPr lang="en-US" sz="2500" dirty="0"/>
              <a:t>y = (char*)(&amp;i</a:t>
            </a:r>
            <a:r>
              <a:rPr lang="en-US" sz="2500" dirty="0" smtClean="0"/>
              <a:t>);</a:t>
            </a:r>
          </a:p>
          <a:p>
            <a:pPr marL="109728" indent="0">
              <a:buNone/>
            </a:pPr>
            <a:endParaRPr lang="en-US" sz="2500" dirty="0"/>
          </a:p>
          <a:p>
            <a:pPr marL="109728" indent="0">
              <a:buNone/>
            </a:pPr>
            <a:r>
              <a:rPr lang="en-US" sz="2500" dirty="0" err="1"/>
              <a:t>i</a:t>
            </a:r>
            <a:r>
              <a:rPr lang="en-US" sz="2500" dirty="0" err="1" smtClean="0"/>
              <a:t>nt</a:t>
            </a:r>
            <a:r>
              <a:rPr lang="en-US" sz="2500" dirty="0" smtClean="0"/>
              <a:t> *z = &amp;i;</a:t>
            </a:r>
            <a:endParaRPr lang="en-US" sz="2500" dirty="0"/>
          </a:p>
          <a:p>
            <a:endParaRPr lang="en-US" sz="2500" dirty="0"/>
          </a:p>
          <a:p>
            <a:pPr marL="109728" indent="0">
              <a:buNone/>
            </a:pPr>
            <a:r>
              <a:rPr lang="en-US" sz="2500" dirty="0" err="1"/>
              <a:t>printf</a:t>
            </a:r>
            <a:r>
              <a:rPr lang="en-US" sz="2500" dirty="0"/>
              <a:t>("the address of </a:t>
            </a:r>
            <a:r>
              <a:rPr lang="en-US" sz="2500" dirty="0" err="1"/>
              <a:t>i</a:t>
            </a:r>
            <a:r>
              <a:rPr lang="en-US" sz="2500" dirty="0"/>
              <a:t> is %x\n", &amp;</a:t>
            </a:r>
            <a:r>
              <a:rPr lang="en-US" sz="2500" dirty="0" err="1"/>
              <a:t>i</a:t>
            </a:r>
            <a:r>
              <a:rPr lang="en-US" sz="2500" dirty="0"/>
              <a:t>);</a:t>
            </a:r>
          </a:p>
          <a:p>
            <a:pPr marL="109728" indent="0">
              <a:buNone/>
            </a:pPr>
            <a:r>
              <a:rPr lang="en-US" sz="2500" dirty="0" err="1"/>
              <a:t>printf</a:t>
            </a:r>
            <a:r>
              <a:rPr lang="en-US" sz="2500" dirty="0"/>
              <a:t>(" the value of y is %x\n", y);</a:t>
            </a:r>
          </a:p>
          <a:p>
            <a:endParaRPr lang="en-US" sz="2500" dirty="0"/>
          </a:p>
          <a:p>
            <a:pPr marL="109728" indent="0">
              <a:buNone/>
            </a:pPr>
            <a:r>
              <a:rPr lang="en-US" sz="2500" dirty="0" err="1"/>
              <a:t>printf</a:t>
            </a:r>
            <a:r>
              <a:rPr lang="en-US" sz="2500" dirty="0"/>
              <a:t>(" y points to the value %</a:t>
            </a:r>
            <a:r>
              <a:rPr lang="en-US" sz="2500" dirty="0" err="1"/>
              <a:t>i</a:t>
            </a:r>
            <a:r>
              <a:rPr lang="en-US" sz="2500" dirty="0"/>
              <a:t>\n", *y);</a:t>
            </a:r>
          </a:p>
          <a:p>
            <a:pPr marL="109728" indent="0">
              <a:buNone/>
            </a:pPr>
            <a:r>
              <a:rPr lang="en-US" sz="2500" dirty="0" err="1"/>
              <a:t>printf</a:t>
            </a:r>
            <a:r>
              <a:rPr lang="en-US" sz="2500" dirty="0"/>
              <a:t>(" y+1 points to the value %i\n", *(y+1</a:t>
            </a:r>
            <a:r>
              <a:rPr lang="en-US" sz="2500" dirty="0" smtClean="0"/>
              <a:t>));</a:t>
            </a:r>
            <a:endParaRPr lang="en-US" sz="2500" dirty="0"/>
          </a:p>
          <a:p>
            <a:pPr marL="109728" indent="0">
              <a:buNone/>
            </a:pPr>
            <a:r>
              <a:rPr lang="en-US" sz="2500" dirty="0" err="1"/>
              <a:t>printf</a:t>
            </a:r>
            <a:r>
              <a:rPr lang="en-US" sz="2500" dirty="0"/>
              <a:t>(" y+2 points to the value %</a:t>
            </a:r>
            <a:r>
              <a:rPr lang="en-US" sz="2500" dirty="0" err="1"/>
              <a:t>i</a:t>
            </a:r>
            <a:r>
              <a:rPr lang="en-US" sz="2500" dirty="0"/>
              <a:t>\n", *(y+2));</a:t>
            </a:r>
          </a:p>
          <a:p>
            <a:pPr marL="109728" indent="0">
              <a:buNone/>
            </a:pPr>
            <a:r>
              <a:rPr lang="en-US" sz="2500" dirty="0" err="1"/>
              <a:t>printf</a:t>
            </a:r>
            <a:r>
              <a:rPr lang="en-US" sz="2500" dirty="0"/>
              <a:t>(" y+3 points to the value %i\n", *(y+3</a:t>
            </a:r>
            <a:r>
              <a:rPr lang="en-US" sz="2500" dirty="0" smtClean="0"/>
              <a:t>));</a:t>
            </a:r>
          </a:p>
          <a:p>
            <a:pPr marL="109728" indent="0">
              <a:buNone/>
            </a:pPr>
            <a:r>
              <a:rPr lang="en-US" sz="2500" dirty="0" err="1" smtClean="0"/>
              <a:t>Printf</a:t>
            </a:r>
            <a:r>
              <a:rPr lang="en-US" sz="2500" dirty="0" smtClean="0"/>
              <a:t>(“i= to %i:”, *p);</a:t>
            </a:r>
            <a:endParaRPr lang="en-US" sz="2500" dirty="0"/>
          </a:p>
          <a:p>
            <a:endParaRPr lang="en-US" sz="2500" dirty="0"/>
          </a:p>
          <a:p>
            <a:pPr marL="109728" indent="0">
              <a:buNone/>
            </a:pPr>
            <a:r>
              <a:rPr lang="en-US" sz="2500" dirty="0"/>
              <a:t>return(0</a:t>
            </a:r>
            <a:r>
              <a:rPr lang="en-US" sz="2500" dirty="0" smtClean="0"/>
              <a:t>);</a:t>
            </a:r>
          </a:p>
          <a:p>
            <a:pPr marL="109728" indent="0">
              <a:buNone/>
            </a:pPr>
            <a:r>
              <a:rPr lang="en-US" sz="2500" dirty="0"/>
              <a:t>}</a:t>
            </a:r>
          </a:p>
          <a:p>
            <a:endParaRPr lang="en-US" dirty="0"/>
          </a:p>
        </p:txBody>
      </p:sp>
      <p:sp>
        <p:nvSpPr>
          <p:cNvPr id="2" name="Title 1"/>
          <p:cNvSpPr>
            <a:spLocks noGrp="1"/>
          </p:cNvSpPr>
          <p:nvPr>
            <p:ph type="title"/>
          </p:nvPr>
        </p:nvSpPr>
        <p:spPr/>
        <p:txBody>
          <a:bodyPr>
            <a:normAutofit/>
          </a:bodyPr>
          <a:lstStyle/>
          <a:p>
            <a:r>
              <a:rPr lang="en-US" dirty="0" smtClean="0"/>
              <a:t>Check out this test program</a:t>
            </a:r>
            <a:endParaRPr lang="en-US" dirty="0"/>
          </a:p>
        </p:txBody>
      </p:sp>
      <p:sp>
        <p:nvSpPr>
          <p:cNvPr id="4" name="Content Placeholder 3"/>
          <p:cNvSpPr>
            <a:spLocks noGrp="1"/>
          </p:cNvSpPr>
          <p:nvPr>
            <p:ph sz="quarter" idx="4294967295"/>
          </p:nvPr>
        </p:nvSpPr>
        <p:spPr>
          <a:xfrm>
            <a:off x="5407025" y="1676400"/>
            <a:ext cx="3736975" cy="4876800"/>
          </a:xfrm>
        </p:spPr>
        <p:txBody>
          <a:bodyPr>
            <a:normAutofit/>
          </a:bodyPr>
          <a:lstStyle/>
          <a:p>
            <a:pPr marL="0" indent="0">
              <a:buNone/>
            </a:pPr>
            <a:r>
              <a:rPr lang="en-US" sz="1800" dirty="0" smtClean="0">
                <a:solidFill>
                  <a:srgbClr val="FF0000"/>
                </a:solidFill>
              </a:rPr>
              <a:t>Output is:</a:t>
            </a:r>
          </a:p>
          <a:p>
            <a:pPr marL="0" indent="0">
              <a:buNone/>
            </a:pPr>
            <a:endParaRPr lang="en-US" sz="1800" dirty="0">
              <a:solidFill>
                <a:srgbClr val="FF0000"/>
              </a:solidFill>
            </a:endParaRPr>
          </a:p>
          <a:p>
            <a:pPr marL="0" indent="0">
              <a:buNone/>
            </a:pPr>
            <a:endParaRPr lang="en-US" sz="1800" dirty="0" smtClean="0">
              <a:solidFill>
                <a:srgbClr val="FF0000"/>
              </a:solidFill>
            </a:endParaRPr>
          </a:p>
          <a:p>
            <a:pPr marL="0" indent="0">
              <a:buNone/>
            </a:pPr>
            <a:endParaRPr lang="en-US" sz="1300" dirty="0" smtClean="0">
              <a:solidFill>
                <a:srgbClr val="FF0000"/>
              </a:solidFill>
            </a:endParaRPr>
          </a:p>
          <a:p>
            <a:pPr marL="0" indent="0">
              <a:buNone/>
            </a:pPr>
            <a:r>
              <a:rPr lang="en-US" sz="1600" dirty="0" smtClean="0">
                <a:solidFill>
                  <a:srgbClr val="FF0000"/>
                </a:solidFill>
              </a:rPr>
              <a:t>[jones.5684@sl6 </a:t>
            </a:r>
            <a:r>
              <a:rPr lang="en-US" sz="1600" dirty="0">
                <a:solidFill>
                  <a:srgbClr val="FF0000"/>
                </a:solidFill>
              </a:rPr>
              <a:t>test]$ </a:t>
            </a:r>
            <a:r>
              <a:rPr lang="en-US" sz="1600" dirty="0" err="1">
                <a:solidFill>
                  <a:srgbClr val="FF0000"/>
                </a:solidFill>
              </a:rPr>
              <a:t>test_ptr</a:t>
            </a:r>
            <a:endParaRPr lang="en-US" sz="1600" dirty="0">
              <a:solidFill>
                <a:srgbClr val="FF0000"/>
              </a:solidFill>
            </a:endParaRPr>
          </a:p>
          <a:p>
            <a:pPr marL="0" indent="0">
              <a:buNone/>
            </a:pPr>
            <a:r>
              <a:rPr lang="en-US" sz="1600" dirty="0">
                <a:solidFill>
                  <a:srgbClr val="FF0000"/>
                </a:solidFill>
              </a:rPr>
              <a:t>the address of </a:t>
            </a:r>
            <a:r>
              <a:rPr lang="en-US" sz="1600" dirty="0" err="1">
                <a:solidFill>
                  <a:srgbClr val="FF0000"/>
                </a:solidFill>
              </a:rPr>
              <a:t>i</a:t>
            </a:r>
            <a:r>
              <a:rPr lang="en-US" sz="1600" dirty="0">
                <a:solidFill>
                  <a:srgbClr val="FF0000"/>
                </a:solidFill>
              </a:rPr>
              <a:t> is 46135f44</a:t>
            </a:r>
          </a:p>
          <a:p>
            <a:pPr marL="0" indent="0">
              <a:buNone/>
            </a:pPr>
            <a:r>
              <a:rPr lang="en-US" sz="1600" dirty="0" smtClean="0">
                <a:solidFill>
                  <a:srgbClr val="FF0000"/>
                </a:solidFill>
              </a:rPr>
              <a:t>the </a:t>
            </a:r>
            <a:r>
              <a:rPr lang="en-US" sz="1600" dirty="0">
                <a:solidFill>
                  <a:srgbClr val="FF0000"/>
                </a:solidFill>
              </a:rPr>
              <a:t>value of y is </a:t>
            </a:r>
            <a:r>
              <a:rPr lang="en-US" sz="1600" dirty="0" smtClean="0">
                <a:solidFill>
                  <a:srgbClr val="FF0000"/>
                </a:solidFill>
              </a:rPr>
              <a:t>46135f44</a:t>
            </a:r>
            <a:endParaRPr lang="en-US" sz="1600" dirty="0">
              <a:solidFill>
                <a:srgbClr val="FF0000"/>
              </a:solidFill>
            </a:endParaRPr>
          </a:p>
          <a:p>
            <a:pPr marL="0" indent="0">
              <a:buNone/>
            </a:pPr>
            <a:r>
              <a:rPr lang="en-US" sz="1600" dirty="0" smtClean="0">
                <a:solidFill>
                  <a:srgbClr val="FF0000"/>
                </a:solidFill>
              </a:rPr>
              <a:t>y </a:t>
            </a:r>
            <a:r>
              <a:rPr lang="en-US" sz="1600" dirty="0">
                <a:solidFill>
                  <a:srgbClr val="FF0000"/>
                </a:solidFill>
              </a:rPr>
              <a:t>points to the value 5</a:t>
            </a:r>
          </a:p>
          <a:p>
            <a:pPr marL="0" indent="0">
              <a:buNone/>
            </a:pPr>
            <a:r>
              <a:rPr lang="en-US" sz="1600" dirty="0" smtClean="0">
                <a:solidFill>
                  <a:srgbClr val="FF0000"/>
                </a:solidFill>
              </a:rPr>
              <a:t>y+1 </a:t>
            </a:r>
            <a:r>
              <a:rPr lang="en-US" sz="1600" dirty="0">
                <a:solidFill>
                  <a:srgbClr val="FF0000"/>
                </a:solidFill>
              </a:rPr>
              <a:t>points to the value 4</a:t>
            </a:r>
          </a:p>
          <a:p>
            <a:pPr marL="0" indent="0">
              <a:buNone/>
            </a:pPr>
            <a:r>
              <a:rPr lang="en-US" sz="1600" dirty="0" smtClean="0">
                <a:solidFill>
                  <a:srgbClr val="FF0000"/>
                </a:solidFill>
              </a:rPr>
              <a:t>y+2 </a:t>
            </a:r>
            <a:r>
              <a:rPr lang="en-US" sz="1600" dirty="0">
                <a:solidFill>
                  <a:srgbClr val="FF0000"/>
                </a:solidFill>
              </a:rPr>
              <a:t>points to the value 3</a:t>
            </a:r>
          </a:p>
          <a:p>
            <a:pPr marL="0" indent="0">
              <a:buNone/>
            </a:pPr>
            <a:r>
              <a:rPr lang="en-US" sz="1600" dirty="0" smtClean="0">
                <a:solidFill>
                  <a:srgbClr val="FF0000"/>
                </a:solidFill>
              </a:rPr>
              <a:t>y+3 </a:t>
            </a:r>
            <a:r>
              <a:rPr lang="en-US" sz="1600" dirty="0">
                <a:solidFill>
                  <a:srgbClr val="FF0000"/>
                </a:solidFill>
              </a:rPr>
              <a:t>points to the value 2</a:t>
            </a:r>
          </a:p>
          <a:p>
            <a:pPr marL="0" indent="0">
              <a:buNone/>
            </a:pPr>
            <a:r>
              <a:rPr lang="en-US" sz="1600" dirty="0">
                <a:solidFill>
                  <a:srgbClr val="FF0000"/>
                </a:solidFill>
              </a:rPr>
              <a:t>[jones.5684@sl6 test]$ </a:t>
            </a:r>
          </a:p>
        </p:txBody>
      </p:sp>
    </p:spTree>
    <p:extLst>
      <p:ext uri="{BB962C8B-B14F-4D97-AF65-F5344CB8AC3E}">
        <p14:creationId xmlns:p14="http://schemas.microsoft.com/office/powerpoint/2010/main" val="101686924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Content Placeholder 2"/>
          <p:cNvSpPr txBox="1">
            <a:spLocks noGrp="1"/>
          </p:cNvSpPr>
          <p:nvPr>
            <p:ph idx="1"/>
          </p:nvPr>
        </p:nvSpPr>
        <p:spPr/>
        <p:txBody>
          <a:bodyPr>
            <a:normAutofit/>
          </a:bodyPr>
          <a:lstStyle/>
          <a:p>
            <a:pPr marL="565150">
              <a:spcAft>
                <a:spcPct val="0"/>
              </a:spcAft>
              <a:buFontTx/>
              <a:buChar char="•"/>
            </a:pPr>
            <a:r>
              <a:rPr altLang="en-US" sz="2400" dirty="0" smtClean="0">
                <a:solidFill>
                  <a:srgbClr val="000000"/>
                </a:solidFill>
                <a:latin typeface="Arimo"/>
                <a:ea typeface="DejaVu Sans" pitchFamily="34" charset="2"/>
                <a:cs typeface="Lohit Hindi"/>
              </a:rPr>
              <a:t>Every pointer points to a specific data type. </a:t>
            </a:r>
          </a:p>
          <a:p>
            <a:pPr marL="996950" lvl="1" eaLnBrk="1" hangingPunct="1">
              <a:spcBef>
                <a:spcPct val="0"/>
              </a:spcBef>
              <a:spcAft>
                <a:spcPct val="0"/>
              </a:spcAft>
            </a:pPr>
            <a:r>
              <a:rPr lang="en-US" altLang="en-US" sz="2400" dirty="0" smtClean="0">
                <a:solidFill>
                  <a:srgbClr val="000000"/>
                </a:solidFill>
                <a:latin typeface="Arimo"/>
                <a:ea typeface="DejaVu Sans" pitchFamily="34" charset="2"/>
                <a:cs typeface="Lohit Hindi"/>
              </a:rPr>
              <a:t>The only exception: ‘‘pointer to void’’ is used to hold the address of any type but cannot be dereferenced without a cast (more later)</a:t>
            </a:r>
          </a:p>
          <a:p>
            <a:pPr marL="565150">
              <a:spcAft>
                <a:spcPct val="0"/>
              </a:spcAft>
              <a:buFontTx/>
              <a:buChar char="•"/>
            </a:pPr>
            <a:r>
              <a:rPr altLang="en-US" sz="2400" dirty="0" smtClean="0">
                <a:solidFill>
                  <a:srgbClr val="000000"/>
                </a:solidFill>
                <a:latin typeface="Arimo"/>
                <a:ea typeface="DejaVu Sans" pitchFamily="34" charset="2"/>
                <a:cs typeface="Lohit Hindi"/>
              </a:rPr>
              <a:t>If </a:t>
            </a:r>
            <a:r>
              <a:rPr altLang="en-US" sz="2400" dirty="0" err="1" smtClean="0">
                <a:solidFill>
                  <a:srgbClr val="000000"/>
                </a:solidFill>
                <a:latin typeface="Arimo"/>
                <a:ea typeface="DejaVu Sans" pitchFamily="34" charset="2"/>
                <a:cs typeface="Lohit Hindi"/>
              </a:rPr>
              <a:t>ip</a:t>
            </a:r>
            <a:r>
              <a:rPr altLang="en-US" sz="2400" dirty="0" smtClean="0">
                <a:solidFill>
                  <a:srgbClr val="000000"/>
                </a:solidFill>
                <a:latin typeface="Arimo"/>
                <a:ea typeface="DejaVu Sans" pitchFamily="34" charset="2"/>
                <a:cs typeface="Lohit Hindi"/>
              </a:rPr>
              <a:t> points to the integer x, (</a:t>
            </a:r>
            <a:r>
              <a:rPr altLang="en-US" sz="2400" dirty="0" err="1" smtClean="0">
                <a:solidFill>
                  <a:srgbClr val="000000"/>
                </a:solidFill>
                <a:latin typeface="Arimo"/>
                <a:ea typeface="DejaVu Sans" pitchFamily="34" charset="2"/>
                <a:cs typeface="Lohit Hindi"/>
              </a:rPr>
              <a:t>ip</a:t>
            </a:r>
            <a:r>
              <a:rPr altLang="en-US" sz="2400" dirty="0">
                <a:solidFill>
                  <a:srgbClr val="000000"/>
                </a:solidFill>
                <a:latin typeface="Arimo"/>
                <a:ea typeface="DejaVu Sans" pitchFamily="34" charset="2"/>
                <a:cs typeface="Lohit Hindi"/>
              </a:rPr>
              <a:t> </a:t>
            </a:r>
            <a:r>
              <a:rPr altLang="en-US" sz="2400" dirty="0" smtClean="0">
                <a:solidFill>
                  <a:srgbClr val="000000"/>
                </a:solidFill>
                <a:latin typeface="Arimo"/>
                <a:ea typeface="DejaVu Sans" pitchFamily="34" charset="2"/>
                <a:cs typeface="Lohit Hindi"/>
              </a:rPr>
              <a:t>holds &amp;x) then *</a:t>
            </a:r>
            <a:r>
              <a:rPr altLang="en-US" sz="2400" dirty="0" err="1" smtClean="0">
                <a:solidFill>
                  <a:srgbClr val="000000"/>
                </a:solidFill>
                <a:latin typeface="Arimo"/>
                <a:ea typeface="DejaVu Sans" pitchFamily="34" charset="2"/>
                <a:cs typeface="Lohit Hindi"/>
              </a:rPr>
              <a:t>ip</a:t>
            </a:r>
            <a:r>
              <a:rPr altLang="en-US" sz="2400" dirty="0" smtClean="0">
                <a:solidFill>
                  <a:srgbClr val="000000"/>
                </a:solidFill>
                <a:latin typeface="Arimo"/>
                <a:ea typeface="DejaVu Sans" pitchFamily="34" charset="2"/>
                <a:cs typeface="Lohit Hindi"/>
              </a:rPr>
              <a:t> can occur in any context where x could</a:t>
            </a:r>
          </a:p>
          <a:p>
            <a:pPr marL="996950" lvl="1" eaLnBrk="1" hangingPunct="1">
              <a:spcBef>
                <a:spcPct val="0"/>
              </a:spcBef>
              <a:spcAft>
                <a:spcPct val="0"/>
              </a:spcAft>
            </a:pPr>
            <a:r>
              <a:rPr lang="en-US" altLang="en-US" sz="2400" dirty="0" smtClean="0">
                <a:solidFill>
                  <a:srgbClr val="000000"/>
                </a:solidFill>
                <a:latin typeface="Arimo"/>
                <a:ea typeface="DejaVu Sans" pitchFamily="34" charset="2"/>
                <a:cs typeface="Lohit Hindi"/>
              </a:rPr>
              <a:t>Example: *</a:t>
            </a:r>
            <a:r>
              <a:rPr lang="en-US" altLang="en-US" sz="2400" dirty="0" err="1" smtClean="0">
                <a:solidFill>
                  <a:srgbClr val="000000"/>
                </a:solidFill>
                <a:latin typeface="Arimo"/>
                <a:ea typeface="DejaVu Sans" pitchFamily="34" charset="2"/>
                <a:cs typeface="Lohit Hindi"/>
              </a:rPr>
              <a:t>ip</a:t>
            </a:r>
            <a:r>
              <a:rPr lang="en-US" altLang="en-US" sz="2400" dirty="0" smtClean="0">
                <a:solidFill>
                  <a:srgbClr val="000000"/>
                </a:solidFill>
                <a:latin typeface="Arimo"/>
                <a:ea typeface="DejaVu Sans" pitchFamily="34" charset="2"/>
                <a:cs typeface="Lohit Hindi"/>
              </a:rPr>
              <a:t> = *</a:t>
            </a:r>
            <a:r>
              <a:rPr lang="en-US" altLang="en-US" sz="2400" dirty="0" err="1" smtClean="0">
                <a:solidFill>
                  <a:srgbClr val="000000"/>
                </a:solidFill>
                <a:latin typeface="Arimo"/>
                <a:ea typeface="DejaVu Sans" pitchFamily="34" charset="2"/>
                <a:cs typeface="Lohit Hindi"/>
              </a:rPr>
              <a:t>ip</a:t>
            </a:r>
            <a:r>
              <a:rPr lang="en-US" altLang="en-US" sz="2400" dirty="0" smtClean="0">
                <a:solidFill>
                  <a:srgbClr val="000000"/>
                </a:solidFill>
                <a:latin typeface="Arimo"/>
                <a:ea typeface="DejaVu Sans" pitchFamily="34" charset="2"/>
                <a:cs typeface="Lohit Hindi"/>
              </a:rPr>
              <a:t> + 10 </a:t>
            </a:r>
            <a:r>
              <a:rPr lang="en-US" altLang="en-US" sz="2400" dirty="0" smtClean="0">
                <a:solidFill>
                  <a:srgbClr val="000000"/>
                </a:solidFill>
                <a:latin typeface="Arimo"/>
                <a:ea typeface="DejaVu Sans" pitchFamily="34" charset="2"/>
                <a:cs typeface="Lohit Hindi"/>
                <a:sym typeface="Wingdings" pitchFamily="2" charset="2"/>
              </a:rPr>
              <a:t>is equivalent to</a:t>
            </a:r>
            <a:r>
              <a:rPr lang="en-US" altLang="en-US" sz="2400" dirty="0" smtClean="0">
                <a:solidFill>
                  <a:srgbClr val="000000"/>
                </a:solidFill>
                <a:latin typeface="Arimo"/>
                <a:ea typeface="DejaVu Sans" pitchFamily="34" charset="2"/>
                <a:cs typeface="Lohit Hindi"/>
              </a:rPr>
              <a:t> x=x+10; This increments the value stored at the address in </a:t>
            </a:r>
            <a:r>
              <a:rPr lang="en-US" altLang="en-US" sz="2400" dirty="0" err="1" smtClean="0">
                <a:solidFill>
                  <a:srgbClr val="000000"/>
                </a:solidFill>
                <a:latin typeface="Arimo"/>
                <a:ea typeface="DejaVu Sans" pitchFamily="34" charset="2"/>
                <a:cs typeface="Lohit Hindi"/>
              </a:rPr>
              <a:t>ip</a:t>
            </a:r>
            <a:r>
              <a:rPr lang="en-US" altLang="en-US" sz="2400" dirty="0" smtClean="0">
                <a:solidFill>
                  <a:srgbClr val="000000"/>
                </a:solidFill>
                <a:latin typeface="Arimo"/>
                <a:ea typeface="DejaVu Sans" pitchFamily="34" charset="2"/>
                <a:cs typeface="Lohit Hindi"/>
              </a:rPr>
              <a:t> by 10</a:t>
            </a:r>
          </a:p>
          <a:p>
            <a:pPr marL="565150">
              <a:spcAft>
                <a:spcPct val="0"/>
              </a:spcAft>
              <a:buFontTx/>
              <a:buChar char="•"/>
            </a:pPr>
            <a:r>
              <a:rPr altLang="en-US" sz="2400" dirty="0" smtClean="0">
                <a:solidFill>
                  <a:srgbClr val="000000"/>
                </a:solidFill>
                <a:latin typeface="Arimo"/>
                <a:ea typeface="DejaVu Sans" pitchFamily="34" charset="2"/>
                <a:cs typeface="Lohit Hindi"/>
              </a:rPr>
              <a:t>The unary operators * and &amp; have higher precedence than arithmetic operators</a:t>
            </a:r>
          </a:p>
        </p:txBody>
      </p:sp>
      <p:sp>
        <p:nvSpPr>
          <p:cNvPr id="48129" name="Slide Number Placeholder 3"/>
          <p:cNvSpPr>
            <a:spLocks noGrp="1"/>
          </p:cNvSpPr>
          <p:nvPr>
            <p:ph type="sldNum" sz="quarter" idx="4294967295"/>
          </p:nvPr>
        </p:nvSpPr>
        <p:spPr bwMode="auto">
          <a:xfrm>
            <a:off x="8647272" y="6407944"/>
            <a:ext cx="36576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compatLnSpc="1">
            <a:prstTxWarp prst="textNoShape">
              <a:avLst/>
            </a:prstTxWarp>
          </a:bodyPr>
          <a:lstStyle>
            <a:lvl1pPr>
              <a:defRPr>
                <a:solidFill>
                  <a:schemeClr val="tx1"/>
                </a:solidFill>
                <a:latin typeface="Calibri" pitchFamily="34" charset="0"/>
                <a:cs typeface="Arial" pitchFamily="34" charset="0"/>
              </a:defRPr>
            </a:lvl1pPr>
            <a:lvl2pPr marL="742950" indent="-285750">
              <a:defRPr>
                <a:solidFill>
                  <a:schemeClr val="tx1"/>
                </a:solidFill>
                <a:latin typeface="Calibri" pitchFamily="34" charset="0"/>
                <a:cs typeface="Arial" pitchFamily="34" charset="0"/>
              </a:defRPr>
            </a:lvl2pPr>
            <a:lvl3pPr marL="1143000" indent="-228600">
              <a:defRPr>
                <a:solidFill>
                  <a:schemeClr val="tx1"/>
                </a:solidFill>
                <a:latin typeface="Calibri" pitchFamily="34" charset="0"/>
                <a:cs typeface="Arial" pitchFamily="34" charset="0"/>
              </a:defRPr>
            </a:lvl3pPr>
            <a:lvl4pPr marL="1600200" indent="-228600">
              <a:defRPr>
                <a:solidFill>
                  <a:schemeClr val="tx1"/>
                </a:solidFill>
                <a:latin typeface="Calibri" pitchFamily="34" charset="0"/>
                <a:cs typeface="Arial" pitchFamily="34" charset="0"/>
              </a:defRPr>
            </a:lvl4pPr>
            <a:lvl5pPr marL="2057400" indent="-228600">
              <a:defRPr>
                <a:solidFill>
                  <a:schemeClr val="tx1"/>
                </a:solidFill>
                <a:latin typeface="Calibri" pitchFamily="34" charset="0"/>
                <a:cs typeface="Arial" pitchFamily="34" charset="0"/>
              </a:defRPr>
            </a:lvl5pPr>
            <a:lvl6pPr marL="2514600" indent="-228600" fontAlgn="base">
              <a:spcBef>
                <a:spcPct val="0"/>
              </a:spcBef>
              <a:spcAft>
                <a:spcPct val="0"/>
              </a:spcAft>
              <a:defRPr>
                <a:solidFill>
                  <a:schemeClr val="tx1"/>
                </a:solidFill>
                <a:latin typeface="Calibri" pitchFamily="34" charset="0"/>
                <a:cs typeface="Arial" pitchFamily="34" charset="0"/>
              </a:defRPr>
            </a:lvl6pPr>
            <a:lvl7pPr marL="2971800" indent="-228600" fontAlgn="base">
              <a:spcBef>
                <a:spcPct val="0"/>
              </a:spcBef>
              <a:spcAft>
                <a:spcPct val="0"/>
              </a:spcAft>
              <a:defRPr>
                <a:solidFill>
                  <a:schemeClr val="tx1"/>
                </a:solidFill>
                <a:latin typeface="Calibri" pitchFamily="34" charset="0"/>
                <a:cs typeface="Arial" pitchFamily="34" charset="0"/>
              </a:defRPr>
            </a:lvl7pPr>
            <a:lvl8pPr marL="3429000" indent="-228600" fontAlgn="base">
              <a:spcBef>
                <a:spcPct val="0"/>
              </a:spcBef>
              <a:spcAft>
                <a:spcPct val="0"/>
              </a:spcAft>
              <a:defRPr>
                <a:solidFill>
                  <a:schemeClr val="tx1"/>
                </a:solidFill>
                <a:latin typeface="Calibri" pitchFamily="34" charset="0"/>
                <a:cs typeface="Arial" pitchFamily="34" charset="0"/>
              </a:defRPr>
            </a:lvl8pPr>
            <a:lvl9pPr marL="3886200" indent="-228600" fontAlgn="base">
              <a:spcBef>
                <a:spcPct val="0"/>
              </a:spcBef>
              <a:spcAft>
                <a:spcPct val="0"/>
              </a:spcAft>
              <a:defRPr>
                <a:solidFill>
                  <a:schemeClr val="tx1"/>
                </a:solidFill>
                <a:latin typeface="Calibri" pitchFamily="34" charset="0"/>
                <a:cs typeface="Arial" pitchFamily="34" charset="0"/>
              </a:defRPr>
            </a:lvl9pPr>
          </a:lstStyle>
          <a:p>
            <a:pPr fontAlgn="base">
              <a:spcBef>
                <a:spcPct val="0"/>
              </a:spcBef>
              <a:spcAft>
                <a:spcPct val="0"/>
              </a:spcAft>
            </a:pPr>
            <a:fld id="{7B1B68D4-E843-4C2B-8098-DB55D2590BD6}" type="slidenum">
              <a:rPr lang="en-US" altLang="en-US">
                <a:solidFill>
                  <a:schemeClr val="bg1"/>
                </a:solidFill>
                <a:latin typeface="Tinos"/>
              </a:rPr>
              <a:pPr fontAlgn="base">
                <a:spcBef>
                  <a:spcPct val="0"/>
                </a:spcBef>
                <a:spcAft>
                  <a:spcPct val="0"/>
                </a:spcAft>
              </a:pPr>
              <a:t>42</a:t>
            </a:fld>
            <a:endParaRPr lang="en-US" altLang="en-US">
              <a:solidFill>
                <a:schemeClr val="bg1"/>
              </a:solidFill>
              <a:latin typeface="Tinos"/>
            </a:endParaRPr>
          </a:p>
        </p:txBody>
      </p:sp>
      <p:sp>
        <p:nvSpPr>
          <p:cNvPr id="48130" name="Title 1"/>
          <p:cNvSpPr txBox="1">
            <a:spLocks noGrp="1"/>
          </p:cNvSpPr>
          <p:nvPr>
            <p:ph type="title"/>
          </p:nvPr>
        </p:nvSpPr>
        <p:spPr/>
        <p:txBody>
          <a:bodyPr/>
          <a:lstStyle/>
          <a:p>
            <a:pPr>
              <a:buSzPct val="45000"/>
              <a:buFont typeface="StarSymbol"/>
              <a:buNone/>
            </a:pPr>
            <a:r>
              <a:rPr altLang="en-US" dirty="0" smtClean="0">
                <a:solidFill>
                  <a:srgbClr val="000000"/>
                </a:solidFill>
                <a:latin typeface="Arimo"/>
              </a:rPr>
              <a:t>Pointers … more!</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Vertical Text Placeholder 2"/>
          <p:cNvSpPr txBox="1">
            <a:spLocks noGrp="1"/>
          </p:cNvSpPr>
          <p:nvPr>
            <p:ph idx="1"/>
          </p:nvPr>
        </p:nvSpPr>
        <p:spPr/>
        <p:txBody>
          <a:bodyPr/>
          <a:lstStyle/>
          <a:p>
            <a:pPr marL="565150">
              <a:spcAft>
                <a:spcPct val="0"/>
              </a:spcAft>
              <a:buFontTx/>
              <a:buChar char="•"/>
            </a:pPr>
            <a:r>
              <a:rPr altLang="en-US" sz="3200" dirty="0" smtClean="0">
                <a:solidFill>
                  <a:srgbClr val="000000"/>
                </a:solidFill>
                <a:latin typeface="Arimo"/>
                <a:ea typeface="DejaVu Sans" pitchFamily="34" charset="2"/>
                <a:cs typeface="Lohit Hindi"/>
              </a:rPr>
              <a:t>In a declaration</a:t>
            </a:r>
          </a:p>
          <a:p>
            <a:pPr marL="996950" lvl="1" eaLnBrk="1" hangingPunct="1">
              <a:spcBef>
                <a:spcPct val="0"/>
              </a:spcBef>
              <a:spcAft>
                <a:spcPct val="0"/>
              </a:spcAft>
            </a:pPr>
            <a:r>
              <a:rPr lang="en-US" altLang="en-US" dirty="0" smtClean="0">
                <a:solidFill>
                  <a:srgbClr val="000000"/>
                </a:solidFill>
                <a:latin typeface="Arimo"/>
                <a:ea typeface="DejaVu Sans" pitchFamily="34" charset="2"/>
                <a:cs typeface="Lohit Hindi"/>
              </a:rPr>
              <a:t>* says “I am a variable that contains an address” that points to a certain type of value</a:t>
            </a:r>
          </a:p>
          <a:p>
            <a:pPr marL="565150">
              <a:spcAft>
                <a:spcPct val="0"/>
              </a:spcAft>
              <a:buFontTx/>
              <a:buChar char="•"/>
            </a:pPr>
            <a:r>
              <a:rPr altLang="en-US" sz="3200" dirty="0" smtClean="0">
                <a:solidFill>
                  <a:srgbClr val="000000"/>
                </a:solidFill>
                <a:latin typeface="Arimo"/>
                <a:ea typeface="DejaVu Sans" pitchFamily="34" charset="2"/>
                <a:cs typeface="Lohit Hindi"/>
              </a:rPr>
              <a:t>In a statement</a:t>
            </a:r>
          </a:p>
          <a:p>
            <a:pPr marL="996950" lvl="1" eaLnBrk="1" hangingPunct="1">
              <a:spcBef>
                <a:spcPct val="0"/>
              </a:spcBef>
              <a:spcAft>
                <a:spcPct val="0"/>
              </a:spcAft>
            </a:pPr>
            <a:r>
              <a:rPr lang="en-US" altLang="en-US" dirty="0" smtClean="0">
                <a:solidFill>
                  <a:srgbClr val="000000"/>
                </a:solidFill>
                <a:latin typeface="Arimo"/>
                <a:ea typeface="DejaVu Sans" pitchFamily="34" charset="2"/>
                <a:cs typeface="Lohit Hindi"/>
              </a:rPr>
              <a:t>&amp; = “get the address of a variable”</a:t>
            </a:r>
          </a:p>
          <a:p>
            <a:pPr marL="996950" lvl="1" eaLnBrk="1" hangingPunct="1">
              <a:spcBef>
                <a:spcPct val="0"/>
              </a:spcBef>
              <a:spcAft>
                <a:spcPct val="0"/>
              </a:spcAft>
            </a:pPr>
            <a:r>
              <a:rPr lang="en-US" altLang="en-US" dirty="0" smtClean="0">
                <a:solidFill>
                  <a:srgbClr val="000000"/>
                </a:solidFill>
                <a:latin typeface="Arimo"/>
                <a:ea typeface="DejaVu Sans" pitchFamily="34" charset="2"/>
                <a:cs typeface="Lohit Hindi"/>
              </a:rPr>
              <a:t>* =  “access (get/read or set/write) the value at the address stored in the variable which follows the dereference operator”</a:t>
            </a:r>
          </a:p>
          <a:p>
            <a:pPr marL="565150">
              <a:spcAft>
                <a:spcPct val="0"/>
              </a:spcAft>
              <a:buFontTx/>
              <a:buChar char="•"/>
            </a:pPr>
            <a:endParaRPr altLang="en-US" sz="3200" dirty="0" smtClean="0">
              <a:solidFill>
                <a:srgbClr val="000000"/>
              </a:solidFill>
              <a:latin typeface="Arimo"/>
              <a:ea typeface="DejaVu Sans" pitchFamily="34" charset="2"/>
              <a:cs typeface="Lohit Hindi"/>
            </a:endParaRPr>
          </a:p>
        </p:txBody>
      </p:sp>
      <p:sp>
        <p:nvSpPr>
          <p:cNvPr id="50177" name="Title 4"/>
          <p:cNvSpPr txBox="1">
            <a:spLocks noGrp="1"/>
          </p:cNvSpPr>
          <p:nvPr>
            <p:ph type="title"/>
          </p:nvPr>
        </p:nvSpPr>
        <p:spPr/>
        <p:txBody>
          <a:bodyPr/>
          <a:lstStyle/>
          <a:p>
            <a:pPr>
              <a:buSzPct val="45000"/>
              <a:buFont typeface="StarSymbol"/>
              <a:buNone/>
            </a:pPr>
            <a:r>
              <a:rPr altLang="en-US" dirty="0" smtClean="0">
                <a:solidFill>
                  <a:srgbClr val="000000"/>
                </a:solidFill>
                <a:latin typeface="Arimo"/>
              </a:rPr>
              <a:t>RECAP</a:t>
            </a:r>
          </a:p>
        </p:txBody>
      </p:sp>
    </p:spTree>
    <p:extLst>
      <p:ext uri="{BB962C8B-B14F-4D97-AF65-F5344CB8AC3E}">
        <p14:creationId xmlns:p14="http://schemas.microsoft.com/office/powerpoint/2010/main" val="285536883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Vertical Text Placeholder 2"/>
          <p:cNvSpPr txBox="1">
            <a:spLocks noGrp="1"/>
          </p:cNvSpPr>
          <p:nvPr>
            <p:ph idx="1"/>
          </p:nvPr>
        </p:nvSpPr>
        <p:spPr/>
        <p:txBody>
          <a:bodyPr>
            <a:normAutofit fontScale="70000" lnSpcReduction="20000"/>
          </a:bodyPr>
          <a:lstStyle/>
          <a:p>
            <a:pPr marL="565150">
              <a:spcAft>
                <a:spcPct val="0"/>
              </a:spcAft>
              <a:buFontTx/>
              <a:buChar char="•"/>
            </a:pPr>
            <a:r>
              <a:rPr lang="en-US" altLang="en-US" sz="3200" dirty="0" smtClean="0">
                <a:solidFill>
                  <a:srgbClr val="000000"/>
                </a:solidFill>
                <a:latin typeface="Arimo"/>
                <a:ea typeface="DejaVu Sans" pitchFamily="34" charset="2"/>
                <a:cs typeface="Lohit Hindi"/>
              </a:rPr>
              <a:t>No matter how complex a pointer structure gets, the list of rules remains short:</a:t>
            </a:r>
          </a:p>
          <a:p>
            <a:pPr marL="821182" lvl="1">
              <a:spcAft>
                <a:spcPct val="0"/>
              </a:spcAft>
              <a:buFontTx/>
              <a:buChar char="•"/>
            </a:pPr>
            <a:r>
              <a:rPr lang="en-US" altLang="en-US" sz="2800" dirty="0" smtClean="0">
                <a:solidFill>
                  <a:srgbClr val="000000"/>
                </a:solidFill>
                <a:latin typeface="Arimo"/>
                <a:ea typeface="DejaVu Sans" pitchFamily="34" charset="2"/>
                <a:cs typeface="Lohit Hindi"/>
              </a:rPr>
              <a:t>A pointer stores a reference to its </a:t>
            </a:r>
            <a:r>
              <a:rPr lang="en-US" altLang="en-US" sz="2800" dirty="0" err="1" smtClean="0">
                <a:solidFill>
                  <a:srgbClr val="000000"/>
                </a:solidFill>
                <a:latin typeface="Arimo"/>
                <a:ea typeface="DejaVu Sans" pitchFamily="34" charset="2"/>
                <a:cs typeface="Lohit Hindi"/>
              </a:rPr>
              <a:t>pointee</a:t>
            </a:r>
            <a:r>
              <a:rPr lang="en-US" altLang="en-US" sz="2800" dirty="0" smtClean="0">
                <a:solidFill>
                  <a:srgbClr val="000000"/>
                </a:solidFill>
                <a:latin typeface="Arimo"/>
                <a:ea typeface="DejaVu Sans" pitchFamily="34" charset="2"/>
                <a:cs typeface="Lohit Hindi"/>
              </a:rPr>
              <a:t>.  The </a:t>
            </a:r>
            <a:r>
              <a:rPr lang="en-US" altLang="en-US" sz="2800" dirty="0" err="1" smtClean="0">
                <a:solidFill>
                  <a:srgbClr val="000000"/>
                </a:solidFill>
                <a:latin typeface="Arimo"/>
                <a:ea typeface="DejaVu Sans" pitchFamily="34" charset="2"/>
                <a:cs typeface="Lohit Hindi"/>
              </a:rPr>
              <a:t>pointee</a:t>
            </a:r>
            <a:r>
              <a:rPr lang="en-US" altLang="en-US" sz="2800" dirty="0" smtClean="0">
                <a:solidFill>
                  <a:srgbClr val="000000"/>
                </a:solidFill>
                <a:latin typeface="Arimo"/>
                <a:ea typeface="DejaVu Sans" pitchFamily="34" charset="2"/>
                <a:cs typeface="Lohit Hindi"/>
              </a:rPr>
              <a:t>, in turn, stores something useful. The reference is a </a:t>
            </a:r>
            <a:r>
              <a:rPr lang="en-US" altLang="en-US" sz="2800" b="1" dirty="0" smtClean="0">
                <a:solidFill>
                  <a:srgbClr val="00B050"/>
                </a:solidFill>
                <a:latin typeface="Arimo"/>
                <a:ea typeface="DejaVu Sans" pitchFamily="34" charset="2"/>
                <a:cs typeface="Lohit Hindi"/>
              </a:rPr>
              <a:t>memory address</a:t>
            </a:r>
            <a:r>
              <a:rPr lang="en-US" altLang="en-US" sz="2800" dirty="0" smtClean="0">
                <a:solidFill>
                  <a:srgbClr val="000000"/>
                </a:solidFill>
                <a:latin typeface="Arimo"/>
                <a:ea typeface="DejaVu Sans" pitchFamily="34" charset="2"/>
                <a:cs typeface="Lohit Hindi"/>
              </a:rPr>
              <a:t>.</a:t>
            </a:r>
          </a:p>
          <a:p>
            <a:pPr marL="821182" lvl="1">
              <a:spcAft>
                <a:spcPct val="0"/>
              </a:spcAft>
              <a:buFontTx/>
              <a:buChar char="•"/>
            </a:pPr>
            <a:r>
              <a:rPr lang="en-US" altLang="en-US" sz="2800" dirty="0" smtClean="0">
                <a:solidFill>
                  <a:srgbClr val="000000"/>
                </a:solidFill>
                <a:latin typeface="Arimo"/>
                <a:ea typeface="DejaVu Sans" pitchFamily="34" charset="2"/>
                <a:cs typeface="Lohit Hindi"/>
              </a:rPr>
              <a:t>The dereference operation on a pointer accesses its </a:t>
            </a:r>
            <a:r>
              <a:rPr lang="en-US" altLang="en-US" sz="2800" dirty="0" err="1" smtClean="0">
                <a:solidFill>
                  <a:srgbClr val="000000"/>
                </a:solidFill>
                <a:latin typeface="Arimo"/>
                <a:ea typeface="DejaVu Sans" pitchFamily="34" charset="2"/>
                <a:cs typeface="Lohit Hindi"/>
              </a:rPr>
              <a:t>pointee</a:t>
            </a:r>
            <a:r>
              <a:rPr lang="en-US" altLang="en-US" sz="2800" dirty="0" smtClean="0">
                <a:solidFill>
                  <a:srgbClr val="000000"/>
                </a:solidFill>
                <a:latin typeface="Arimo"/>
                <a:ea typeface="DejaVu Sans" pitchFamily="34" charset="2"/>
                <a:cs typeface="Lohit Hindi"/>
              </a:rPr>
              <a:t>.  A pointer may only be dereferenced after it has been assigned a value.  </a:t>
            </a:r>
            <a:r>
              <a:rPr lang="en-US" altLang="en-US" sz="2800" b="1" dirty="0" smtClean="0">
                <a:solidFill>
                  <a:srgbClr val="00B050"/>
                </a:solidFill>
                <a:latin typeface="Arimo"/>
                <a:ea typeface="DejaVu Sans" pitchFamily="34" charset="2"/>
                <a:cs typeface="Lohit Hindi"/>
              </a:rPr>
              <a:t>Most pointer bugs involve violating this one rule.</a:t>
            </a:r>
          </a:p>
          <a:p>
            <a:pPr marL="821182" lvl="1">
              <a:spcAft>
                <a:spcPct val="0"/>
              </a:spcAft>
              <a:buFontTx/>
              <a:buChar char="•"/>
            </a:pPr>
            <a:r>
              <a:rPr lang="en-US" altLang="en-US" sz="2800" dirty="0" smtClean="0">
                <a:solidFill>
                  <a:srgbClr val="000000"/>
                </a:solidFill>
                <a:latin typeface="Arimo"/>
                <a:ea typeface="DejaVu Sans" pitchFamily="34" charset="2"/>
                <a:cs typeface="Lohit Hindi"/>
              </a:rPr>
              <a:t>Allocating a pointer does not automatically assign it to refer to a </a:t>
            </a:r>
            <a:r>
              <a:rPr lang="en-US" altLang="en-US" sz="2800" dirty="0" err="1" smtClean="0">
                <a:solidFill>
                  <a:srgbClr val="000000"/>
                </a:solidFill>
                <a:latin typeface="Arimo"/>
                <a:ea typeface="DejaVu Sans" pitchFamily="34" charset="2"/>
                <a:cs typeface="Lohit Hindi"/>
              </a:rPr>
              <a:t>pointee</a:t>
            </a:r>
            <a:r>
              <a:rPr lang="en-US" altLang="en-US" sz="2800" dirty="0" smtClean="0">
                <a:solidFill>
                  <a:srgbClr val="000000"/>
                </a:solidFill>
                <a:latin typeface="Arimo"/>
                <a:ea typeface="DejaVu Sans" pitchFamily="34" charset="2"/>
                <a:cs typeface="Lohit Hindi"/>
              </a:rPr>
              <a:t>.  Assigning the pointer to refer to a specific </a:t>
            </a:r>
            <a:r>
              <a:rPr lang="en-US" altLang="en-US" sz="2800" dirty="0" err="1" smtClean="0">
                <a:solidFill>
                  <a:srgbClr val="000000"/>
                </a:solidFill>
                <a:latin typeface="Arimo"/>
                <a:ea typeface="DejaVu Sans" pitchFamily="34" charset="2"/>
                <a:cs typeface="Lohit Hindi"/>
              </a:rPr>
              <a:t>pointee</a:t>
            </a:r>
            <a:r>
              <a:rPr lang="en-US" altLang="en-US" sz="2800" dirty="0" smtClean="0">
                <a:solidFill>
                  <a:srgbClr val="000000"/>
                </a:solidFill>
                <a:latin typeface="Arimo"/>
                <a:ea typeface="DejaVu Sans" pitchFamily="34" charset="2"/>
                <a:cs typeface="Lohit Hindi"/>
              </a:rPr>
              <a:t> is a separate operation which is easy to forget.</a:t>
            </a:r>
          </a:p>
          <a:p>
            <a:pPr marL="821182" lvl="1">
              <a:spcAft>
                <a:spcPct val="0"/>
              </a:spcAft>
              <a:buFontTx/>
              <a:buChar char="•"/>
            </a:pPr>
            <a:r>
              <a:rPr lang="en-US" altLang="en-US" sz="2800" dirty="0" smtClean="0">
                <a:solidFill>
                  <a:srgbClr val="000000"/>
                </a:solidFill>
                <a:latin typeface="Arimo"/>
                <a:ea typeface="DejaVu Sans" pitchFamily="34" charset="2"/>
                <a:cs typeface="Lohit Hindi"/>
              </a:rPr>
              <a:t>Assignment between two pointers makes them refer to the same </a:t>
            </a:r>
            <a:r>
              <a:rPr lang="en-US" altLang="en-US" sz="2800" dirty="0" err="1" smtClean="0">
                <a:solidFill>
                  <a:srgbClr val="000000"/>
                </a:solidFill>
                <a:latin typeface="Arimo"/>
                <a:ea typeface="DejaVu Sans" pitchFamily="34" charset="2"/>
                <a:cs typeface="Lohit Hindi"/>
              </a:rPr>
              <a:t>pointee</a:t>
            </a:r>
            <a:r>
              <a:rPr lang="en-US" altLang="en-US" sz="2800" dirty="0" smtClean="0">
                <a:solidFill>
                  <a:srgbClr val="000000"/>
                </a:solidFill>
                <a:latin typeface="Arimo"/>
                <a:ea typeface="DejaVu Sans" pitchFamily="34" charset="2"/>
                <a:cs typeface="Lohit Hindi"/>
              </a:rPr>
              <a:t> which introduces sharing.</a:t>
            </a:r>
            <a:endParaRPr altLang="en-US" sz="2800" dirty="0" smtClean="0">
              <a:solidFill>
                <a:srgbClr val="000000"/>
              </a:solidFill>
              <a:latin typeface="Arimo"/>
              <a:ea typeface="DejaVu Sans" pitchFamily="34" charset="2"/>
              <a:cs typeface="Lohit Hindi"/>
            </a:endParaRPr>
          </a:p>
          <a:p>
            <a:pPr marL="996950" lvl="1" eaLnBrk="1" hangingPunct="1">
              <a:spcBef>
                <a:spcPct val="0"/>
              </a:spcBef>
              <a:spcAft>
                <a:spcPct val="0"/>
              </a:spcAft>
            </a:pPr>
            <a:endParaRPr lang="en-US" altLang="en-US" dirty="0" smtClean="0">
              <a:solidFill>
                <a:srgbClr val="000000"/>
              </a:solidFill>
              <a:latin typeface="Arimo"/>
              <a:ea typeface="DejaVu Sans" pitchFamily="34" charset="2"/>
              <a:cs typeface="Lohit Hindi"/>
            </a:endParaRPr>
          </a:p>
          <a:p>
            <a:pPr marL="565150">
              <a:spcAft>
                <a:spcPct val="0"/>
              </a:spcAft>
              <a:buFontTx/>
              <a:buChar char="•"/>
            </a:pPr>
            <a:r>
              <a:rPr lang="en-US" altLang="en-US" sz="3200" dirty="0" smtClean="0">
                <a:solidFill>
                  <a:srgbClr val="000000"/>
                </a:solidFill>
                <a:latin typeface="Arimo"/>
                <a:ea typeface="DejaVu Sans" pitchFamily="34" charset="2"/>
                <a:cs typeface="Lohit Hindi"/>
              </a:rPr>
              <a:t>NOTE: A “</a:t>
            </a:r>
            <a:r>
              <a:rPr lang="en-US" altLang="en-US" sz="3200" dirty="0" err="1" smtClean="0">
                <a:solidFill>
                  <a:srgbClr val="000000"/>
                </a:solidFill>
                <a:latin typeface="Arimo"/>
                <a:ea typeface="DejaVu Sans" pitchFamily="34" charset="2"/>
                <a:cs typeface="Lohit Hindi"/>
              </a:rPr>
              <a:t>pointee</a:t>
            </a:r>
            <a:r>
              <a:rPr lang="en-US" altLang="en-US" sz="3200" dirty="0" smtClean="0">
                <a:solidFill>
                  <a:srgbClr val="000000"/>
                </a:solidFill>
                <a:latin typeface="Arimo"/>
                <a:ea typeface="DejaVu Sans" pitchFamily="34" charset="2"/>
                <a:cs typeface="Lohit Hindi"/>
              </a:rPr>
              <a:t>” is a variable whose address is assigned to be the value of a pointer.</a:t>
            </a:r>
            <a:endParaRPr altLang="en-US" sz="3200" dirty="0" smtClean="0">
              <a:solidFill>
                <a:srgbClr val="000000"/>
              </a:solidFill>
              <a:latin typeface="Arimo"/>
              <a:ea typeface="DejaVu Sans" pitchFamily="34" charset="2"/>
              <a:cs typeface="Lohit Hindi"/>
            </a:endParaRPr>
          </a:p>
        </p:txBody>
      </p:sp>
      <p:sp>
        <p:nvSpPr>
          <p:cNvPr id="50177" name="Title 4"/>
          <p:cNvSpPr txBox="1">
            <a:spLocks noGrp="1"/>
          </p:cNvSpPr>
          <p:nvPr>
            <p:ph type="title"/>
          </p:nvPr>
        </p:nvSpPr>
        <p:spPr/>
        <p:txBody>
          <a:bodyPr/>
          <a:lstStyle/>
          <a:p>
            <a:pPr>
              <a:buSzPct val="45000"/>
              <a:buFont typeface="StarSymbol"/>
              <a:buNone/>
            </a:pPr>
            <a:r>
              <a:rPr altLang="en-US" dirty="0" smtClean="0">
                <a:solidFill>
                  <a:srgbClr val="000000"/>
                </a:solidFill>
                <a:latin typeface="Arimo"/>
              </a:rPr>
              <a:t>RECAP</a:t>
            </a:r>
            <a:r>
              <a:rPr lang="en-US" altLang="en-US" dirty="0" smtClean="0">
                <a:solidFill>
                  <a:srgbClr val="000000"/>
                </a:solidFill>
                <a:latin typeface="Arimo"/>
              </a:rPr>
              <a:t> – Pointer Rules</a:t>
            </a:r>
            <a:endParaRPr altLang="en-US" dirty="0" smtClean="0">
              <a:solidFill>
                <a:srgbClr val="000000"/>
              </a:solidFill>
              <a:latin typeface="Arimo"/>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4876800"/>
            <a:ext cx="8240210" cy="1447800"/>
          </a:xfrm>
        </p:spPr>
        <p:txBody>
          <a:bodyPr>
            <a:normAutofit fontScale="55000" lnSpcReduction="20000"/>
          </a:bodyPr>
          <a:lstStyle/>
          <a:p>
            <a:r>
              <a:rPr lang="en-US" altLang="en-US" b="1" u="sng" dirty="0"/>
              <a:t>Reminders</a:t>
            </a:r>
            <a:r>
              <a:rPr lang="en-US" altLang="en-US" b="1" dirty="0"/>
              <a:t>:</a:t>
            </a:r>
          </a:p>
          <a:p>
            <a:r>
              <a:rPr lang="en-US" altLang="en-US" b="1" dirty="0"/>
              <a:t>* in a declaration says “I am a pointer” that points to a certain type of value</a:t>
            </a:r>
          </a:p>
          <a:p>
            <a:r>
              <a:rPr lang="en-US" altLang="en-US" b="1" dirty="0"/>
              <a:t>&amp; means “address of”</a:t>
            </a:r>
          </a:p>
          <a:p>
            <a:r>
              <a:rPr lang="en-US" altLang="en-US" b="1" dirty="0"/>
              <a:t>* (on the right side of an assignment) means  “get/read the value at that address”</a:t>
            </a:r>
          </a:p>
          <a:p>
            <a:r>
              <a:rPr lang="en-US" altLang="en-US" b="1" dirty="0"/>
              <a:t>* (on the left side of an assignment) means  “set/write the value at that address</a:t>
            </a:r>
            <a:r>
              <a:rPr lang="en-US" altLang="en-US" b="1" dirty="0" smtClean="0"/>
              <a:t>”</a:t>
            </a:r>
            <a:endParaRPr lang="en-US" altLang="en-US" b="1" dirty="0"/>
          </a:p>
        </p:txBody>
      </p:sp>
      <p:sp>
        <p:nvSpPr>
          <p:cNvPr id="30721" name="Slide Number Placeholder 2"/>
          <p:cNvSpPr>
            <a:spLocks noGrp="1"/>
          </p:cNvSpPr>
          <p:nvPr>
            <p:ph type="sldNum" sz="quarter" idx="4294967295"/>
          </p:nvPr>
        </p:nvSpPr>
        <p:spPr bwMode="auto">
          <a:xfrm>
            <a:off x="8647272" y="6407944"/>
            <a:ext cx="36576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compatLnSpc="1">
            <a:prstTxWarp prst="textNoShape">
              <a:avLst/>
            </a:prstTxWarp>
          </a:bodyPr>
          <a:lstStyle>
            <a:lvl1pPr>
              <a:defRPr>
                <a:solidFill>
                  <a:schemeClr val="tx1"/>
                </a:solidFill>
                <a:latin typeface="Calibri" pitchFamily="34" charset="0"/>
                <a:cs typeface="Arial" pitchFamily="34" charset="0"/>
              </a:defRPr>
            </a:lvl1pPr>
            <a:lvl2pPr marL="742950" indent="-285750">
              <a:defRPr>
                <a:solidFill>
                  <a:schemeClr val="tx1"/>
                </a:solidFill>
                <a:latin typeface="Calibri" pitchFamily="34" charset="0"/>
                <a:cs typeface="Arial" pitchFamily="34" charset="0"/>
              </a:defRPr>
            </a:lvl2pPr>
            <a:lvl3pPr marL="1143000" indent="-228600">
              <a:defRPr>
                <a:solidFill>
                  <a:schemeClr val="tx1"/>
                </a:solidFill>
                <a:latin typeface="Calibri" pitchFamily="34" charset="0"/>
                <a:cs typeface="Arial" pitchFamily="34" charset="0"/>
              </a:defRPr>
            </a:lvl3pPr>
            <a:lvl4pPr marL="1600200" indent="-228600">
              <a:defRPr>
                <a:solidFill>
                  <a:schemeClr val="tx1"/>
                </a:solidFill>
                <a:latin typeface="Calibri" pitchFamily="34" charset="0"/>
                <a:cs typeface="Arial" pitchFamily="34" charset="0"/>
              </a:defRPr>
            </a:lvl4pPr>
            <a:lvl5pPr marL="2057400" indent="-228600">
              <a:defRPr>
                <a:solidFill>
                  <a:schemeClr val="tx1"/>
                </a:solidFill>
                <a:latin typeface="Calibri" pitchFamily="34" charset="0"/>
                <a:cs typeface="Arial" pitchFamily="34" charset="0"/>
              </a:defRPr>
            </a:lvl5pPr>
            <a:lvl6pPr marL="2514600" indent="-228600" fontAlgn="base">
              <a:spcBef>
                <a:spcPct val="0"/>
              </a:spcBef>
              <a:spcAft>
                <a:spcPct val="0"/>
              </a:spcAft>
              <a:defRPr>
                <a:solidFill>
                  <a:schemeClr val="tx1"/>
                </a:solidFill>
                <a:latin typeface="Calibri" pitchFamily="34" charset="0"/>
                <a:cs typeface="Arial" pitchFamily="34" charset="0"/>
              </a:defRPr>
            </a:lvl6pPr>
            <a:lvl7pPr marL="2971800" indent="-228600" fontAlgn="base">
              <a:spcBef>
                <a:spcPct val="0"/>
              </a:spcBef>
              <a:spcAft>
                <a:spcPct val="0"/>
              </a:spcAft>
              <a:defRPr>
                <a:solidFill>
                  <a:schemeClr val="tx1"/>
                </a:solidFill>
                <a:latin typeface="Calibri" pitchFamily="34" charset="0"/>
                <a:cs typeface="Arial" pitchFamily="34" charset="0"/>
              </a:defRPr>
            </a:lvl7pPr>
            <a:lvl8pPr marL="3429000" indent="-228600" fontAlgn="base">
              <a:spcBef>
                <a:spcPct val="0"/>
              </a:spcBef>
              <a:spcAft>
                <a:spcPct val="0"/>
              </a:spcAft>
              <a:defRPr>
                <a:solidFill>
                  <a:schemeClr val="tx1"/>
                </a:solidFill>
                <a:latin typeface="Calibri" pitchFamily="34" charset="0"/>
                <a:cs typeface="Arial" pitchFamily="34" charset="0"/>
              </a:defRPr>
            </a:lvl8pPr>
            <a:lvl9pPr marL="3886200" indent="-228600" fontAlgn="base">
              <a:spcBef>
                <a:spcPct val="0"/>
              </a:spcBef>
              <a:spcAft>
                <a:spcPct val="0"/>
              </a:spcAft>
              <a:defRPr>
                <a:solidFill>
                  <a:schemeClr val="tx1"/>
                </a:solidFill>
                <a:latin typeface="Calibri" pitchFamily="34" charset="0"/>
                <a:cs typeface="Arial" pitchFamily="34" charset="0"/>
              </a:defRPr>
            </a:lvl9pPr>
          </a:lstStyle>
          <a:p>
            <a:pPr fontAlgn="base">
              <a:spcBef>
                <a:spcPct val="0"/>
              </a:spcBef>
              <a:spcAft>
                <a:spcPct val="0"/>
              </a:spcAft>
            </a:pPr>
            <a:fld id="{4118D03A-0B54-4B89-BA7E-6F311F595370}" type="slidenum">
              <a:rPr lang="en-US" altLang="en-US">
                <a:solidFill>
                  <a:schemeClr val="bg1"/>
                </a:solidFill>
                <a:latin typeface="Tinos"/>
              </a:rPr>
              <a:pPr fontAlgn="base">
                <a:spcBef>
                  <a:spcPct val="0"/>
                </a:spcBef>
                <a:spcAft>
                  <a:spcPct val="0"/>
                </a:spcAft>
              </a:pPr>
              <a:t>45</a:t>
            </a:fld>
            <a:endParaRPr lang="en-US" altLang="en-US">
              <a:solidFill>
                <a:schemeClr val="bg1"/>
              </a:solidFill>
              <a:latin typeface="Tinos"/>
            </a:endParaRPr>
          </a:p>
        </p:txBody>
      </p:sp>
      <p:sp>
        <p:nvSpPr>
          <p:cNvPr id="30722" name="Title 1"/>
          <p:cNvSpPr txBox="1">
            <a:spLocks noGrp="1"/>
          </p:cNvSpPr>
          <p:nvPr>
            <p:ph type="title"/>
          </p:nvPr>
        </p:nvSpPr>
        <p:spPr/>
        <p:txBody>
          <a:bodyPr/>
          <a:lstStyle/>
          <a:p>
            <a:pPr>
              <a:buSzPct val="45000"/>
              <a:buFont typeface="StarSymbol"/>
              <a:buNone/>
            </a:pPr>
            <a:r>
              <a:rPr altLang="en-US" smtClean="0">
                <a:solidFill>
                  <a:srgbClr val="000000"/>
                </a:solidFill>
                <a:latin typeface="Arimo"/>
              </a:rPr>
              <a:t>Pointer example</a:t>
            </a:r>
          </a:p>
        </p:txBody>
      </p:sp>
      <p:sp>
        <p:nvSpPr>
          <p:cNvPr id="30723" name="TextBox 3"/>
          <p:cNvSpPr txBox="1">
            <a:spLocks noChangeArrowheads="1"/>
          </p:cNvSpPr>
          <p:nvPr/>
        </p:nvSpPr>
        <p:spPr bwMode="auto">
          <a:xfrm>
            <a:off x="515073" y="1828800"/>
            <a:ext cx="7543800" cy="286232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a:solidFill>
                  <a:schemeClr val="tx1"/>
                </a:solidFill>
                <a:latin typeface="Calibri" pitchFamily="34" charset="0"/>
                <a:cs typeface="Arial" pitchFamily="34" charset="0"/>
              </a:defRPr>
            </a:lvl1pPr>
            <a:lvl2pPr marL="742950" indent="-285750">
              <a:defRPr>
                <a:solidFill>
                  <a:schemeClr val="tx1"/>
                </a:solidFill>
                <a:latin typeface="Calibri" pitchFamily="34" charset="0"/>
                <a:cs typeface="Arial" pitchFamily="34" charset="0"/>
              </a:defRPr>
            </a:lvl2pPr>
            <a:lvl3pPr marL="1143000" indent="-228600">
              <a:defRPr>
                <a:solidFill>
                  <a:schemeClr val="tx1"/>
                </a:solidFill>
                <a:latin typeface="Calibri" pitchFamily="34" charset="0"/>
                <a:cs typeface="Arial" pitchFamily="34" charset="0"/>
              </a:defRPr>
            </a:lvl3pPr>
            <a:lvl4pPr marL="1600200" indent="-228600">
              <a:defRPr>
                <a:solidFill>
                  <a:schemeClr val="tx1"/>
                </a:solidFill>
                <a:latin typeface="Calibri" pitchFamily="34" charset="0"/>
                <a:cs typeface="Arial" pitchFamily="34" charset="0"/>
              </a:defRPr>
            </a:lvl4pPr>
            <a:lvl5pPr marL="2057400" indent="-228600">
              <a:defRPr>
                <a:solidFill>
                  <a:schemeClr val="tx1"/>
                </a:solidFill>
                <a:latin typeface="Calibri" pitchFamily="34" charset="0"/>
                <a:cs typeface="Arial" pitchFamily="34" charset="0"/>
              </a:defRPr>
            </a:lvl5pPr>
            <a:lvl6pPr marL="2514600" indent="-228600" fontAlgn="base">
              <a:spcBef>
                <a:spcPct val="0"/>
              </a:spcBef>
              <a:spcAft>
                <a:spcPct val="0"/>
              </a:spcAft>
              <a:defRPr>
                <a:solidFill>
                  <a:schemeClr val="tx1"/>
                </a:solidFill>
                <a:latin typeface="Calibri" pitchFamily="34" charset="0"/>
                <a:cs typeface="Arial" pitchFamily="34" charset="0"/>
              </a:defRPr>
            </a:lvl6pPr>
            <a:lvl7pPr marL="2971800" indent="-228600" fontAlgn="base">
              <a:spcBef>
                <a:spcPct val="0"/>
              </a:spcBef>
              <a:spcAft>
                <a:spcPct val="0"/>
              </a:spcAft>
              <a:defRPr>
                <a:solidFill>
                  <a:schemeClr val="tx1"/>
                </a:solidFill>
                <a:latin typeface="Calibri" pitchFamily="34" charset="0"/>
                <a:cs typeface="Arial" pitchFamily="34" charset="0"/>
              </a:defRPr>
            </a:lvl7pPr>
            <a:lvl8pPr marL="3429000" indent="-228600" fontAlgn="base">
              <a:spcBef>
                <a:spcPct val="0"/>
              </a:spcBef>
              <a:spcAft>
                <a:spcPct val="0"/>
              </a:spcAft>
              <a:defRPr>
                <a:solidFill>
                  <a:schemeClr val="tx1"/>
                </a:solidFill>
                <a:latin typeface="Calibri" pitchFamily="34" charset="0"/>
                <a:cs typeface="Arial" pitchFamily="34" charset="0"/>
              </a:defRPr>
            </a:lvl8pPr>
            <a:lvl9pPr marL="3886200" indent="-228600" fontAlgn="base">
              <a:spcBef>
                <a:spcPct val="0"/>
              </a:spcBef>
              <a:spcAft>
                <a:spcPct val="0"/>
              </a:spcAft>
              <a:defRPr>
                <a:solidFill>
                  <a:schemeClr val="tx1"/>
                </a:solidFill>
                <a:latin typeface="Calibri" pitchFamily="34" charset="0"/>
                <a:cs typeface="Arial" pitchFamily="34" charset="0"/>
              </a:defRPr>
            </a:lvl9pPr>
          </a:lstStyle>
          <a:p>
            <a:r>
              <a:rPr lang="en-US" altLang="en-US" b="1" u="sng" dirty="0" smtClean="0"/>
              <a:t>Exercise</a:t>
            </a:r>
            <a:r>
              <a:rPr lang="en-US" altLang="en-US" b="1" dirty="0" smtClean="0"/>
              <a:t>:</a:t>
            </a:r>
            <a:endParaRPr lang="en-US" altLang="en-US" b="1" dirty="0"/>
          </a:p>
          <a:p>
            <a:r>
              <a:rPr lang="en-US" altLang="en-US" b="1" dirty="0" err="1">
                <a:solidFill>
                  <a:srgbClr val="00B0F0"/>
                </a:solidFill>
              </a:rPr>
              <a:t>int</a:t>
            </a:r>
            <a:r>
              <a:rPr lang="en-US" altLang="en-US" b="1" dirty="0">
                <a:solidFill>
                  <a:srgbClr val="00B0F0"/>
                </a:solidFill>
              </a:rPr>
              <a:t> </a:t>
            </a:r>
            <a:r>
              <a:rPr lang="en-US" altLang="en-US" b="1" dirty="0" smtClean="0">
                <a:solidFill>
                  <a:srgbClr val="00B0F0"/>
                </a:solidFill>
              </a:rPr>
              <a:t>x=10, y=20, z = </a:t>
            </a:r>
            <a:r>
              <a:rPr lang="en-US" altLang="en-US" b="1" dirty="0">
                <a:solidFill>
                  <a:srgbClr val="00B0F0"/>
                </a:solidFill>
              </a:rPr>
              <a:t>3</a:t>
            </a:r>
            <a:r>
              <a:rPr lang="en-US" altLang="en-US" b="1" dirty="0" smtClean="0">
                <a:solidFill>
                  <a:srgbClr val="00B0F0"/>
                </a:solidFill>
              </a:rPr>
              <a:t>0;   /* What do the statements below do? */</a:t>
            </a:r>
            <a:endParaRPr lang="en-US" altLang="en-US" b="1" dirty="0">
              <a:solidFill>
                <a:srgbClr val="00B0F0"/>
              </a:solidFill>
            </a:endParaRPr>
          </a:p>
          <a:p>
            <a:r>
              <a:rPr lang="en-US" altLang="en-US" b="1" dirty="0" err="1"/>
              <a:t>int</a:t>
            </a:r>
            <a:r>
              <a:rPr lang="en-US" altLang="en-US" b="1" dirty="0"/>
              <a:t> *</a:t>
            </a:r>
            <a:r>
              <a:rPr lang="en-US" altLang="en-US" b="1" dirty="0" err="1" smtClean="0"/>
              <a:t>int_ptr</a:t>
            </a:r>
            <a:r>
              <a:rPr lang="en-US" altLang="en-US" b="1" dirty="0" smtClean="0"/>
              <a:t>;</a:t>
            </a:r>
            <a:endParaRPr lang="en-US" altLang="en-US" b="1" dirty="0"/>
          </a:p>
          <a:p>
            <a:r>
              <a:rPr lang="en-US" altLang="en-US" b="1" dirty="0" err="1"/>
              <a:t>int_ptr</a:t>
            </a:r>
            <a:r>
              <a:rPr lang="en-US" altLang="en-US" b="1" dirty="0"/>
              <a:t> = &amp;x</a:t>
            </a:r>
            <a:r>
              <a:rPr lang="en-US" altLang="en-US" b="1" dirty="0" smtClean="0"/>
              <a:t>;	</a:t>
            </a:r>
          </a:p>
          <a:p>
            <a:r>
              <a:rPr lang="en-US" altLang="en-US" b="1" dirty="0" smtClean="0"/>
              <a:t>y </a:t>
            </a:r>
            <a:r>
              <a:rPr lang="en-US" altLang="en-US" b="1" dirty="0"/>
              <a:t>= </a:t>
            </a:r>
            <a:r>
              <a:rPr lang="en-US" altLang="en-US" b="1" dirty="0" smtClean="0"/>
              <a:t>*</a:t>
            </a:r>
            <a:r>
              <a:rPr lang="en-US" altLang="en-US" b="1" dirty="0" err="1" smtClean="0"/>
              <a:t>int_ptr</a:t>
            </a:r>
            <a:r>
              <a:rPr lang="en-US" altLang="en-US" b="1" dirty="0"/>
              <a:t>;	</a:t>
            </a:r>
            <a:r>
              <a:rPr lang="en-US" altLang="en-US" b="1" dirty="0" smtClean="0"/>
              <a:t>         /* 1. Replace *</a:t>
            </a:r>
            <a:r>
              <a:rPr lang="en-US" altLang="en-US" b="1" dirty="0" err="1" smtClean="0"/>
              <a:t>int_ptr</a:t>
            </a:r>
            <a:r>
              <a:rPr lang="en-US" altLang="en-US" b="1" dirty="0" smtClean="0"/>
              <a:t> with </a:t>
            </a:r>
            <a:r>
              <a:rPr lang="en-US" altLang="en-US" b="1" i="1" dirty="0" smtClean="0"/>
              <a:t>a number, so y=? </a:t>
            </a:r>
            <a:r>
              <a:rPr lang="en-US" altLang="en-US" b="1" dirty="0" smtClean="0"/>
              <a:t>*/</a:t>
            </a:r>
            <a:endParaRPr lang="en-US" altLang="en-US" b="1" dirty="0"/>
          </a:p>
          <a:p>
            <a:r>
              <a:rPr lang="en-US" altLang="en-US" b="1" dirty="0" smtClean="0"/>
              <a:t>*</a:t>
            </a:r>
            <a:r>
              <a:rPr lang="en-US" altLang="en-US" b="1" dirty="0" err="1" smtClean="0"/>
              <a:t>int_ptr</a:t>
            </a:r>
            <a:r>
              <a:rPr lang="en-US" altLang="en-US" b="1" dirty="0" smtClean="0"/>
              <a:t> </a:t>
            </a:r>
            <a:r>
              <a:rPr lang="en-US" altLang="en-US" b="1" dirty="0"/>
              <a:t>= 0;	</a:t>
            </a:r>
            <a:r>
              <a:rPr lang="en-US" altLang="en-US" b="1" dirty="0" smtClean="0"/>
              <a:t>         /* 2. Replace *</a:t>
            </a:r>
            <a:r>
              <a:rPr lang="en-US" altLang="en-US" b="1" dirty="0" err="1" smtClean="0"/>
              <a:t>int_ptr</a:t>
            </a:r>
            <a:r>
              <a:rPr lang="en-US" altLang="en-US" b="1" dirty="0" smtClean="0"/>
              <a:t> </a:t>
            </a:r>
            <a:r>
              <a:rPr lang="en-US" altLang="en-US" b="1" dirty="0"/>
              <a:t>with </a:t>
            </a:r>
            <a:r>
              <a:rPr lang="en-US" altLang="en-US" b="1" i="1" dirty="0" smtClean="0"/>
              <a:t>an identifier, so ?=0 </a:t>
            </a:r>
            <a:r>
              <a:rPr lang="en-US" altLang="en-US" b="1" dirty="0"/>
              <a:t>*/</a:t>
            </a:r>
          </a:p>
          <a:p>
            <a:r>
              <a:rPr lang="en-US" altLang="en-US" b="1" dirty="0" err="1"/>
              <a:t>int_ptr</a:t>
            </a:r>
            <a:r>
              <a:rPr lang="en-US" altLang="en-US" b="1" dirty="0"/>
              <a:t> = &amp;</a:t>
            </a:r>
            <a:r>
              <a:rPr lang="en-US" altLang="en-US" b="1" dirty="0" smtClean="0"/>
              <a:t>z; </a:t>
            </a:r>
          </a:p>
          <a:p>
            <a:r>
              <a:rPr lang="en-US" altLang="en-US" b="1" dirty="0" smtClean="0"/>
              <a:t>*</a:t>
            </a:r>
            <a:r>
              <a:rPr lang="en-US" altLang="en-US" b="1" dirty="0" err="1" smtClean="0"/>
              <a:t>int_ptr</a:t>
            </a:r>
            <a:r>
              <a:rPr lang="en-US" altLang="en-US" b="1" dirty="0" smtClean="0"/>
              <a:t> = 15;          	        /* </a:t>
            </a:r>
            <a:r>
              <a:rPr lang="en-US" altLang="en-US" b="1" dirty="0"/>
              <a:t>3. Replace </a:t>
            </a:r>
            <a:r>
              <a:rPr lang="en-US" altLang="en-US" b="1" dirty="0" smtClean="0"/>
              <a:t>*</a:t>
            </a:r>
            <a:r>
              <a:rPr lang="en-US" altLang="en-US" b="1" dirty="0" err="1" smtClean="0"/>
              <a:t>int_ptr</a:t>
            </a:r>
            <a:r>
              <a:rPr lang="en-US" altLang="en-US" b="1" dirty="0" smtClean="0"/>
              <a:t> </a:t>
            </a:r>
            <a:r>
              <a:rPr lang="en-US" altLang="en-US" b="1" dirty="0"/>
              <a:t>with </a:t>
            </a:r>
            <a:r>
              <a:rPr lang="en-US" altLang="en-US" b="1" i="1" dirty="0"/>
              <a:t>an </a:t>
            </a:r>
            <a:r>
              <a:rPr lang="en-US" altLang="en-US" b="1" i="1" dirty="0" smtClean="0"/>
              <a:t>identifier, so ?=15 </a:t>
            </a:r>
            <a:r>
              <a:rPr lang="en-US" altLang="en-US" b="1" dirty="0" smtClean="0"/>
              <a:t>*/</a:t>
            </a:r>
          </a:p>
          <a:p>
            <a:r>
              <a:rPr lang="en-US" altLang="en-US" b="1" dirty="0"/>
              <a:t>x</a:t>
            </a:r>
            <a:r>
              <a:rPr lang="en-US" altLang="en-US" b="1" dirty="0" smtClean="0"/>
              <a:t> = *int_ptr+1;</a:t>
            </a:r>
            <a:r>
              <a:rPr lang="en-US" altLang="en-US" b="1" dirty="0"/>
              <a:t>	</a:t>
            </a:r>
            <a:r>
              <a:rPr lang="en-US" altLang="en-US" b="1" dirty="0" smtClean="0"/>
              <a:t>         /* 4. </a:t>
            </a:r>
            <a:r>
              <a:rPr lang="en-US" altLang="en-US" b="1" dirty="0"/>
              <a:t>Replace </a:t>
            </a:r>
            <a:r>
              <a:rPr lang="en-US" altLang="en-US" b="1" dirty="0" smtClean="0"/>
              <a:t>*</a:t>
            </a:r>
            <a:r>
              <a:rPr lang="en-US" altLang="en-US" b="1" dirty="0" err="1" smtClean="0"/>
              <a:t>int_ptr</a:t>
            </a:r>
            <a:r>
              <a:rPr lang="en-US" altLang="en-US" b="1" dirty="0" smtClean="0"/>
              <a:t> </a:t>
            </a:r>
            <a:r>
              <a:rPr lang="en-US" altLang="en-US" b="1" dirty="0"/>
              <a:t>with </a:t>
            </a:r>
            <a:r>
              <a:rPr lang="en-US" altLang="en-US" b="1" i="1" dirty="0"/>
              <a:t>a </a:t>
            </a:r>
            <a:r>
              <a:rPr lang="en-US" altLang="en-US" b="1" i="1" dirty="0" smtClean="0"/>
              <a:t>number, so x=? </a:t>
            </a:r>
            <a:r>
              <a:rPr lang="en-US" altLang="en-US" b="1" dirty="0" smtClean="0"/>
              <a:t>*/</a:t>
            </a:r>
            <a:endParaRPr lang="en-US" altLang="en-US" b="1" dirty="0"/>
          </a:p>
          <a:p>
            <a:endParaRPr lang="en-US" altLang="en-US" b="1" dirty="0"/>
          </a:p>
        </p:txBody>
      </p:sp>
      <p:sp>
        <p:nvSpPr>
          <p:cNvPr id="6" name="TextBox 5"/>
          <p:cNvSpPr txBox="1"/>
          <p:nvPr/>
        </p:nvSpPr>
        <p:spPr>
          <a:xfrm>
            <a:off x="448760" y="4876800"/>
            <a:ext cx="8248650" cy="369332"/>
          </a:xfrm>
          <a:prstGeom prst="rect">
            <a:avLst/>
          </a:prstGeom>
          <a:noFill/>
        </p:spPr>
        <p:txBody>
          <a:bodyPr>
            <a:spAutoFit/>
          </a:bodyPr>
          <a:lstStyle>
            <a:lvl1pPr>
              <a:defRPr>
                <a:solidFill>
                  <a:schemeClr val="tx1"/>
                </a:solidFill>
                <a:latin typeface="Calibri" pitchFamily="34" charset="0"/>
                <a:cs typeface="Arial" pitchFamily="34" charset="0"/>
              </a:defRPr>
            </a:lvl1pPr>
            <a:lvl2pPr marL="742950" indent="-285750">
              <a:defRPr>
                <a:solidFill>
                  <a:schemeClr val="tx1"/>
                </a:solidFill>
                <a:latin typeface="Calibri" pitchFamily="34" charset="0"/>
                <a:cs typeface="Arial" pitchFamily="34" charset="0"/>
              </a:defRPr>
            </a:lvl2pPr>
            <a:lvl3pPr marL="1143000" indent="-228600">
              <a:defRPr>
                <a:solidFill>
                  <a:schemeClr val="tx1"/>
                </a:solidFill>
                <a:latin typeface="Calibri" pitchFamily="34" charset="0"/>
                <a:cs typeface="Arial" pitchFamily="34" charset="0"/>
              </a:defRPr>
            </a:lvl3pPr>
            <a:lvl4pPr marL="1600200" indent="-228600">
              <a:defRPr>
                <a:solidFill>
                  <a:schemeClr val="tx1"/>
                </a:solidFill>
                <a:latin typeface="Calibri" pitchFamily="34" charset="0"/>
                <a:cs typeface="Arial" pitchFamily="34" charset="0"/>
              </a:defRPr>
            </a:lvl4pPr>
            <a:lvl5pPr marL="2057400" indent="-228600">
              <a:defRPr>
                <a:solidFill>
                  <a:schemeClr val="tx1"/>
                </a:solidFill>
                <a:latin typeface="Calibri" pitchFamily="34" charset="0"/>
                <a:cs typeface="Arial" pitchFamily="34" charset="0"/>
              </a:defRPr>
            </a:lvl5pPr>
            <a:lvl6pPr marL="2514600" indent="-228600" fontAlgn="base">
              <a:spcBef>
                <a:spcPct val="0"/>
              </a:spcBef>
              <a:spcAft>
                <a:spcPct val="0"/>
              </a:spcAft>
              <a:defRPr>
                <a:solidFill>
                  <a:schemeClr val="tx1"/>
                </a:solidFill>
                <a:latin typeface="Calibri" pitchFamily="34" charset="0"/>
                <a:cs typeface="Arial" pitchFamily="34" charset="0"/>
              </a:defRPr>
            </a:lvl6pPr>
            <a:lvl7pPr marL="2971800" indent="-228600" fontAlgn="base">
              <a:spcBef>
                <a:spcPct val="0"/>
              </a:spcBef>
              <a:spcAft>
                <a:spcPct val="0"/>
              </a:spcAft>
              <a:defRPr>
                <a:solidFill>
                  <a:schemeClr val="tx1"/>
                </a:solidFill>
                <a:latin typeface="Calibri" pitchFamily="34" charset="0"/>
                <a:cs typeface="Arial" pitchFamily="34" charset="0"/>
              </a:defRPr>
            </a:lvl7pPr>
            <a:lvl8pPr marL="3429000" indent="-228600" fontAlgn="base">
              <a:spcBef>
                <a:spcPct val="0"/>
              </a:spcBef>
              <a:spcAft>
                <a:spcPct val="0"/>
              </a:spcAft>
              <a:defRPr>
                <a:solidFill>
                  <a:schemeClr val="tx1"/>
                </a:solidFill>
                <a:latin typeface="Calibri" pitchFamily="34" charset="0"/>
                <a:cs typeface="Arial" pitchFamily="34" charset="0"/>
              </a:defRPr>
            </a:lvl8pPr>
            <a:lvl9pPr marL="3886200" indent="-228600" fontAlgn="base">
              <a:spcBef>
                <a:spcPct val="0"/>
              </a:spcBef>
              <a:spcAft>
                <a:spcPct val="0"/>
              </a:spcAft>
              <a:defRPr>
                <a:solidFill>
                  <a:schemeClr val="tx1"/>
                </a:solidFill>
                <a:latin typeface="Calibri" pitchFamily="34" charset="0"/>
                <a:cs typeface="Arial" pitchFamily="34" charset="0"/>
              </a:defRPr>
            </a:lvl9pPr>
          </a:lstStyle>
          <a:p>
            <a:pPr>
              <a:buFontTx/>
              <a:buChar char="•"/>
            </a:pPr>
            <a:endParaRPr lang="en-US" altLang="en-US" b="1"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4876800"/>
            <a:ext cx="8240210" cy="1447800"/>
          </a:xfrm>
        </p:spPr>
        <p:txBody>
          <a:bodyPr>
            <a:normAutofit fontScale="55000" lnSpcReduction="20000"/>
          </a:bodyPr>
          <a:lstStyle/>
          <a:p>
            <a:r>
              <a:rPr lang="en-US" altLang="en-US" b="1" u="sng" dirty="0"/>
              <a:t>Reminders</a:t>
            </a:r>
            <a:r>
              <a:rPr lang="en-US" altLang="en-US" b="1" dirty="0"/>
              <a:t>:</a:t>
            </a:r>
          </a:p>
          <a:p>
            <a:r>
              <a:rPr lang="en-US" altLang="en-US" b="1" dirty="0"/>
              <a:t>* in a declaration says “I am a pointer” that points to a certain type of value</a:t>
            </a:r>
          </a:p>
          <a:p>
            <a:r>
              <a:rPr lang="en-US" altLang="en-US" b="1" dirty="0"/>
              <a:t>&amp; means “address of”</a:t>
            </a:r>
          </a:p>
          <a:p>
            <a:r>
              <a:rPr lang="en-US" altLang="en-US" b="1" dirty="0"/>
              <a:t>* (on the right side of an assignment) means  “get/read the value at that address”</a:t>
            </a:r>
          </a:p>
          <a:p>
            <a:r>
              <a:rPr lang="en-US" altLang="en-US" b="1" dirty="0"/>
              <a:t>* (on the left side of an assignment) means  “set/write the value at that address</a:t>
            </a:r>
            <a:r>
              <a:rPr lang="en-US" altLang="en-US" b="1" dirty="0" smtClean="0"/>
              <a:t>”</a:t>
            </a:r>
            <a:endParaRPr lang="en-US" altLang="en-US" b="1" dirty="0"/>
          </a:p>
        </p:txBody>
      </p:sp>
      <p:sp>
        <p:nvSpPr>
          <p:cNvPr id="30721" name="Slide Number Placeholder 2"/>
          <p:cNvSpPr>
            <a:spLocks noGrp="1"/>
          </p:cNvSpPr>
          <p:nvPr>
            <p:ph type="sldNum" sz="quarter" idx="4294967295"/>
          </p:nvPr>
        </p:nvSpPr>
        <p:spPr bwMode="auto">
          <a:xfrm>
            <a:off x="8647272" y="6407944"/>
            <a:ext cx="36576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compatLnSpc="1">
            <a:prstTxWarp prst="textNoShape">
              <a:avLst/>
            </a:prstTxWarp>
          </a:bodyPr>
          <a:lstStyle>
            <a:lvl1pPr>
              <a:defRPr>
                <a:solidFill>
                  <a:schemeClr val="tx1"/>
                </a:solidFill>
                <a:latin typeface="Calibri" pitchFamily="34" charset="0"/>
                <a:cs typeface="Arial" pitchFamily="34" charset="0"/>
              </a:defRPr>
            </a:lvl1pPr>
            <a:lvl2pPr marL="742950" indent="-285750">
              <a:defRPr>
                <a:solidFill>
                  <a:schemeClr val="tx1"/>
                </a:solidFill>
                <a:latin typeface="Calibri" pitchFamily="34" charset="0"/>
                <a:cs typeface="Arial" pitchFamily="34" charset="0"/>
              </a:defRPr>
            </a:lvl2pPr>
            <a:lvl3pPr marL="1143000" indent="-228600">
              <a:defRPr>
                <a:solidFill>
                  <a:schemeClr val="tx1"/>
                </a:solidFill>
                <a:latin typeface="Calibri" pitchFamily="34" charset="0"/>
                <a:cs typeface="Arial" pitchFamily="34" charset="0"/>
              </a:defRPr>
            </a:lvl3pPr>
            <a:lvl4pPr marL="1600200" indent="-228600">
              <a:defRPr>
                <a:solidFill>
                  <a:schemeClr val="tx1"/>
                </a:solidFill>
                <a:latin typeface="Calibri" pitchFamily="34" charset="0"/>
                <a:cs typeface="Arial" pitchFamily="34" charset="0"/>
              </a:defRPr>
            </a:lvl4pPr>
            <a:lvl5pPr marL="2057400" indent="-228600">
              <a:defRPr>
                <a:solidFill>
                  <a:schemeClr val="tx1"/>
                </a:solidFill>
                <a:latin typeface="Calibri" pitchFamily="34" charset="0"/>
                <a:cs typeface="Arial" pitchFamily="34" charset="0"/>
              </a:defRPr>
            </a:lvl5pPr>
            <a:lvl6pPr marL="2514600" indent="-228600" fontAlgn="base">
              <a:spcBef>
                <a:spcPct val="0"/>
              </a:spcBef>
              <a:spcAft>
                <a:spcPct val="0"/>
              </a:spcAft>
              <a:defRPr>
                <a:solidFill>
                  <a:schemeClr val="tx1"/>
                </a:solidFill>
                <a:latin typeface="Calibri" pitchFamily="34" charset="0"/>
                <a:cs typeface="Arial" pitchFamily="34" charset="0"/>
              </a:defRPr>
            </a:lvl6pPr>
            <a:lvl7pPr marL="2971800" indent="-228600" fontAlgn="base">
              <a:spcBef>
                <a:spcPct val="0"/>
              </a:spcBef>
              <a:spcAft>
                <a:spcPct val="0"/>
              </a:spcAft>
              <a:defRPr>
                <a:solidFill>
                  <a:schemeClr val="tx1"/>
                </a:solidFill>
                <a:latin typeface="Calibri" pitchFamily="34" charset="0"/>
                <a:cs typeface="Arial" pitchFamily="34" charset="0"/>
              </a:defRPr>
            </a:lvl7pPr>
            <a:lvl8pPr marL="3429000" indent="-228600" fontAlgn="base">
              <a:spcBef>
                <a:spcPct val="0"/>
              </a:spcBef>
              <a:spcAft>
                <a:spcPct val="0"/>
              </a:spcAft>
              <a:defRPr>
                <a:solidFill>
                  <a:schemeClr val="tx1"/>
                </a:solidFill>
                <a:latin typeface="Calibri" pitchFamily="34" charset="0"/>
                <a:cs typeface="Arial" pitchFamily="34" charset="0"/>
              </a:defRPr>
            </a:lvl8pPr>
            <a:lvl9pPr marL="3886200" indent="-228600" fontAlgn="base">
              <a:spcBef>
                <a:spcPct val="0"/>
              </a:spcBef>
              <a:spcAft>
                <a:spcPct val="0"/>
              </a:spcAft>
              <a:defRPr>
                <a:solidFill>
                  <a:schemeClr val="tx1"/>
                </a:solidFill>
                <a:latin typeface="Calibri" pitchFamily="34" charset="0"/>
                <a:cs typeface="Arial" pitchFamily="34" charset="0"/>
              </a:defRPr>
            </a:lvl9pPr>
          </a:lstStyle>
          <a:p>
            <a:pPr fontAlgn="base">
              <a:spcBef>
                <a:spcPct val="0"/>
              </a:spcBef>
              <a:spcAft>
                <a:spcPct val="0"/>
              </a:spcAft>
            </a:pPr>
            <a:fld id="{4118D03A-0B54-4B89-BA7E-6F311F595370}" type="slidenum">
              <a:rPr lang="en-US" altLang="en-US">
                <a:solidFill>
                  <a:schemeClr val="bg1"/>
                </a:solidFill>
                <a:latin typeface="Tinos"/>
              </a:rPr>
              <a:pPr fontAlgn="base">
                <a:spcBef>
                  <a:spcPct val="0"/>
                </a:spcBef>
                <a:spcAft>
                  <a:spcPct val="0"/>
                </a:spcAft>
              </a:pPr>
              <a:t>46</a:t>
            </a:fld>
            <a:endParaRPr lang="en-US" altLang="en-US">
              <a:solidFill>
                <a:schemeClr val="bg1"/>
              </a:solidFill>
              <a:latin typeface="Tinos"/>
            </a:endParaRPr>
          </a:p>
        </p:txBody>
      </p:sp>
      <p:sp>
        <p:nvSpPr>
          <p:cNvPr id="30722" name="Title 1"/>
          <p:cNvSpPr txBox="1">
            <a:spLocks noGrp="1"/>
          </p:cNvSpPr>
          <p:nvPr>
            <p:ph type="title"/>
          </p:nvPr>
        </p:nvSpPr>
        <p:spPr/>
        <p:txBody>
          <a:bodyPr/>
          <a:lstStyle/>
          <a:p>
            <a:pPr>
              <a:buSzPct val="45000"/>
              <a:buFont typeface="StarSymbol"/>
              <a:buNone/>
            </a:pPr>
            <a:r>
              <a:rPr altLang="en-US" smtClean="0">
                <a:solidFill>
                  <a:srgbClr val="000000"/>
                </a:solidFill>
                <a:latin typeface="Arimo"/>
              </a:rPr>
              <a:t>Pointer example</a:t>
            </a:r>
          </a:p>
        </p:txBody>
      </p:sp>
      <p:sp>
        <p:nvSpPr>
          <p:cNvPr id="30723" name="TextBox 3"/>
          <p:cNvSpPr txBox="1">
            <a:spLocks noChangeArrowheads="1"/>
          </p:cNvSpPr>
          <p:nvPr/>
        </p:nvSpPr>
        <p:spPr bwMode="auto">
          <a:xfrm>
            <a:off x="515073" y="1828800"/>
            <a:ext cx="7543800" cy="286232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a:solidFill>
                  <a:schemeClr val="tx1"/>
                </a:solidFill>
                <a:latin typeface="Calibri" pitchFamily="34" charset="0"/>
                <a:cs typeface="Arial" pitchFamily="34" charset="0"/>
              </a:defRPr>
            </a:lvl1pPr>
            <a:lvl2pPr marL="742950" indent="-285750">
              <a:defRPr>
                <a:solidFill>
                  <a:schemeClr val="tx1"/>
                </a:solidFill>
                <a:latin typeface="Calibri" pitchFamily="34" charset="0"/>
                <a:cs typeface="Arial" pitchFamily="34" charset="0"/>
              </a:defRPr>
            </a:lvl2pPr>
            <a:lvl3pPr marL="1143000" indent="-228600">
              <a:defRPr>
                <a:solidFill>
                  <a:schemeClr val="tx1"/>
                </a:solidFill>
                <a:latin typeface="Calibri" pitchFamily="34" charset="0"/>
                <a:cs typeface="Arial" pitchFamily="34" charset="0"/>
              </a:defRPr>
            </a:lvl3pPr>
            <a:lvl4pPr marL="1600200" indent="-228600">
              <a:defRPr>
                <a:solidFill>
                  <a:schemeClr val="tx1"/>
                </a:solidFill>
                <a:latin typeface="Calibri" pitchFamily="34" charset="0"/>
                <a:cs typeface="Arial" pitchFamily="34" charset="0"/>
              </a:defRPr>
            </a:lvl4pPr>
            <a:lvl5pPr marL="2057400" indent="-228600">
              <a:defRPr>
                <a:solidFill>
                  <a:schemeClr val="tx1"/>
                </a:solidFill>
                <a:latin typeface="Calibri" pitchFamily="34" charset="0"/>
                <a:cs typeface="Arial" pitchFamily="34" charset="0"/>
              </a:defRPr>
            </a:lvl5pPr>
            <a:lvl6pPr marL="2514600" indent="-228600" fontAlgn="base">
              <a:spcBef>
                <a:spcPct val="0"/>
              </a:spcBef>
              <a:spcAft>
                <a:spcPct val="0"/>
              </a:spcAft>
              <a:defRPr>
                <a:solidFill>
                  <a:schemeClr val="tx1"/>
                </a:solidFill>
                <a:latin typeface="Calibri" pitchFamily="34" charset="0"/>
                <a:cs typeface="Arial" pitchFamily="34" charset="0"/>
              </a:defRPr>
            </a:lvl6pPr>
            <a:lvl7pPr marL="2971800" indent="-228600" fontAlgn="base">
              <a:spcBef>
                <a:spcPct val="0"/>
              </a:spcBef>
              <a:spcAft>
                <a:spcPct val="0"/>
              </a:spcAft>
              <a:defRPr>
                <a:solidFill>
                  <a:schemeClr val="tx1"/>
                </a:solidFill>
                <a:latin typeface="Calibri" pitchFamily="34" charset="0"/>
                <a:cs typeface="Arial" pitchFamily="34" charset="0"/>
              </a:defRPr>
            </a:lvl7pPr>
            <a:lvl8pPr marL="3429000" indent="-228600" fontAlgn="base">
              <a:spcBef>
                <a:spcPct val="0"/>
              </a:spcBef>
              <a:spcAft>
                <a:spcPct val="0"/>
              </a:spcAft>
              <a:defRPr>
                <a:solidFill>
                  <a:schemeClr val="tx1"/>
                </a:solidFill>
                <a:latin typeface="Calibri" pitchFamily="34" charset="0"/>
                <a:cs typeface="Arial" pitchFamily="34" charset="0"/>
              </a:defRPr>
            </a:lvl8pPr>
            <a:lvl9pPr marL="3886200" indent="-228600" fontAlgn="base">
              <a:spcBef>
                <a:spcPct val="0"/>
              </a:spcBef>
              <a:spcAft>
                <a:spcPct val="0"/>
              </a:spcAft>
              <a:defRPr>
                <a:solidFill>
                  <a:schemeClr val="tx1"/>
                </a:solidFill>
                <a:latin typeface="Calibri" pitchFamily="34" charset="0"/>
                <a:cs typeface="Arial" pitchFamily="34" charset="0"/>
              </a:defRPr>
            </a:lvl9pPr>
          </a:lstStyle>
          <a:p>
            <a:r>
              <a:rPr lang="en-US" altLang="en-US" b="1" u="sng" dirty="0" smtClean="0"/>
              <a:t>Exercise</a:t>
            </a:r>
            <a:r>
              <a:rPr lang="en-US" altLang="en-US" b="1" dirty="0" smtClean="0"/>
              <a:t>:</a:t>
            </a:r>
            <a:endParaRPr lang="en-US" altLang="en-US" b="1" dirty="0"/>
          </a:p>
          <a:p>
            <a:r>
              <a:rPr lang="en-US" altLang="en-US" b="1" dirty="0" err="1">
                <a:solidFill>
                  <a:srgbClr val="00B0F0"/>
                </a:solidFill>
              </a:rPr>
              <a:t>int</a:t>
            </a:r>
            <a:r>
              <a:rPr lang="en-US" altLang="en-US" b="1" dirty="0">
                <a:solidFill>
                  <a:srgbClr val="00B0F0"/>
                </a:solidFill>
              </a:rPr>
              <a:t> </a:t>
            </a:r>
            <a:r>
              <a:rPr lang="en-US" altLang="en-US" b="1" dirty="0" smtClean="0">
                <a:solidFill>
                  <a:srgbClr val="00B0F0"/>
                </a:solidFill>
              </a:rPr>
              <a:t>x=10, y=20, z = </a:t>
            </a:r>
            <a:r>
              <a:rPr lang="en-US" altLang="en-US" b="1" dirty="0">
                <a:solidFill>
                  <a:srgbClr val="00B0F0"/>
                </a:solidFill>
              </a:rPr>
              <a:t>3</a:t>
            </a:r>
            <a:r>
              <a:rPr lang="en-US" altLang="en-US" b="1" dirty="0" smtClean="0">
                <a:solidFill>
                  <a:srgbClr val="00B0F0"/>
                </a:solidFill>
              </a:rPr>
              <a:t>0;   /* What do the statements below do? */</a:t>
            </a:r>
            <a:endParaRPr lang="en-US" altLang="en-US" b="1" dirty="0">
              <a:solidFill>
                <a:srgbClr val="00B0F0"/>
              </a:solidFill>
            </a:endParaRPr>
          </a:p>
          <a:p>
            <a:r>
              <a:rPr lang="en-US" altLang="en-US" b="1" dirty="0" err="1"/>
              <a:t>int</a:t>
            </a:r>
            <a:r>
              <a:rPr lang="en-US" altLang="en-US" b="1" dirty="0"/>
              <a:t> *</a:t>
            </a:r>
            <a:r>
              <a:rPr lang="en-US" altLang="en-US" b="1" dirty="0" err="1" smtClean="0"/>
              <a:t>int_ptr</a:t>
            </a:r>
            <a:r>
              <a:rPr lang="en-US" altLang="en-US" b="1" dirty="0" smtClean="0"/>
              <a:t>;</a:t>
            </a:r>
            <a:endParaRPr lang="en-US" altLang="en-US" b="1" dirty="0"/>
          </a:p>
          <a:p>
            <a:r>
              <a:rPr lang="en-US" altLang="en-US" b="1" dirty="0" err="1"/>
              <a:t>int_ptr</a:t>
            </a:r>
            <a:r>
              <a:rPr lang="en-US" altLang="en-US" b="1" dirty="0"/>
              <a:t> = &amp;x</a:t>
            </a:r>
            <a:r>
              <a:rPr lang="en-US" altLang="en-US" b="1" dirty="0" smtClean="0"/>
              <a:t>;	</a:t>
            </a:r>
          </a:p>
          <a:p>
            <a:r>
              <a:rPr lang="en-US" altLang="en-US" b="1" dirty="0" smtClean="0"/>
              <a:t>y </a:t>
            </a:r>
            <a:r>
              <a:rPr lang="en-US" altLang="en-US" b="1" dirty="0"/>
              <a:t>= </a:t>
            </a:r>
            <a:r>
              <a:rPr lang="en-US" altLang="en-US" b="1" dirty="0" smtClean="0"/>
              <a:t>*</a:t>
            </a:r>
            <a:r>
              <a:rPr lang="en-US" altLang="en-US" b="1" dirty="0" err="1" smtClean="0"/>
              <a:t>int_ptr</a:t>
            </a:r>
            <a:r>
              <a:rPr lang="en-US" altLang="en-US" b="1" dirty="0"/>
              <a:t>;	</a:t>
            </a:r>
            <a:r>
              <a:rPr lang="en-US" altLang="en-US" b="1" dirty="0" smtClean="0"/>
              <a:t>         /* 1. Replace *</a:t>
            </a:r>
            <a:r>
              <a:rPr lang="en-US" altLang="en-US" b="1" dirty="0" err="1" smtClean="0"/>
              <a:t>int_ptr</a:t>
            </a:r>
            <a:r>
              <a:rPr lang="en-US" altLang="en-US" b="1" dirty="0" smtClean="0"/>
              <a:t> with </a:t>
            </a:r>
            <a:r>
              <a:rPr lang="en-US" altLang="en-US" b="1" i="1" dirty="0" smtClean="0"/>
              <a:t>a number (10), y=10 </a:t>
            </a:r>
            <a:r>
              <a:rPr lang="en-US" altLang="en-US" b="1" dirty="0" smtClean="0"/>
              <a:t>*/</a:t>
            </a:r>
            <a:endParaRPr lang="en-US" altLang="en-US" b="1" dirty="0"/>
          </a:p>
          <a:p>
            <a:r>
              <a:rPr lang="en-US" altLang="en-US" b="1" dirty="0" smtClean="0"/>
              <a:t>*</a:t>
            </a:r>
            <a:r>
              <a:rPr lang="en-US" altLang="en-US" b="1" dirty="0" err="1" smtClean="0"/>
              <a:t>int_ptr</a:t>
            </a:r>
            <a:r>
              <a:rPr lang="en-US" altLang="en-US" b="1" dirty="0" smtClean="0"/>
              <a:t> </a:t>
            </a:r>
            <a:r>
              <a:rPr lang="en-US" altLang="en-US" b="1" dirty="0"/>
              <a:t>= 0;	</a:t>
            </a:r>
            <a:r>
              <a:rPr lang="en-US" altLang="en-US" b="1" dirty="0" smtClean="0"/>
              <a:t>         /* 2. Replace *</a:t>
            </a:r>
            <a:r>
              <a:rPr lang="en-US" altLang="en-US" b="1" dirty="0" err="1" smtClean="0"/>
              <a:t>int_ptr</a:t>
            </a:r>
            <a:r>
              <a:rPr lang="en-US" altLang="en-US" b="1" dirty="0" smtClean="0"/>
              <a:t> </a:t>
            </a:r>
            <a:r>
              <a:rPr lang="en-US" altLang="en-US" b="1" dirty="0"/>
              <a:t>with </a:t>
            </a:r>
            <a:r>
              <a:rPr lang="en-US" altLang="en-US" b="1" i="1" dirty="0" smtClean="0"/>
              <a:t>an identifier, x=0 </a:t>
            </a:r>
            <a:r>
              <a:rPr lang="en-US" altLang="en-US" b="1" dirty="0"/>
              <a:t>*/</a:t>
            </a:r>
          </a:p>
          <a:p>
            <a:r>
              <a:rPr lang="en-US" altLang="en-US" b="1" dirty="0" err="1"/>
              <a:t>int_ptr</a:t>
            </a:r>
            <a:r>
              <a:rPr lang="en-US" altLang="en-US" b="1" dirty="0"/>
              <a:t> = &amp;</a:t>
            </a:r>
            <a:r>
              <a:rPr lang="en-US" altLang="en-US" b="1" dirty="0" smtClean="0"/>
              <a:t>z; </a:t>
            </a:r>
          </a:p>
          <a:p>
            <a:r>
              <a:rPr lang="en-US" altLang="en-US" b="1" dirty="0" smtClean="0"/>
              <a:t>*</a:t>
            </a:r>
            <a:r>
              <a:rPr lang="en-US" altLang="en-US" b="1" dirty="0" err="1" smtClean="0"/>
              <a:t>int_ptr</a:t>
            </a:r>
            <a:r>
              <a:rPr lang="en-US" altLang="en-US" b="1" dirty="0" smtClean="0"/>
              <a:t> = 15;          	        /* </a:t>
            </a:r>
            <a:r>
              <a:rPr lang="en-US" altLang="en-US" b="1" dirty="0"/>
              <a:t>3. Replace </a:t>
            </a:r>
            <a:r>
              <a:rPr lang="en-US" altLang="en-US" b="1" dirty="0" smtClean="0"/>
              <a:t>*</a:t>
            </a:r>
            <a:r>
              <a:rPr lang="en-US" altLang="en-US" b="1" dirty="0" err="1" smtClean="0"/>
              <a:t>int_ptr</a:t>
            </a:r>
            <a:r>
              <a:rPr lang="en-US" altLang="en-US" b="1" dirty="0" smtClean="0"/>
              <a:t> </a:t>
            </a:r>
            <a:r>
              <a:rPr lang="en-US" altLang="en-US" b="1" dirty="0"/>
              <a:t>with </a:t>
            </a:r>
            <a:r>
              <a:rPr lang="en-US" altLang="en-US" b="1" i="1" dirty="0"/>
              <a:t>an </a:t>
            </a:r>
            <a:r>
              <a:rPr lang="en-US" altLang="en-US" b="1" i="1" dirty="0" smtClean="0"/>
              <a:t>identifier, z=15 </a:t>
            </a:r>
            <a:r>
              <a:rPr lang="en-US" altLang="en-US" b="1" dirty="0" smtClean="0"/>
              <a:t>*/</a:t>
            </a:r>
          </a:p>
          <a:p>
            <a:r>
              <a:rPr lang="en-US" altLang="en-US" b="1" dirty="0"/>
              <a:t>x</a:t>
            </a:r>
            <a:r>
              <a:rPr lang="en-US" altLang="en-US" b="1" dirty="0" smtClean="0"/>
              <a:t> = *int_ptr+1;</a:t>
            </a:r>
            <a:r>
              <a:rPr lang="en-US" altLang="en-US" b="1" dirty="0"/>
              <a:t>	</a:t>
            </a:r>
            <a:r>
              <a:rPr lang="en-US" altLang="en-US" b="1" dirty="0" smtClean="0"/>
              <a:t>         /* 4. </a:t>
            </a:r>
            <a:r>
              <a:rPr lang="en-US" altLang="en-US" b="1" dirty="0"/>
              <a:t>Replace </a:t>
            </a:r>
            <a:r>
              <a:rPr lang="en-US" altLang="en-US" b="1" dirty="0" smtClean="0"/>
              <a:t>*</a:t>
            </a:r>
            <a:r>
              <a:rPr lang="en-US" altLang="en-US" b="1" dirty="0" err="1" smtClean="0"/>
              <a:t>int_ptr</a:t>
            </a:r>
            <a:r>
              <a:rPr lang="en-US" altLang="en-US" b="1" dirty="0" smtClean="0"/>
              <a:t> </a:t>
            </a:r>
            <a:r>
              <a:rPr lang="en-US" altLang="en-US" b="1" dirty="0"/>
              <a:t>with </a:t>
            </a:r>
            <a:r>
              <a:rPr lang="en-US" altLang="en-US" b="1" i="1" dirty="0"/>
              <a:t>a </a:t>
            </a:r>
            <a:r>
              <a:rPr lang="en-US" altLang="en-US" b="1" i="1" dirty="0" smtClean="0"/>
              <a:t>number, x=16 </a:t>
            </a:r>
            <a:r>
              <a:rPr lang="en-US" altLang="en-US" b="1" dirty="0" smtClean="0"/>
              <a:t>*/</a:t>
            </a:r>
            <a:endParaRPr lang="en-US" altLang="en-US" b="1" dirty="0"/>
          </a:p>
          <a:p>
            <a:endParaRPr lang="en-US" altLang="en-US" b="1" dirty="0"/>
          </a:p>
        </p:txBody>
      </p:sp>
      <p:sp>
        <p:nvSpPr>
          <p:cNvPr id="6" name="TextBox 5"/>
          <p:cNvSpPr txBox="1"/>
          <p:nvPr/>
        </p:nvSpPr>
        <p:spPr>
          <a:xfrm>
            <a:off x="448760" y="4876800"/>
            <a:ext cx="8248650" cy="369332"/>
          </a:xfrm>
          <a:prstGeom prst="rect">
            <a:avLst/>
          </a:prstGeom>
          <a:noFill/>
        </p:spPr>
        <p:txBody>
          <a:bodyPr>
            <a:spAutoFit/>
          </a:bodyPr>
          <a:lstStyle>
            <a:lvl1pPr>
              <a:defRPr>
                <a:solidFill>
                  <a:schemeClr val="tx1"/>
                </a:solidFill>
                <a:latin typeface="Calibri" pitchFamily="34" charset="0"/>
                <a:cs typeface="Arial" pitchFamily="34" charset="0"/>
              </a:defRPr>
            </a:lvl1pPr>
            <a:lvl2pPr marL="742950" indent="-285750">
              <a:defRPr>
                <a:solidFill>
                  <a:schemeClr val="tx1"/>
                </a:solidFill>
                <a:latin typeface="Calibri" pitchFamily="34" charset="0"/>
                <a:cs typeface="Arial" pitchFamily="34" charset="0"/>
              </a:defRPr>
            </a:lvl2pPr>
            <a:lvl3pPr marL="1143000" indent="-228600">
              <a:defRPr>
                <a:solidFill>
                  <a:schemeClr val="tx1"/>
                </a:solidFill>
                <a:latin typeface="Calibri" pitchFamily="34" charset="0"/>
                <a:cs typeface="Arial" pitchFamily="34" charset="0"/>
              </a:defRPr>
            </a:lvl3pPr>
            <a:lvl4pPr marL="1600200" indent="-228600">
              <a:defRPr>
                <a:solidFill>
                  <a:schemeClr val="tx1"/>
                </a:solidFill>
                <a:latin typeface="Calibri" pitchFamily="34" charset="0"/>
                <a:cs typeface="Arial" pitchFamily="34" charset="0"/>
              </a:defRPr>
            </a:lvl4pPr>
            <a:lvl5pPr marL="2057400" indent="-228600">
              <a:defRPr>
                <a:solidFill>
                  <a:schemeClr val="tx1"/>
                </a:solidFill>
                <a:latin typeface="Calibri" pitchFamily="34" charset="0"/>
                <a:cs typeface="Arial" pitchFamily="34" charset="0"/>
              </a:defRPr>
            </a:lvl5pPr>
            <a:lvl6pPr marL="2514600" indent="-228600" fontAlgn="base">
              <a:spcBef>
                <a:spcPct val="0"/>
              </a:spcBef>
              <a:spcAft>
                <a:spcPct val="0"/>
              </a:spcAft>
              <a:defRPr>
                <a:solidFill>
                  <a:schemeClr val="tx1"/>
                </a:solidFill>
                <a:latin typeface="Calibri" pitchFamily="34" charset="0"/>
                <a:cs typeface="Arial" pitchFamily="34" charset="0"/>
              </a:defRPr>
            </a:lvl6pPr>
            <a:lvl7pPr marL="2971800" indent="-228600" fontAlgn="base">
              <a:spcBef>
                <a:spcPct val="0"/>
              </a:spcBef>
              <a:spcAft>
                <a:spcPct val="0"/>
              </a:spcAft>
              <a:defRPr>
                <a:solidFill>
                  <a:schemeClr val="tx1"/>
                </a:solidFill>
                <a:latin typeface="Calibri" pitchFamily="34" charset="0"/>
                <a:cs typeface="Arial" pitchFamily="34" charset="0"/>
              </a:defRPr>
            </a:lvl7pPr>
            <a:lvl8pPr marL="3429000" indent="-228600" fontAlgn="base">
              <a:spcBef>
                <a:spcPct val="0"/>
              </a:spcBef>
              <a:spcAft>
                <a:spcPct val="0"/>
              </a:spcAft>
              <a:defRPr>
                <a:solidFill>
                  <a:schemeClr val="tx1"/>
                </a:solidFill>
                <a:latin typeface="Calibri" pitchFamily="34" charset="0"/>
                <a:cs typeface="Arial" pitchFamily="34" charset="0"/>
              </a:defRPr>
            </a:lvl8pPr>
            <a:lvl9pPr marL="3886200" indent="-228600" fontAlgn="base">
              <a:spcBef>
                <a:spcPct val="0"/>
              </a:spcBef>
              <a:spcAft>
                <a:spcPct val="0"/>
              </a:spcAft>
              <a:defRPr>
                <a:solidFill>
                  <a:schemeClr val="tx1"/>
                </a:solidFill>
                <a:latin typeface="Calibri" pitchFamily="34" charset="0"/>
                <a:cs typeface="Arial" pitchFamily="34" charset="0"/>
              </a:defRPr>
            </a:lvl9pPr>
          </a:lstStyle>
          <a:p>
            <a:pPr>
              <a:buFontTx/>
              <a:buChar char="•"/>
            </a:pPr>
            <a:endParaRPr lang="en-US" altLang="en-US" b="1" dirty="0"/>
          </a:p>
        </p:txBody>
      </p:sp>
    </p:spTree>
    <p:extLst>
      <p:ext uri="{BB962C8B-B14F-4D97-AF65-F5344CB8AC3E}">
        <p14:creationId xmlns:p14="http://schemas.microsoft.com/office/powerpoint/2010/main" val="142936797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143000"/>
            <a:ext cx="8153400" cy="5105400"/>
          </a:xfrm>
        </p:spPr>
        <p:txBody>
          <a:bodyPr>
            <a:normAutofit fontScale="92500" lnSpcReduction="10000"/>
          </a:bodyPr>
          <a:lstStyle/>
          <a:p>
            <a:r>
              <a:rPr lang="en-US" dirty="0" smtClean="0"/>
              <a:t>Consider that C variable names are like a building name:</a:t>
            </a:r>
          </a:p>
          <a:p>
            <a:pPr lvl="2"/>
            <a:r>
              <a:rPr lang="en-US" dirty="0" smtClean="0"/>
              <a:t>Dreese Labs</a:t>
            </a:r>
          </a:p>
          <a:p>
            <a:pPr lvl="2"/>
            <a:r>
              <a:rPr lang="en-US" dirty="0" smtClean="0"/>
              <a:t>Ohio Stadium</a:t>
            </a:r>
          </a:p>
          <a:p>
            <a:pPr lvl="2"/>
            <a:r>
              <a:rPr lang="en-US" dirty="0" smtClean="0"/>
              <a:t>McPherson Hall</a:t>
            </a:r>
          </a:p>
          <a:p>
            <a:r>
              <a:rPr lang="en-US" dirty="0" smtClean="0"/>
              <a:t>Each of these places has an address!</a:t>
            </a:r>
            <a:endParaRPr lang="en-US" dirty="0"/>
          </a:p>
          <a:p>
            <a:pPr lvl="2"/>
            <a:r>
              <a:rPr lang="en-US" dirty="0"/>
              <a:t>Dreese </a:t>
            </a:r>
            <a:r>
              <a:rPr lang="en-US" dirty="0" smtClean="0"/>
              <a:t>Labs: </a:t>
            </a:r>
            <a:r>
              <a:rPr lang="fr-FR" dirty="0"/>
              <a:t>2015 Neil </a:t>
            </a:r>
            <a:r>
              <a:rPr lang="fr-FR" dirty="0" smtClean="0"/>
              <a:t>Avenue</a:t>
            </a:r>
          </a:p>
          <a:p>
            <a:pPr lvl="2"/>
            <a:r>
              <a:rPr lang="en-US" dirty="0" smtClean="0"/>
              <a:t>Ohio Stadium: </a:t>
            </a:r>
            <a:r>
              <a:rPr lang="en-US" dirty="0"/>
              <a:t>411 Woody Hayes </a:t>
            </a:r>
            <a:r>
              <a:rPr lang="en-US" dirty="0" smtClean="0"/>
              <a:t>Drive</a:t>
            </a:r>
            <a:endParaRPr lang="en-US" dirty="0"/>
          </a:p>
          <a:p>
            <a:pPr lvl="2"/>
            <a:r>
              <a:rPr lang="en-US" dirty="0"/>
              <a:t>McPherson </a:t>
            </a:r>
            <a:r>
              <a:rPr lang="en-US" dirty="0" smtClean="0"/>
              <a:t>Hall: </a:t>
            </a:r>
            <a:r>
              <a:rPr lang="en-US" dirty="0"/>
              <a:t>140 W 18th </a:t>
            </a:r>
            <a:r>
              <a:rPr lang="en-US" dirty="0" smtClean="0"/>
              <a:t>Avenue</a:t>
            </a:r>
            <a:endParaRPr lang="en-US" dirty="0"/>
          </a:p>
          <a:p>
            <a:r>
              <a:rPr lang="en-US" dirty="0" smtClean="0"/>
              <a:t>Each variable you declare also has an address</a:t>
            </a:r>
          </a:p>
          <a:p>
            <a:r>
              <a:rPr lang="en-US" dirty="0" smtClean="0"/>
              <a:t>We have places (variable names) where we store building names, but we also have places (other variable names) where we can store their associated addresses. </a:t>
            </a:r>
            <a:endParaRPr lang="en-US" dirty="0"/>
          </a:p>
        </p:txBody>
      </p:sp>
      <p:sp>
        <p:nvSpPr>
          <p:cNvPr id="3" name="Title 2"/>
          <p:cNvSpPr>
            <a:spLocks noGrp="1"/>
          </p:cNvSpPr>
          <p:nvPr>
            <p:ph type="title"/>
          </p:nvPr>
        </p:nvSpPr>
        <p:spPr/>
        <p:txBody>
          <a:bodyPr/>
          <a:lstStyle/>
          <a:p>
            <a:r>
              <a:rPr lang="en-US" dirty="0" smtClean="0"/>
              <a:t>Let’s use that!</a:t>
            </a:r>
            <a:endParaRPr lang="en-US" dirty="0"/>
          </a:p>
        </p:txBody>
      </p:sp>
    </p:spTree>
    <p:extLst>
      <p:ext uri="{BB962C8B-B14F-4D97-AF65-F5344CB8AC3E}">
        <p14:creationId xmlns:p14="http://schemas.microsoft.com/office/powerpoint/2010/main" val="73682773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The basic concept of a pointer is really rather simple:  it is a variable that stores the address of a memory location.</a:t>
            </a:r>
          </a:p>
          <a:p>
            <a:pPr lvl="1"/>
            <a:r>
              <a:rPr lang="en-US" b="1" i="1" dirty="0" smtClean="0">
                <a:solidFill>
                  <a:srgbClr val="0070C0"/>
                </a:solidFill>
              </a:rPr>
              <a:t>Sometimes</a:t>
            </a:r>
            <a:r>
              <a:rPr lang="en-US" dirty="0" smtClean="0"/>
              <a:t>, that memory location can also be referenced by way of a variable name</a:t>
            </a:r>
          </a:p>
          <a:p>
            <a:pPr lvl="1"/>
            <a:r>
              <a:rPr lang="en-US" dirty="0" smtClean="0"/>
              <a:t>For example, </a:t>
            </a:r>
          </a:p>
          <a:p>
            <a:pPr marL="630936" lvl="2" indent="0">
              <a:buNone/>
            </a:pPr>
            <a:r>
              <a:rPr lang="en-US" sz="1600" b="1" dirty="0" err="1"/>
              <a:t>i</a:t>
            </a:r>
            <a:r>
              <a:rPr lang="en-US" sz="1600" b="1" dirty="0" err="1" smtClean="0"/>
              <a:t>nt</a:t>
            </a:r>
            <a:r>
              <a:rPr lang="en-US" sz="1600" b="1" dirty="0" smtClean="0"/>
              <a:t>  b=10;</a:t>
            </a:r>
          </a:p>
          <a:p>
            <a:pPr marL="630936" lvl="2" indent="0">
              <a:buNone/>
            </a:pPr>
            <a:r>
              <a:rPr lang="en-US" sz="1600" b="1" dirty="0" err="1"/>
              <a:t>i</a:t>
            </a:r>
            <a:r>
              <a:rPr lang="en-US" sz="1600" b="1" dirty="0" err="1" smtClean="0"/>
              <a:t>nt</a:t>
            </a:r>
            <a:r>
              <a:rPr lang="en-US" sz="1600" b="1" dirty="0" smtClean="0"/>
              <a:t> *</a:t>
            </a:r>
            <a:r>
              <a:rPr lang="en-US" sz="1600" b="1" dirty="0" err="1" smtClean="0"/>
              <a:t>int_ptr</a:t>
            </a:r>
            <a:r>
              <a:rPr lang="en-US" sz="1600" b="1" dirty="0" smtClean="0"/>
              <a:t>;</a:t>
            </a:r>
          </a:p>
          <a:p>
            <a:pPr lvl="2"/>
            <a:r>
              <a:rPr lang="en-US" dirty="0" smtClean="0"/>
              <a:t>If we say </a:t>
            </a:r>
            <a:r>
              <a:rPr lang="en-US" b="1" dirty="0" err="1" smtClean="0">
                <a:solidFill>
                  <a:srgbClr val="00B050"/>
                </a:solidFill>
              </a:rPr>
              <a:t>int_ptr</a:t>
            </a:r>
            <a:r>
              <a:rPr lang="en-US" b="1" dirty="0" smtClean="0">
                <a:solidFill>
                  <a:srgbClr val="00B050"/>
                </a:solidFill>
              </a:rPr>
              <a:t> = &amp;b;</a:t>
            </a:r>
            <a:r>
              <a:rPr lang="en-US" dirty="0" smtClean="0"/>
              <a:t>,</a:t>
            </a:r>
            <a:r>
              <a:rPr lang="en-US" b="1" dirty="0" smtClean="0"/>
              <a:t> </a:t>
            </a:r>
            <a:r>
              <a:rPr lang="en-US" dirty="0" smtClean="0"/>
              <a:t>then we can get to the same memory location </a:t>
            </a:r>
            <a:r>
              <a:rPr lang="en-US" b="1" dirty="0" smtClean="0">
                <a:solidFill>
                  <a:srgbClr val="0070C0"/>
                </a:solidFill>
              </a:rPr>
              <a:t>either</a:t>
            </a:r>
            <a:r>
              <a:rPr lang="en-US" dirty="0" smtClean="0"/>
              <a:t> by using the variable </a:t>
            </a:r>
            <a:r>
              <a:rPr lang="en-US" dirty="0" smtClean="0">
                <a:solidFill>
                  <a:srgbClr val="00B050"/>
                </a:solidFill>
              </a:rPr>
              <a:t>b</a:t>
            </a:r>
            <a:r>
              <a:rPr lang="en-US" dirty="0" smtClean="0"/>
              <a:t> or by referencing the address that is stored in </a:t>
            </a:r>
            <a:r>
              <a:rPr lang="en-US" dirty="0" err="1" smtClean="0">
                <a:solidFill>
                  <a:srgbClr val="00B050"/>
                </a:solidFill>
              </a:rPr>
              <a:t>int_ptr</a:t>
            </a:r>
            <a:r>
              <a:rPr lang="en-US" dirty="0" smtClean="0"/>
              <a:t>.</a:t>
            </a:r>
            <a:endParaRPr lang="en-US" dirty="0"/>
          </a:p>
        </p:txBody>
      </p:sp>
      <p:sp>
        <p:nvSpPr>
          <p:cNvPr id="3" name="Title 2"/>
          <p:cNvSpPr>
            <a:spLocks noGrp="1"/>
          </p:cNvSpPr>
          <p:nvPr>
            <p:ph type="title"/>
          </p:nvPr>
        </p:nvSpPr>
        <p:spPr/>
        <p:txBody>
          <a:bodyPr/>
          <a:lstStyle/>
          <a:p>
            <a:r>
              <a:rPr lang="en-US" dirty="0" smtClean="0"/>
              <a:t>C language pointers</a:t>
            </a:r>
            <a:endParaRPr lang="en-US" dirty="0"/>
          </a:p>
        </p:txBody>
      </p:sp>
    </p:spTree>
    <p:extLst>
      <p:ext uri="{BB962C8B-B14F-4D97-AF65-F5344CB8AC3E}">
        <p14:creationId xmlns:p14="http://schemas.microsoft.com/office/powerpoint/2010/main" val="20603097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Vertical Text Placeholder 2"/>
          <p:cNvSpPr>
            <a:spLocks noGrp="1"/>
          </p:cNvSpPr>
          <p:nvPr>
            <p:ph idx="1"/>
          </p:nvPr>
        </p:nvSpPr>
        <p:spPr>
          <a:xfrm>
            <a:off x="457200" y="1371600"/>
            <a:ext cx="8229600" cy="5257800"/>
          </a:xfrm>
        </p:spPr>
        <p:txBody>
          <a:bodyPr>
            <a:normAutofit/>
          </a:bodyPr>
          <a:lstStyle/>
          <a:p>
            <a:pPr marL="565150">
              <a:lnSpc>
                <a:spcPct val="80000"/>
              </a:lnSpc>
              <a:spcAft>
                <a:spcPct val="0"/>
              </a:spcAft>
              <a:buFontTx/>
              <a:buChar char="•"/>
            </a:pPr>
            <a:r>
              <a:rPr lang="en-US" altLang="en-US" sz="2000" dirty="0">
                <a:solidFill>
                  <a:srgbClr val="000000"/>
                </a:solidFill>
                <a:ea typeface="DejaVu Sans" pitchFamily="34" charset="2"/>
                <a:cs typeface="Lohit Hindi"/>
              </a:rPr>
              <a:t>Values of variables are stored in memory, at a particular location </a:t>
            </a:r>
          </a:p>
          <a:p>
            <a:pPr marL="821182" lvl="1">
              <a:lnSpc>
                <a:spcPct val="80000"/>
              </a:lnSpc>
              <a:spcAft>
                <a:spcPct val="0"/>
              </a:spcAft>
              <a:buFontTx/>
              <a:buChar char="•"/>
            </a:pPr>
            <a:r>
              <a:rPr lang="en-US" altLang="en-US" sz="1600" dirty="0" smtClean="0">
                <a:solidFill>
                  <a:srgbClr val="000000"/>
                </a:solidFill>
                <a:ea typeface="DejaVu Sans" pitchFamily="34" charset="2"/>
                <a:cs typeface="Lohit Hindi"/>
              </a:rPr>
              <a:t>Exactly where is </a:t>
            </a:r>
            <a:r>
              <a:rPr lang="en-US" altLang="en-US" sz="1600" dirty="0">
                <a:solidFill>
                  <a:srgbClr val="000000"/>
                </a:solidFill>
                <a:ea typeface="DejaVu Sans" pitchFamily="34" charset="2"/>
                <a:cs typeface="Lohit Hindi"/>
              </a:rPr>
              <a:t>typically unknown to </a:t>
            </a:r>
            <a:r>
              <a:rPr lang="en-US" altLang="en-US" sz="1600" dirty="0" smtClean="0">
                <a:solidFill>
                  <a:srgbClr val="000000"/>
                </a:solidFill>
                <a:ea typeface="DejaVu Sans" pitchFamily="34" charset="2"/>
                <a:cs typeface="Lohit Hindi"/>
              </a:rPr>
              <a:t>a high-level </a:t>
            </a:r>
            <a:r>
              <a:rPr lang="en-US" altLang="en-US" sz="1600" dirty="0">
                <a:solidFill>
                  <a:srgbClr val="000000"/>
                </a:solidFill>
                <a:ea typeface="DejaVu Sans" pitchFamily="34" charset="2"/>
                <a:cs typeface="Lohit Hindi"/>
              </a:rPr>
              <a:t>language </a:t>
            </a:r>
            <a:r>
              <a:rPr lang="en-US" altLang="en-US" sz="1600" dirty="0" smtClean="0">
                <a:solidFill>
                  <a:srgbClr val="000000"/>
                </a:solidFill>
                <a:ea typeface="DejaVu Sans" pitchFamily="34" charset="2"/>
                <a:cs typeface="Lohit Hindi"/>
              </a:rPr>
              <a:t>programmer and s/he doesn’t care what the address is anyway</a:t>
            </a:r>
          </a:p>
          <a:p>
            <a:pPr marL="309118" indent="0">
              <a:lnSpc>
                <a:spcPct val="80000"/>
              </a:lnSpc>
              <a:spcAft>
                <a:spcPct val="0"/>
              </a:spcAft>
              <a:buNone/>
            </a:pPr>
            <a:endParaRPr lang="en-US" altLang="en-US" sz="2000" dirty="0">
              <a:solidFill>
                <a:srgbClr val="000000"/>
              </a:solidFill>
              <a:ea typeface="DejaVu Sans" pitchFamily="34" charset="2"/>
              <a:cs typeface="Lohit Hindi"/>
            </a:endParaRPr>
          </a:p>
          <a:p>
            <a:pPr marL="565150">
              <a:lnSpc>
                <a:spcPct val="80000"/>
              </a:lnSpc>
              <a:spcAft>
                <a:spcPct val="0"/>
              </a:spcAft>
              <a:buFontTx/>
              <a:buChar char="•"/>
            </a:pPr>
            <a:r>
              <a:rPr lang="en-US" altLang="en-US" sz="2000" dirty="0">
                <a:solidFill>
                  <a:srgbClr val="000000"/>
                </a:solidFill>
                <a:ea typeface="DejaVu Sans" pitchFamily="34" charset="2"/>
                <a:cs typeface="Lohit Hindi"/>
              </a:rPr>
              <a:t>A location </a:t>
            </a:r>
            <a:r>
              <a:rPr lang="en-US" altLang="en-US" sz="2000" dirty="0" smtClean="0">
                <a:solidFill>
                  <a:srgbClr val="000000"/>
                </a:solidFill>
                <a:ea typeface="DejaVu Sans" pitchFamily="34" charset="2"/>
                <a:cs typeface="Lohit Hindi"/>
              </a:rPr>
              <a:t>in </a:t>
            </a:r>
            <a:r>
              <a:rPr lang="en-US" altLang="en-US" sz="2000" b="1" dirty="0" smtClean="0">
                <a:solidFill>
                  <a:srgbClr val="00B050"/>
                </a:solidFill>
                <a:ea typeface="DejaVu Sans" pitchFamily="34" charset="2"/>
                <a:cs typeface="Lohit Hindi"/>
              </a:rPr>
              <a:t>memory</a:t>
            </a:r>
            <a:r>
              <a:rPr lang="en-US" altLang="en-US" sz="2000" dirty="0" smtClean="0">
                <a:solidFill>
                  <a:srgbClr val="000000"/>
                </a:solidFill>
                <a:ea typeface="DejaVu Sans" pitchFamily="34" charset="2"/>
                <a:cs typeface="Lohit Hindi"/>
              </a:rPr>
              <a:t> is </a:t>
            </a:r>
            <a:r>
              <a:rPr lang="en-US" altLang="en-US" sz="2000" dirty="0">
                <a:solidFill>
                  <a:srgbClr val="000000"/>
                </a:solidFill>
                <a:ea typeface="DejaVu Sans" pitchFamily="34" charset="2"/>
                <a:cs typeface="Lohit Hindi"/>
              </a:rPr>
              <a:t>identified and referenced with </a:t>
            </a:r>
            <a:r>
              <a:rPr lang="en-US" altLang="en-US" sz="2000" b="1" dirty="0">
                <a:solidFill>
                  <a:srgbClr val="00B050"/>
                </a:solidFill>
                <a:ea typeface="DejaVu Sans" pitchFamily="34" charset="2"/>
                <a:cs typeface="Lohit Hindi"/>
              </a:rPr>
              <a:t>an </a:t>
            </a:r>
            <a:r>
              <a:rPr lang="en-US" altLang="en-US" sz="2000" b="1" dirty="0" smtClean="0">
                <a:solidFill>
                  <a:srgbClr val="00B050"/>
                </a:solidFill>
                <a:ea typeface="DejaVu Sans" pitchFamily="34" charset="2"/>
                <a:cs typeface="Lohit Hindi"/>
              </a:rPr>
              <a:t>8-byte address</a:t>
            </a:r>
            <a:r>
              <a:rPr lang="en-US" altLang="en-US" sz="2000" b="1" dirty="0" smtClean="0">
                <a:solidFill>
                  <a:srgbClr val="000000"/>
                </a:solidFill>
                <a:ea typeface="DejaVu Sans" pitchFamily="34" charset="2"/>
                <a:cs typeface="Lohit Hindi"/>
              </a:rPr>
              <a:t> </a:t>
            </a:r>
            <a:r>
              <a:rPr lang="en-US" altLang="en-US" sz="2000" dirty="0" smtClean="0">
                <a:solidFill>
                  <a:srgbClr val="000000"/>
                </a:solidFill>
                <a:ea typeface="DejaVu Sans" pitchFamily="34" charset="2"/>
                <a:cs typeface="Lohit Hindi"/>
              </a:rPr>
              <a:t>(when on a 64-bit machine like stdlinux).</a:t>
            </a:r>
          </a:p>
          <a:p>
            <a:pPr marL="309118" indent="0">
              <a:lnSpc>
                <a:spcPct val="80000"/>
              </a:lnSpc>
              <a:spcAft>
                <a:spcPct val="0"/>
              </a:spcAft>
              <a:buNone/>
            </a:pPr>
            <a:endParaRPr lang="en-US" altLang="en-US" sz="2000" b="1" dirty="0" smtClean="0">
              <a:solidFill>
                <a:srgbClr val="000000"/>
              </a:solidFill>
              <a:ea typeface="DejaVu Sans" pitchFamily="34" charset="2"/>
              <a:cs typeface="Lohit Hindi"/>
            </a:endParaRPr>
          </a:p>
          <a:p>
            <a:pPr marL="565150">
              <a:lnSpc>
                <a:spcPct val="80000"/>
              </a:lnSpc>
              <a:spcAft>
                <a:spcPct val="0"/>
              </a:spcAft>
              <a:buFontTx/>
              <a:buChar char="•"/>
            </a:pPr>
            <a:r>
              <a:rPr lang="en-US" altLang="en-US" sz="2000" dirty="0" smtClean="0">
                <a:solidFill>
                  <a:srgbClr val="000000"/>
                </a:solidFill>
                <a:ea typeface="DejaVu Sans" pitchFamily="34" charset="2"/>
                <a:cs typeface="Lohit Hindi"/>
              </a:rPr>
              <a:t>This address is analogous </a:t>
            </a:r>
            <a:r>
              <a:rPr lang="en-US" altLang="en-US" sz="2000" dirty="0">
                <a:solidFill>
                  <a:srgbClr val="000000"/>
                </a:solidFill>
                <a:ea typeface="DejaVu Sans" pitchFamily="34" charset="2"/>
                <a:cs typeface="Lohit Hindi"/>
              </a:rPr>
              <a:t>to identifying a house’s location via an </a:t>
            </a:r>
            <a:r>
              <a:rPr lang="en-US" altLang="en-US" sz="2000" dirty="0" smtClean="0">
                <a:solidFill>
                  <a:srgbClr val="000000"/>
                </a:solidFill>
                <a:ea typeface="DejaVu Sans" pitchFamily="34" charset="2"/>
                <a:cs typeface="Lohit Hindi"/>
              </a:rPr>
              <a:t>address</a:t>
            </a:r>
          </a:p>
          <a:p>
            <a:pPr marL="309118" indent="0">
              <a:lnSpc>
                <a:spcPct val="80000"/>
              </a:lnSpc>
              <a:spcAft>
                <a:spcPct val="0"/>
              </a:spcAft>
              <a:buNone/>
            </a:pPr>
            <a:endParaRPr lang="en-US" altLang="en-US" sz="2000" dirty="0" smtClean="0">
              <a:solidFill>
                <a:srgbClr val="000000"/>
              </a:solidFill>
              <a:ea typeface="DejaVu Sans" pitchFamily="34" charset="2"/>
              <a:cs typeface="Lohit Hindi"/>
            </a:endParaRPr>
          </a:p>
          <a:p>
            <a:pPr marL="565150">
              <a:lnSpc>
                <a:spcPct val="80000"/>
              </a:lnSpc>
              <a:spcAft>
                <a:spcPct val="0"/>
              </a:spcAft>
              <a:buFontTx/>
              <a:buChar char="•"/>
            </a:pPr>
            <a:r>
              <a:rPr lang="en-US" altLang="en-US" sz="2000" dirty="0" smtClean="0">
                <a:solidFill>
                  <a:srgbClr val="000000"/>
                </a:solidFill>
                <a:ea typeface="DejaVu Sans" pitchFamily="34" charset="2"/>
                <a:cs typeface="Lohit Hindi"/>
              </a:rPr>
              <a:t>The “size” (e.g. char, </a:t>
            </a:r>
            <a:r>
              <a:rPr lang="en-US" altLang="en-US" sz="2000" dirty="0" err="1" smtClean="0">
                <a:solidFill>
                  <a:srgbClr val="000000"/>
                </a:solidFill>
                <a:ea typeface="DejaVu Sans" pitchFamily="34" charset="2"/>
                <a:cs typeface="Lohit Hindi"/>
              </a:rPr>
              <a:t>int</a:t>
            </a:r>
            <a:r>
              <a:rPr lang="en-US" altLang="en-US" sz="2000" dirty="0" smtClean="0">
                <a:solidFill>
                  <a:srgbClr val="000000"/>
                </a:solidFill>
                <a:ea typeface="DejaVu Sans" pitchFamily="34" charset="2"/>
                <a:cs typeface="Lohit Hindi"/>
              </a:rPr>
              <a:t>, etc.) can be thought to be analogous to the size of the lot the house is on.</a:t>
            </a:r>
          </a:p>
          <a:p>
            <a:pPr marL="821182" lvl="1">
              <a:lnSpc>
                <a:spcPct val="80000"/>
              </a:lnSpc>
              <a:spcAft>
                <a:spcPct val="0"/>
              </a:spcAft>
              <a:buFontTx/>
              <a:buChar char="•"/>
            </a:pPr>
            <a:r>
              <a:rPr lang="en-US" altLang="en-US" sz="1600" dirty="0" smtClean="0">
                <a:solidFill>
                  <a:srgbClr val="000000"/>
                </a:solidFill>
                <a:ea typeface="DejaVu Sans" pitchFamily="34" charset="2"/>
                <a:cs typeface="Lohit Hindi"/>
              </a:rPr>
              <a:t>An apartment in New York City</a:t>
            </a:r>
          </a:p>
          <a:p>
            <a:pPr marL="821182" lvl="1">
              <a:lnSpc>
                <a:spcPct val="80000"/>
              </a:lnSpc>
              <a:spcAft>
                <a:spcPct val="0"/>
              </a:spcAft>
              <a:buFontTx/>
              <a:buChar char="•"/>
            </a:pPr>
            <a:r>
              <a:rPr lang="en-US" altLang="en-US" sz="1600" dirty="0" smtClean="0">
                <a:solidFill>
                  <a:srgbClr val="000000"/>
                </a:solidFill>
                <a:ea typeface="DejaVu Sans" pitchFamily="34" charset="2"/>
                <a:cs typeface="Lohit Hindi"/>
              </a:rPr>
              <a:t>A 5000 acre farm in Iowa</a:t>
            </a:r>
          </a:p>
          <a:p>
            <a:pPr marL="309118" indent="0">
              <a:lnSpc>
                <a:spcPct val="80000"/>
              </a:lnSpc>
              <a:spcAft>
                <a:spcPct val="0"/>
              </a:spcAft>
              <a:buNone/>
            </a:pPr>
            <a:endParaRPr lang="en-US" altLang="en-US" sz="2000" dirty="0" smtClean="0">
              <a:solidFill>
                <a:srgbClr val="000000"/>
              </a:solidFill>
              <a:ea typeface="DejaVu Sans" pitchFamily="34" charset="2"/>
              <a:cs typeface="Lohit Hindi"/>
            </a:endParaRPr>
          </a:p>
          <a:p>
            <a:pPr marL="565150">
              <a:lnSpc>
                <a:spcPct val="80000"/>
              </a:lnSpc>
              <a:spcAft>
                <a:spcPct val="0"/>
              </a:spcAft>
              <a:buFontTx/>
              <a:buChar char="•"/>
            </a:pPr>
            <a:r>
              <a:rPr lang="en-US" altLang="en-US" sz="2000" dirty="0" smtClean="0">
                <a:solidFill>
                  <a:srgbClr val="000000"/>
                </a:solidFill>
                <a:ea typeface="DejaVu Sans" pitchFamily="34" charset="2"/>
                <a:cs typeface="Lohit Hindi"/>
              </a:rPr>
              <a:t>This address can also be called </a:t>
            </a:r>
            <a:r>
              <a:rPr lang="en-US" altLang="en-US" sz="2000" b="1" i="1" dirty="0" smtClean="0">
                <a:solidFill>
                  <a:srgbClr val="00B050"/>
                </a:solidFill>
                <a:ea typeface="DejaVu Sans" pitchFamily="34" charset="2"/>
                <a:cs typeface="Lohit Hindi"/>
              </a:rPr>
              <a:t>a reference </a:t>
            </a:r>
            <a:r>
              <a:rPr lang="en-US" altLang="en-US" sz="2000" dirty="0" smtClean="0">
                <a:solidFill>
                  <a:srgbClr val="000000"/>
                </a:solidFill>
                <a:ea typeface="DejaVu Sans" pitchFamily="34" charset="2"/>
                <a:cs typeface="Lohit Hindi"/>
              </a:rPr>
              <a:t>(but usually is not done so in C terminology).</a:t>
            </a:r>
          </a:p>
          <a:p>
            <a:pPr marL="108000" indent="0">
              <a:buNone/>
            </a:pPr>
            <a:endParaRPr lang="en-US" dirty="0"/>
          </a:p>
        </p:txBody>
      </p:sp>
      <p:sp>
        <p:nvSpPr>
          <p:cNvPr id="2" name="Title 1"/>
          <p:cNvSpPr>
            <a:spLocks noGrp="1"/>
          </p:cNvSpPr>
          <p:nvPr>
            <p:ph type="title"/>
          </p:nvPr>
        </p:nvSpPr>
        <p:spPr/>
        <p:txBody>
          <a:bodyPr/>
          <a:lstStyle/>
          <a:p>
            <a:r>
              <a:rPr lang="en-US" sz="3200" dirty="0" smtClean="0"/>
              <a:t>Variables, Addresses, and Values in Memory</a:t>
            </a:r>
            <a:endParaRPr lang="en-US" sz="3200" dirty="0"/>
          </a:p>
        </p:txBody>
      </p:sp>
    </p:spTree>
    <p:extLst>
      <p:ext uri="{BB962C8B-B14F-4D97-AF65-F5344CB8AC3E}">
        <p14:creationId xmlns:p14="http://schemas.microsoft.com/office/powerpoint/2010/main" val="178166328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Vertical Text Placeholder 2"/>
          <p:cNvSpPr txBox="1">
            <a:spLocks noGrp="1"/>
          </p:cNvSpPr>
          <p:nvPr>
            <p:ph idx="1"/>
          </p:nvPr>
        </p:nvSpPr>
        <p:spPr>
          <a:xfrm>
            <a:off x="685800" y="2819400"/>
            <a:ext cx="8001000" cy="3505200"/>
          </a:xfrm>
        </p:spPr>
        <p:txBody>
          <a:bodyPr>
            <a:normAutofit fontScale="85000" lnSpcReduction="10000"/>
          </a:bodyPr>
          <a:lstStyle/>
          <a:p>
            <a:pPr marL="565150">
              <a:spcAft>
                <a:spcPct val="0"/>
              </a:spcAft>
              <a:buFontTx/>
              <a:buChar char="•"/>
            </a:pPr>
            <a:r>
              <a:rPr altLang="en-US" sz="2400" dirty="0" smtClean="0">
                <a:solidFill>
                  <a:srgbClr val="000000"/>
                </a:solidFill>
                <a:latin typeface="Arimo"/>
                <a:ea typeface="DejaVu Sans" pitchFamily="34" charset="2"/>
                <a:cs typeface="Lohit Hindi"/>
              </a:rPr>
              <a:t>The above table contains 5 32-bit integer values</a:t>
            </a:r>
            <a:endParaRPr lang="en-US" altLang="en-US" sz="2400" dirty="0" smtClean="0">
              <a:solidFill>
                <a:srgbClr val="000000"/>
              </a:solidFill>
              <a:latin typeface="Arimo"/>
              <a:ea typeface="DejaVu Sans" pitchFamily="34" charset="2"/>
              <a:cs typeface="Lohit Hindi"/>
            </a:endParaRPr>
          </a:p>
          <a:p>
            <a:pPr marL="565150">
              <a:spcAft>
                <a:spcPct val="0"/>
              </a:spcAft>
              <a:buFontTx/>
              <a:buChar char="•"/>
            </a:pPr>
            <a:r>
              <a:rPr lang="en-US" altLang="en-US" sz="2400" dirty="0" smtClean="0">
                <a:solidFill>
                  <a:srgbClr val="000000"/>
                </a:solidFill>
                <a:latin typeface="Arimo"/>
                <a:ea typeface="DejaVu Sans" pitchFamily="34" charset="2"/>
                <a:cs typeface="Lohit Hindi"/>
              </a:rPr>
              <a:t>The total amount of memory used is 20 bytes (5*4 bytes)</a:t>
            </a:r>
            <a:endParaRPr altLang="en-US" sz="2400" dirty="0" smtClean="0">
              <a:solidFill>
                <a:srgbClr val="000000"/>
              </a:solidFill>
              <a:latin typeface="Arimo"/>
              <a:ea typeface="DejaVu Sans" pitchFamily="34" charset="2"/>
              <a:cs typeface="Lohit Hindi"/>
            </a:endParaRPr>
          </a:p>
          <a:p>
            <a:pPr marL="565150">
              <a:spcAft>
                <a:spcPct val="0"/>
              </a:spcAft>
              <a:buFontTx/>
              <a:buChar char="•"/>
            </a:pPr>
            <a:r>
              <a:rPr lang="en-US" altLang="en-US" sz="2400" dirty="0" smtClean="0">
                <a:solidFill>
                  <a:srgbClr val="000000"/>
                </a:solidFill>
                <a:latin typeface="Arimo"/>
                <a:ea typeface="DejaVu Sans" pitchFamily="34" charset="2"/>
                <a:cs typeface="Lohit Hindi"/>
              </a:rPr>
              <a:t>If </a:t>
            </a:r>
            <a:r>
              <a:rPr altLang="en-US" sz="2400" dirty="0" smtClean="0">
                <a:solidFill>
                  <a:srgbClr val="000000"/>
                </a:solidFill>
                <a:latin typeface="Arimo"/>
                <a:ea typeface="DejaVu Sans" pitchFamily="34" charset="2"/>
                <a:cs typeface="Lohit Hindi"/>
              </a:rPr>
              <a:t>these were values in our program, remembering where they are in memory, and using addresses to access them, would be cumbersome and error-prone</a:t>
            </a:r>
          </a:p>
          <a:p>
            <a:pPr marL="565150">
              <a:spcAft>
                <a:spcPct val="0"/>
              </a:spcAft>
              <a:buFontTx/>
              <a:buChar char="•"/>
            </a:pPr>
            <a:r>
              <a:rPr altLang="en-US" sz="2400" dirty="0" smtClean="0">
                <a:solidFill>
                  <a:srgbClr val="000000"/>
                </a:solidFill>
                <a:latin typeface="Arimo"/>
                <a:ea typeface="DejaVu Sans" pitchFamily="34" charset="2"/>
                <a:cs typeface="Lohit Hindi"/>
              </a:rPr>
              <a:t>That’s why we typically use identifiers for variables to associate a name with a memory location where the variable is stored; the compiler and assembler take care of mapping identifiers to addresses, which frees programmers from this burden.</a:t>
            </a:r>
            <a:endParaRPr lang="en-US" altLang="en-US" sz="2400" dirty="0" smtClean="0">
              <a:solidFill>
                <a:srgbClr val="000000"/>
              </a:solidFill>
              <a:latin typeface="Arimo"/>
              <a:ea typeface="DejaVu Sans" pitchFamily="34" charset="2"/>
              <a:cs typeface="Lohit Hindi"/>
            </a:endParaRPr>
          </a:p>
          <a:p>
            <a:pPr marL="565150">
              <a:spcAft>
                <a:spcPct val="0"/>
              </a:spcAft>
              <a:buFontTx/>
              <a:buChar char="•"/>
            </a:pPr>
            <a:r>
              <a:rPr lang="en-US" altLang="en-US" sz="2400" dirty="0" smtClean="0">
                <a:solidFill>
                  <a:srgbClr val="000000"/>
                </a:solidFill>
                <a:latin typeface="Arimo"/>
                <a:ea typeface="DejaVu Sans" pitchFamily="34" charset="2"/>
                <a:cs typeface="Lohit Hindi"/>
              </a:rPr>
              <a:t>This mapping process is accomplished with what is called a </a:t>
            </a:r>
            <a:r>
              <a:rPr lang="en-US" altLang="en-US" sz="2400" b="1" dirty="0" smtClean="0">
                <a:solidFill>
                  <a:srgbClr val="00B050"/>
                </a:solidFill>
                <a:latin typeface="Arimo"/>
                <a:ea typeface="DejaVu Sans" pitchFamily="34" charset="2"/>
                <a:cs typeface="Lohit Hindi"/>
              </a:rPr>
              <a:t>Symbol Table</a:t>
            </a:r>
            <a:endParaRPr altLang="en-US" sz="2400" b="1" dirty="0" smtClean="0">
              <a:solidFill>
                <a:srgbClr val="00B050"/>
              </a:solidFill>
              <a:latin typeface="Arimo"/>
              <a:ea typeface="DejaVu Sans" pitchFamily="34" charset="2"/>
              <a:cs typeface="Lohit Hindi"/>
            </a:endParaRPr>
          </a:p>
        </p:txBody>
      </p:sp>
      <p:sp>
        <p:nvSpPr>
          <p:cNvPr id="13313" name="Title 1"/>
          <p:cNvSpPr txBox="1">
            <a:spLocks noGrp="1"/>
          </p:cNvSpPr>
          <p:nvPr>
            <p:ph type="title"/>
          </p:nvPr>
        </p:nvSpPr>
        <p:spPr/>
        <p:txBody>
          <a:bodyPr>
            <a:normAutofit/>
          </a:bodyPr>
          <a:lstStyle/>
          <a:p>
            <a:pPr>
              <a:buSzPct val="45000"/>
              <a:buFont typeface="StarSymbol"/>
              <a:buNone/>
            </a:pPr>
            <a:r>
              <a:rPr altLang="en-US" sz="4000" dirty="0" smtClean="0">
                <a:solidFill>
                  <a:srgbClr val="000000"/>
                </a:solidFill>
                <a:latin typeface="Arimo"/>
              </a:rPr>
              <a:t>Address Versus Contents (Value)</a:t>
            </a:r>
          </a:p>
        </p:txBody>
      </p:sp>
      <p:graphicFrame>
        <p:nvGraphicFramePr>
          <p:cNvPr id="5" name="Table 4"/>
          <p:cNvGraphicFramePr>
            <a:graphicFrameLocks noGrp="1"/>
          </p:cNvGraphicFramePr>
          <p:nvPr>
            <p:extLst>
              <p:ext uri="{D42A27DB-BD31-4B8C-83A1-F6EECF244321}">
                <p14:modId xmlns:p14="http://schemas.microsoft.com/office/powerpoint/2010/main" val="3836430962"/>
              </p:ext>
            </p:extLst>
          </p:nvPr>
        </p:nvGraphicFramePr>
        <p:xfrm>
          <a:off x="838200" y="1371600"/>
          <a:ext cx="7696200" cy="1376680"/>
        </p:xfrm>
        <a:graphic>
          <a:graphicData uri="http://schemas.openxmlformats.org/drawingml/2006/table">
            <a:tbl>
              <a:tblPr bandRow="1">
                <a:tableStyleId>{5C22544A-7EE6-4342-B048-85BDC9FD1C3A}</a:tableStyleId>
              </a:tblPr>
              <a:tblGrid>
                <a:gridCol w="1282700"/>
                <a:gridCol w="1282700"/>
                <a:gridCol w="1282700"/>
                <a:gridCol w="1282700"/>
                <a:gridCol w="1282700"/>
                <a:gridCol w="1282700"/>
              </a:tblGrid>
              <a:tr h="368300">
                <a:tc>
                  <a:txBody>
                    <a:bodyPr/>
                    <a:lstStyle/>
                    <a:p>
                      <a:r>
                        <a:rPr lang="en-US" b="1" dirty="0" smtClean="0"/>
                        <a:t>Variable Name</a:t>
                      </a:r>
                      <a:endParaRPr lang="en-US" b="1" dirty="0"/>
                    </a:p>
                  </a:txBody>
                  <a:tcPr/>
                </a:tc>
                <a:tc>
                  <a:txBody>
                    <a:bodyPr/>
                    <a:lstStyle/>
                    <a:p>
                      <a:r>
                        <a:rPr lang="en-US" dirty="0" smtClean="0"/>
                        <a:t>A</a:t>
                      </a:r>
                      <a:endParaRPr lang="en-US" dirty="0"/>
                    </a:p>
                  </a:txBody>
                  <a:tcPr/>
                </a:tc>
                <a:tc>
                  <a:txBody>
                    <a:bodyPr/>
                    <a:lstStyle/>
                    <a:p>
                      <a:r>
                        <a:rPr lang="en-US" dirty="0" smtClean="0"/>
                        <a:t>B</a:t>
                      </a:r>
                      <a:endParaRPr lang="en-US" dirty="0"/>
                    </a:p>
                  </a:txBody>
                  <a:tcPr/>
                </a:tc>
                <a:tc>
                  <a:txBody>
                    <a:bodyPr/>
                    <a:lstStyle/>
                    <a:p>
                      <a:r>
                        <a:rPr lang="en-US" dirty="0" smtClean="0"/>
                        <a:t>C</a:t>
                      </a:r>
                      <a:endParaRPr lang="en-US" dirty="0"/>
                    </a:p>
                  </a:txBody>
                  <a:tcPr/>
                </a:tc>
                <a:tc>
                  <a:txBody>
                    <a:bodyPr/>
                    <a:lstStyle/>
                    <a:p>
                      <a:r>
                        <a:rPr lang="en-US" dirty="0" smtClean="0"/>
                        <a:t>D</a:t>
                      </a:r>
                      <a:endParaRPr lang="en-US" dirty="0"/>
                    </a:p>
                  </a:txBody>
                  <a:tcPr/>
                </a:tc>
                <a:tc>
                  <a:txBody>
                    <a:bodyPr/>
                    <a:lstStyle/>
                    <a:p>
                      <a:r>
                        <a:rPr lang="en-US" dirty="0" smtClean="0"/>
                        <a:t>E</a:t>
                      </a:r>
                      <a:endParaRPr lang="en-US" dirty="0"/>
                    </a:p>
                  </a:txBody>
                  <a:tcPr/>
                </a:tc>
              </a:tr>
              <a:tr h="368300">
                <a:tc>
                  <a:txBody>
                    <a:bodyPr/>
                    <a:lstStyle/>
                    <a:p>
                      <a:r>
                        <a:rPr lang="en-US" b="1" dirty="0" smtClean="0"/>
                        <a:t>Address</a:t>
                      </a:r>
                      <a:endParaRPr lang="en-US" b="1" dirty="0"/>
                    </a:p>
                  </a:txBody>
                  <a:tcPr/>
                </a:tc>
                <a:tc>
                  <a:txBody>
                    <a:bodyPr/>
                    <a:lstStyle/>
                    <a:p>
                      <a:r>
                        <a:rPr lang="en-US" dirty="0" smtClean="0"/>
                        <a:t>0x1000</a:t>
                      </a:r>
                      <a:endParaRPr lang="en-US" dirty="0"/>
                    </a:p>
                  </a:txBody>
                  <a:tcPr/>
                </a:tc>
                <a:tc>
                  <a:txBody>
                    <a:bodyPr/>
                    <a:lstStyle/>
                    <a:p>
                      <a:r>
                        <a:rPr lang="en-US" dirty="0" smtClean="0"/>
                        <a:t>0x1004</a:t>
                      </a:r>
                      <a:endParaRPr lang="en-US" dirty="0"/>
                    </a:p>
                  </a:txBody>
                  <a:tcPr/>
                </a:tc>
                <a:tc>
                  <a:txBody>
                    <a:bodyPr/>
                    <a:lstStyle/>
                    <a:p>
                      <a:r>
                        <a:rPr lang="en-US" dirty="0" smtClean="0"/>
                        <a:t>0x1008 </a:t>
                      </a:r>
                      <a:endParaRPr lang="en-US" dirty="0"/>
                    </a:p>
                  </a:txBody>
                  <a:tcPr/>
                </a:tc>
                <a:tc>
                  <a:txBody>
                    <a:bodyPr/>
                    <a:lstStyle/>
                    <a:p>
                      <a:r>
                        <a:rPr lang="en-US" dirty="0" smtClean="0"/>
                        <a:t>0x100C</a:t>
                      </a:r>
                      <a:endParaRPr lang="en-US" dirty="0"/>
                    </a:p>
                  </a:txBody>
                  <a:tcPr/>
                </a:tc>
                <a:tc>
                  <a:txBody>
                    <a:bodyPr/>
                    <a:lstStyle/>
                    <a:p>
                      <a:r>
                        <a:rPr lang="en-US" dirty="0" smtClean="0"/>
                        <a:t>0x1010</a:t>
                      </a:r>
                      <a:endParaRPr lang="en-US" dirty="0"/>
                    </a:p>
                  </a:txBody>
                  <a:tcPr/>
                </a:tc>
              </a:tr>
              <a:tr h="368300">
                <a:tc>
                  <a:txBody>
                    <a:bodyPr/>
                    <a:lstStyle/>
                    <a:p>
                      <a:r>
                        <a:rPr lang="en-US" b="1" dirty="0" smtClean="0"/>
                        <a:t>Value</a:t>
                      </a:r>
                      <a:endParaRPr lang="en-US" b="1" dirty="0"/>
                    </a:p>
                  </a:txBody>
                  <a:tcPr/>
                </a:tc>
                <a:tc>
                  <a:txBody>
                    <a:bodyPr/>
                    <a:lstStyle/>
                    <a:p>
                      <a:r>
                        <a:rPr lang="en-US" dirty="0" smtClean="0"/>
                        <a:t>112</a:t>
                      </a:r>
                      <a:endParaRPr lang="en-US" dirty="0"/>
                    </a:p>
                  </a:txBody>
                  <a:tcPr/>
                </a:tc>
                <a:tc>
                  <a:txBody>
                    <a:bodyPr/>
                    <a:lstStyle/>
                    <a:p>
                      <a:r>
                        <a:rPr lang="en-US" dirty="0" smtClean="0"/>
                        <a:t>08</a:t>
                      </a:r>
                      <a:endParaRPr lang="en-US" dirty="0"/>
                    </a:p>
                  </a:txBody>
                  <a:tcPr/>
                </a:tc>
                <a:tc>
                  <a:txBody>
                    <a:bodyPr/>
                    <a:lstStyle/>
                    <a:p>
                      <a:r>
                        <a:rPr lang="en-US" dirty="0" smtClean="0"/>
                        <a:t>4100</a:t>
                      </a:r>
                      <a:endParaRPr lang="en-US" dirty="0"/>
                    </a:p>
                  </a:txBody>
                  <a:tcPr/>
                </a:tc>
                <a:tc>
                  <a:txBody>
                    <a:bodyPr/>
                    <a:lstStyle/>
                    <a:p>
                      <a:r>
                        <a:rPr lang="en-US" dirty="0" smtClean="0"/>
                        <a:t>00</a:t>
                      </a:r>
                      <a:endParaRPr lang="en-US" dirty="0"/>
                    </a:p>
                  </a:txBody>
                  <a:tcPr/>
                </a:tc>
                <a:tc>
                  <a:txBody>
                    <a:bodyPr/>
                    <a:lstStyle/>
                    <a:p>
                      <a:r>
                        <a:rPr lang="en-US" dirty="0" smtClean="0"/>
                        <a:t>883</a:t>
                      </a:r>
                      <a:endParaRPr lang="en-US" dirty="0"/>
                    </a:p>
                  </a:txBody>
                  <a:tcPr/>
                </a:tc>
              </a:tr>
            </a:tbl>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Vertical Text Placeholder 2"/>
          <p:cNvSpPr>
            <a:spLocks noGrp="1"/>
          </p:cNvSpPr>
          <p:nvPr>
            <p:ph idx="1"/>
          </p:nvPr>
        </p:nvSpPr>
        <p:spPr/>
        <p:txBody>
          <a:bodyPr>
            <a:normAutofit fontScale="70000" lnSpcReduction="20000"/>
          </a:bodyPr>
          <a:lstStyle/>
          <a:p>
            <a:r>
              <a:rPr lang="en-US" sz="2800" dirty="0"/>
              <a:t>W</a:t>
            </a:r>
            <a:r>
              <a:rPr lang="en-US" sz="2800" dirty="0" smtClean="0"/>
              <a:t>e can access values within variables using identifiers in C, and we often do that.</a:t>
            </a:r>
          </a:p>
          <a:p>
            <a:pPr marL="109728" indent="0">
              <a:buNone/>
            </a:pPr>
            <a:endParaRPr lang="en-US" sz="2800" dirty="0" smtClean="0"/>
          </a:p>
          <a:p>
            <a:r>
              <a:rPr lang="en-US" sz="2800" dirty="0" smtClean="0"/>
              <a:t>In C, it is also possible to access the value of a variable in memory using </a:t>
            </a:r>
            <a:r>
              <a:rPr lang="en-US" sz="2800" i="1" dirty="0" smtClean="0">
                <a:solidFill>
                  <a:srgbClr val="00B050"/>
                </a:solidFill>
              </a:rPr>
              <a:t>another variable </a:t>
            </a:r>
            <a:r>
              <a:rPr lang="en-US" sz="2800" dirty="0" smtClean="0"/>
              <a:t>(can also be a constant) which holds </a:t>
            </a:r>
            <a:r>
              <a:rPr lang="en-US" sz="2800" b="1" i="1" dirty="0" smtClean="0">
                <a:solidFill>
                  <a:srgbClr val="00B050"/>
                </a:solidFill>
              </a:rPr>
              <a:t>the 8-byte* address </a:t>
            </a:r>
            <a:r>
              <a:rPr lang="en-US" sz="2800" dirty="0" smtClean="0"/>
              <a:t>of the first variable.</a:t>
            </a:r>
          </a:p>
          <a:p>
            <a:pPr marL="109728" indent="0">
              <a:buNone/>
            </a:pPr>
            <a:endParaRPr lang="en-US" sz="2800" dirty="0" smtClean="0"/>
          </a:p>
          <a:p>
            <a:r>
              <a:rPr lang="en-US" sz="2800" dirty="0" smtClean="0"/>
              <a:t>The second type of variable mentioned above is </a:t>
            </a:r>
            <a:r>
              <a:rPr lang="en-US" sz="2800" b="1" dirty="0" smtClean="0"/>
              <a:t>a pointer</a:t>
            </a:r>
            <a:r>
              <a:rPr lang="en-US" sz="2800" dirty="0" smtClean="0"/>
              <a:t>.</a:t>
            </a:r>
          </a:p>
          <a:p>
            <a:pPr marL="109728" indent="0">
              <a:buNone/>
            </a:pPr>
            <a:endParaRPr lang="en-US" sz="2800" dirty="0" smtClean="0"/>
          </a:p>
          <a:p>
            <a:r>
              <a:rPr lang="en-US" sz="2800" dirty="0" smtClean="0"/>
              <a:t>Some data in C programs can </a:t>
            </a:r>
            <a:r>
              <a:rPr lang="en-US" sz="2800" b="1" i="1" dirty="0" smtClean="0"/>
              <a:t>only</a:t>
            </a:r>
            <a:r>
              <a:rPr lang="en-US" sz="2800" dirty="0" smtClean="0"/>
              <a:t>  be accessed with pointers (for example, elements of arrays, or characters in strings (more on this later)).</a:t>
            </a:r>
          </a:p>
          <a:p>
            <a:pPr marL="0" indent="0">
              <a:buNone/>
            </a:pPr>
            <a:r>
              <a:rPr lang="en-US" sz="2800" dirty="0"/>
              <a:t>	</a:t>
            </a:r>
            <a:endParaRPr lang="en-US" sz="2800" dirty="0" smtClean="0"/>
          </a:p>
          <a:p>
            <a:pPr marL="0" indent="0">
              <a:buNone/>
            </a:pPr>
            <a:r>
              <a:rPr lang="en-US" sz="2800" dirty="0"/>
              <a:t>	</a:t>
            </a:r>
            <a:r>
              <a:rPr lang="en-US" sz="1400" dirty="0" smtClean="0"/>
              <a:t>*addresses are 8-bytes on 64-bit computers, 4-bytes on 32-bit computers</a:t>
            </a:r>
            <a:endParaRPr lang="en-US" sz="1400" dirty="0"/>
          </a:p>
        </p:txBody>
      </p:sp>
      <p:sp>
        <p:nvSpPr>
          <p:cNvPr id="2" name="Title 1"/>
          <p:cNvSpPr>
            <a:spLocks noGrp="1"/>
          </p:cNvSpPr>
          <p:nvPr>
            <p:ph type="title"/>
          </p:nvPr>
        </p:nvSpPr>
        <p:spPr/>
        <p:txBody>
          <a:bodyPr>
            <a:normAutofit fontScale="90000"/>
          </a:bodyPr>
          <a:lstStyle/>
          <a:p>
            <a:r>
              <a:rPr lang="en-US" sz="3600" dirty="0" smtClean="0">
                <a:solidFill>
                  <a:schemeClr val="tx1"/>
                </a:solidFill>
              </a:rPr>
              <a:t>Another way to access data - pointers</a:t>
            </a:r>
            <a:endParaRPr lang="en-US" sz="3600" dirty="0">
              <a:solidFill>
                <a:schemeClr val="tx1"/>
              </a:solidFill>
            </a:endParaRPr>
          </a:p>
        </p:txBody>
      </p:sp>
    </p:spTree>
    <p:extLst>
      <p:ext uri="{BB962C8B-B14F-4D97-AF65-F5344CB8AC3E}">
        <p14:creationId xmlns:p14="http://schemas.microsoft.com/office/powerpoint/2010/main" val="296706315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129878</TotalTime>
  <Words>4120</Words>
  <Application>Microsoft Office PowerPoint</Application>
  <PresentationFormat>On-screen Show (4:3)</PresentationFormat>
  <Paragraphs>645</Paragraphs>
  <Slides>46</Slides>
  <Notes>18</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46</vt:i4>
      </vt:variant>
    </vt:vector>
  </HeadingPairs>
  <TitlesOfParts>
    <vt:vector size="61" baseType="lpstr">
      <vt:lpstr>Anonymous Pro</vt:lpstr>
      <vt:lpstr>Arial</vt:lpstr>
      <vt:lpstr>Arimo</vt:lpstr>
      <vt:lpstr>Calibri</vt:lpstr>
      <vt:lpstr>Courier New</vt:lpstr>
      <vt:lpstr>DejaVu Sans</vt:lpstr>
      <vt:lpstr>Lohit Hindi</vt:lpstr>
      <vt:lpstr>Lucida Sans Unicode</vt:lpstr>
      <vt:lpstr>StarSymbol</vt:lpstr>
      <vt:lpstr>Tinos</vt:lpstr>
      <vt:lpstr>Verdana</vt:lpstr>
      <vt:lpstr>Wingdings</vt:lpstr>
      <vt:lpstr>Wingdings 2</vt:lpstr>
      <vt:lpstr>Wingdings 3</vt:lpstr>
      <vt:lpstr>Concourse</vt:lpstr>
      <vt:lpstr>CSE 2421</vt:lpstr>
      <vt:lpstr>We’re here!!</vt:lpstr>
      <vt:lpstr>Think about it…</vt:lpstr>
      <vt:lpstr>Think about it…</vt:lpstr>
      <vt:lpstr>Let’s use that!</vt:lpstr>
      <vt:lpstr>C language pointers</vt:lpstr>
      <vt:lpstr>Variables, Addresses, and Values in Memory</vt:lpstr>
      <vt:lpstr>Address Versus Contents (Value)</vt:lpstr>
      <vt:lpstr>Another way to access data - pointers</vt:lpstr>
      <vt:lpstr>Implications of the Pointer type</vt:lpstr>
      <vt:lpstr>Implications of the Pointer type (cont)</vt:lpstr>
      <vt:lpstr>Implications of the Pointer type (cont)</vt:lpstr>
      <vt:lpstr>Address Contents</vt:lpstr>
      <vt:lpstr>Address Contents</vt:lpstr>
      <vt:lpstr>Pointer definition</vt:lpstr>
      <vt:lpstr>Pointer Declarations</vt:lpstr>
      <vt:lpstr>Pointer Declarations</vt:lpstr>
      <vt:lpstr>Pointer Declarations</vt:lpstr>
      <vt:lpstr>Pointer Declarations</vt:lpstr>
      <vt:lpstr>Pointers - Two related operators (cont.)</vt:lpstr>
      <vt:lpstr>Printing pointer values</vt:lpstr>
      <vt:lpstr>Example</vt:lpstr>
      <vt:lpstr>Access using indirection</vt:lpstr>
      <vt:lpstr>Pointers Review</vt:lpstr>
      <vt:lpstr>Pointers Review</vt:lpstr>
      <vt:lpstr>Pointers Review</vt:lpstr>
      <vt:lpstr>Pointer introduction</vt:lpstr>
      <vt:lpstr>Pointer introduction</vt:lpstr>
      <vt:lpstr>Pointer introduction</vt:lpstr>
      <vt:lpstr>Pointer introduction</vt:lpstr>
      <vt:lpstr>Pointer introduction</vt:lpstr>
      <vt:lpstr>Pointers Cont.</vt:lpstr>
      <vt:lpstr>Pointers cont.</vt:lpstr>
      <vt:lpstr>Pointer introduction</vt:lpstr>
      <vt:lpstr>Pointer introduction</vt:lpstr>
      <vt:lpstr>Pointers cont.</vt:lpstr>
      <vt:lpstr>Pointers to Pointers</vt:lpstr>
      <vt:lpstr>PowerPoint Presentation</vt:lpstr>
      <vt:lpstr>Pointer Casting</vt:lpstr>
      <vt:lpstr>What did that say????</vt:lpstr>
      <vt:lpstr>Check out this test program</vt:lpstr>
      <vt:lpstr>Pointers … more!</vt:lpstr>
      <vt:lpstr>RECAP</vt:lpstr>
      <vt:lpstr>RECAP – Pointer Rules</vt:lpstr>
      <vt:lpstr>Pointer example</vt:lpstr>
      <vt:lpstr>Pointer example</vt:lpstr>
    </vt:vector>
  </TitlesOfParts>
  <Company>Department Of Computer Science And Engineering</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reeves</dc:creator>
  <cp:lastModifiedBy>Microsoft account</cp:lastModifiedBy>
  <cp:revision>3597</cp:revision>
  <cp:lastPrinted>2019-09-05T13:53:32Z</cp:lastPrinted>
  <dcterms:created xsi:type="dcterms:W3CDTF">2012-08-11T14:06:21Z</dcterms:created>
  <dcterms:modified xsi:type="dcterms:W3CDTF">2020-06-08T21:00:48Z</dcterms:modified>
</cp:coreProperties>
</file>