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7" r:id="rId2"/>
    <p:sldId id="262" r:id="rId3"/>
    <p:sldId id="283" r:id="rId4"/>
    <p:sldId id="284" r:id="rId5"/>
    <p:sldId id="259" r:id="rId6"/>
    <p:sldId id="260" r:id="rId7"/>
    <p:sldId id="297" r:id="rId8"/>
    <p:sldId id="298" r:id="rId9"/>
    <p:sldId id="265" r:id="rId10"/>
    <p:sldId id="266" r:id="rId11"/>
    <p:sldId id="285" r:id="rId12"/>
    <p:sldId id="286" r:id="rId13"/>
    <p:sldId id="274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162" autoAdjust="0"/>
  </p:normalViewPr>
  <p:slideViewPr>
    <p:cSldViewPr>
      <p:cViewPr varScale="1">
        <p:scale>
          <a:sx n="67" d="100"/>
          <a:sy n="67" d="100"/>
        </p:scale>
        <p:origin x="12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12555-1A1A-42B8-B9AD-66153902F02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C98AC-2DB6-4B0E-86EB-00B889E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C98AC-2DB6-4B0E-86EB-00B889E8DC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32DC-17A0-4C71-A047-6BAD01F836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A351-05CF-43E1-8160-32F5A55841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079A-5C30-449D-9666-EE4C9E6196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FCE9-2A14-4272-9807-2C2D66C42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02AD-27B2-4F7F-87D5-811121AFE5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C293-7FEA-4565-8D45-401F3AEB35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F376-6080-4A99-81BD-F666FF10D5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4C94-375E-40BF-98D5-8ADC067BF7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F802-3A77-4C8C-8B60-E2361AD27E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0EAD-7FDB-4292-9B7A-86F5F05E6F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3E90FA-6D7E-4E37-9C19-2CB337E40C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B39489-0336-42EB-A388-1DA6DB90A6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dirty="0" smtClean="0"/>
              <a:t>Function Pointers in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3200" dirty="0" smtClean="0"/>
              <a:t>CSE 2421</a:t>
            </a:r>
          </a:p>
          <a:p>
            <a:pPr eaLnBrk="1" hangingPunct="1"/>
            <a:endParaRPr lang="en-US" altLang="en-US" sz="3200" dirty="0" smtClean="0"/>
          </a:p>
          <a:p>
            <a:pPr algn="r" eaLnBrk="1" hangingPunct="1"/>
            <a:endParaRPr lang="en-US" altLang="en-US" sz="2000" dirty="0" smtClean="0"/>
          </a:p>
          <a:p>
            <a:pPr algn="l"/>
            <a:r>
              <a:rPr lang="en-US" sz="2000" dirty="0" smtClean="0"/>
              <a:t>Required Reading</a:t>
            </a:r>
            <a:r>
              <a:rPr lang="en-US" sz="2000" dirty="0"/>
              <a:t>:  </a:t>
            </a:r>
            <a:r>
              <a:rPr lang="en-US" sz="2000" b="1" i="1" dirty="0"/>
              <a:t>Pointers On C</a:t>
            </a:r>
            <a:r>
              <a:rPr lang="en-US" sz="2000" dirty="0"/>
              <a:t>, Chapter </a:t>
            </a:r>
            <a:r>
              <a:rPr lang="en-US" sz="2000" dirty="0" smtClean="0"/>
              <a:t>13, </a:t>
            </a:r>
            <a:r>
              <a:rPr lang="en-US" sz="2000" dirty="0"/>
              <a:t>Sections </a:t>
            </a:r>
            <a:r>
              <a:rPr lang="en-US" sz="2000" dirty="0" smtClean="0"/>
              <a:t>13.2 </a:t>
            </a:r>
            <a:r>
              <a:rPr lang="en-US" sz="2000" dirty="0"/>
              <a:t>through </a:t>
            </a:r>
            <a:r>
              <a:rPr lang="en-US" sz="2000" dirty="0" smtClean="0"/>
              <a:t>13.3</a:t>
            </a:r>
          </a:p>
          <a:p>
            <a:pPr algn="l"/>
            <a:endParaRPr lang="en-US" sz="2000" dirty="0"/>
          </a:p>
          <a:p>
            <a:pPr algn="r" eaLnBrk="1" hangingPunct="1"/>
            <a:r>
              <a:rPr lang="en-US" altLang="en-US" dirty="0" smtClean="0"/>
              <a:t> </a:t>
            </a:r>
          </a:p>
          <a:p>
            <a:pPr algn="r"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on assignment to function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initialization can also be accomplished with a separate assignment statement: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/*  OR  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*/</a:t>
            </a: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function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(but not necessarily defined) before assigning its address to the function pointer. (i.e. at least, the prototype for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present.)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so that the compiler can do checking for type compatibility. </a:t>
            </a:r>
            <a:r>
              <a:rPr lang="en-US" altLang="en-US" sz="2400" dirty="0" smtClean="0"/>
              <a:t>	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call a function with a function pointer?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declarations on the previous slides, the call would be: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)(argument1, argument2);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to which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has no parameters, the call would be: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to which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has no parameters, and no return value, the call would be: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All of these calls explicitly dereference the function pointer.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 parentheses are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necessary! 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make these calls as shown on the next slide,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dereferencing.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using a function pointer without dereferencing (more usual)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dereferencing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(argument1, argument2);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to which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has no parameters, the call without dereferencing would be:</a:t>
            </a:r>
          </a:p>
          <a:p>
            <a:pPr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/*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(*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)();    */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to which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has no parameters, and no return value, the call without dereferencing would be: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r">
              <a:buFontTx/>
              <a:buNone/>
            </a:pPr>
            <a:endParaRPr lang="en-US" altLang="en-US" sz="2000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3600" b="1" dirty="0" smtClean="0"/>
              <a:t>Why use function pointers?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pointers provide some extremely interesting, efficient and elegant programming techniques, though they are not very common in C programs.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them to: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Replace switch/if statements,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Implement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your own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run-time-binding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leads to: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Greater flexibility and better code reuse.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*beyond the scope of CSE 2421</a:t>
            </a:r>
            <a:endParaRPr lang="en-US" altLang="en-US" sz="1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function pointers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treats pointers to functions just like pointers to data; so, we can have an array of pointers to functions.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*data[2] = {“1233”, “book3” };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offers the possibility of selecting a function using an index, and this can be used to replace an if, or a switch statement 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functions all pass the same number and type of parameters.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Suppose we’re writing a program that displays a menu of commands for the user to choose from. We can write functions that implement these commands, and then store pointers to the functions in an array.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85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switch/if statements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following 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begin function 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float a, 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1 to add, 2 to subtract, 3 to multiply, or 4 to divide:\n”);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&amp;option);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two operands:\n”);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(“%f  %f”, &amp;a, &amp;b);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code continued on next slide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148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switch/if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 (option) {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case 1: return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break;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case 2: return (a - b);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break;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case 3: return (a * b);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break;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case 4:  if (b!=0) return (a / b) else return(0);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break;</a:t>
            </a:r>
          </a:p>
          <a:p>
            <a:pPr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} /* end switch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  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(“Invalid choice entered. Must be 1, 2, 3, or 4!\n”);</a:t>
            </a:r>
          </a:p>
          <a:p>
            <a:pPr>
              <a:buFontTx/>
              <a:buNone/>
            </a:pPr>
            <a:endParaRPr lang="en-US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/* end function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r"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87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 pointers instead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define four functions to perform the four operations, add, subtract, multiply and divide, each returning a float, and taking two float parameters;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add(float a, float b) {return (a + b);}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float subtract(float a, float b) {return (a - b);}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float multiply(float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float b) {return (a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b);}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divide(float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float b)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if (b!=0) return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/ b) else return(0);}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declare an array of four function pointers, and assign addresses of the functions: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[4])(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float, float);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= add;        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/* make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point to add function */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= subtract;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make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point to subtract function */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= multiply;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/* make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point to multiply function */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= divide;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/* make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point to divide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19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 pointers instead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01000" cy="518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rewrite function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 (Notice </a:t>
            </a:r>
            <a:r>
              <a:rPr lang="en-US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array of function pointers is passed as a parameter to the function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function(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function(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(float (**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)(float, float))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a, 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1 to add, 2 to subtract, 3 to multiply, or 4 to divide:\n”);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&amp;option);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two operands:\n”);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(“%f  %f”, &amp;a, &amp;b);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(option &gt; 0) &amp;&amp; (option &lt;= 4))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(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[option – 1](a, b));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(“Invalid choice entered. Must be 1, 2, 3, or 4!\n”);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(option &gt; 0) &amp;&amp; (option &lt;= 4))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could have been written as </a:t>
            </a: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if((unsigned)option &lt;= 4)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why??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that a better option??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7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 pointers instead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alt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array of function pointers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passed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parameter to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add(float a, float b) {return (a + b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subtract(float a, float b) {return (a - b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multiply(float a, float b) {return (a + b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divide(float a, float b) {return (a - b);}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result;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(*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[4]) (float, float) = {add, subtract, multiply, divide};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result =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math_op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(“The result is: %f\n”, result);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-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We’ve seen pointers to simple types before, e.g.: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*ptr1;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float *ptr2;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char *ptr3;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saw examples of pointers to pointers (these can be used as pointers to arrays, for example):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**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sets_ptr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sets_ptr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to a pointer to float*/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following? What does it declare?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findValue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algn="r" eaLnBrk="1" hangingPunct="1">
              <a:buFontTx/>
              <a:buNone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pointer as return type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findValue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*array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declares a function which returns a pointer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do something such as the following: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This function is passed a value which may be an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element of an array, and if the value is found in the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array, it returns a pointer to it. If the element is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   not found, it returns a null pointer.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*/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findValue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this one?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)();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this declares?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clearly different from the declaration of a function that returns a pointer, but what does it declare?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it to this declaration: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 between the two???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dirty="0" smtClean="0"/>
              <a:t> declaration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8280"/>
            <a:ext cx="8305800" cy="4846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)();</a:t>
            </a:r>
          </a:p>
          <a:p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declares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 function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a function pointer)!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 function makes sense, because a function consists of code and that code commences, or begins, at some address. </a:t>
            </a:r>
          </a:p>
          <a:p>
            <a:pPr>
              <a:buFontTx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declare a pointer which can be assigned an address (so we have just declared an 8-byte variable that will contain an address). When we initialize the variable it will contain a pointer that points to the beginning of the code for some function (the first instruction in the function).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function pointer is </a:t>
            </a:r>
            <a:r>
              <a:rPr lang="en-US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that is, it can be assigned the addresses of different functions at different points in the program.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parentheses around *</a:t>
            </a:r>
            <a:r>
              <a:rPr lang="en-US" altLang="en-US" sz="1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func_p</a:t>
            </a:r>
            <a:r>
              <a:rPr lang="en-US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necessary!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compiler will treat this as a declaration of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which returns a pointer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not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pointer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eaLnBrk="1" hangingPunct="1"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a pointer to anything is not useful until it contains a valid address, a function pointer is not useful until it actually points to some function that we wish to call.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assignment to function pointer: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Prototype of function which returns the max value in an array*/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Declare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 it point to the function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</a:p>
          <a:p>
            <a:pPr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= &amp;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 function pointer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a function pointer includes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type, and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and types of any parameters, in a specific order.</a:t>
            </a:r>
          </a:p>
          <a:p>
            <a:pPr marL="393192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the declarations on the preceding slide: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=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declares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a pointer to a function which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which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two parameters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function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two parameters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assigned to fp.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3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cont.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returnLow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lower,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upper, char *values);</a:t>
            </a: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</a:p>
          <a:p>
            <a:pPr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&amp;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returnLow</a:t>
            </a: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not be valid to assign the address of a function which has a return type other than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fp.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 would it be valid to assign the address of a function which has a different number of parameters, or which has two parameters, but of different types (that is, the first one not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the second one not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pointer).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1676400"/>
            <a:ext cx="449580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6800" y="1524000"/>
            <a:ext cx="44958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 on assignment to function pointers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have to use the address operator, &amp;, when we assign the address of a function to a function pointer, but we can.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after the declaration of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two assignments to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*array);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 =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 = &amp;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returnMax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 compiler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function name to a function pointer (an address) before using it (You can compare this to the name of a variable which is an array, which the compiler also treats as a pointer or address).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779</Words>
  <Application>Microsoft Office PowerPoint</Application>
  <PresentationFormat>On-screen Show (4:3)</PresentationFormat>
  <Paragraphs>224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Constantia</vt:lpstr>
      <vt:lpstr>Times New Roman</vt:lpstr>
      <vt:lpstr>Wingdings 2</vt:lpstr>
      <vt:lpstr>Flow</vt:lpstr>
      <vt:lpstr>Function Pointers in C</vt:lpstr>
      <vt:lpstr>Pointers - Review</vt:lpstr>
      <vt:lpstr>Declaration of pointer as return type</vt:lpstr>
      <vt:lpstr>How about this one?</vt:lpstr>
      <vt:lpstr>Function pointer declaration</vt:lpstr>
      <vt:lpstr>Using function pointers</vt:lpstr>
      <vt:lpstr>Type of a function pointer</vt:lpstr>
      <vt:lpstr>Type of a function pointer cont.</vt:lpstr>
      <vt:lpstr>Note on assignment to function pointers</vt:lpstr>
      <vt:lpstr>Note on assignment to function pointers</vt:lpstr>
      <vt:lpstr>How do we call a function with a function pointer?</vt:lpstr>
      <vt:lpstr>Function call using a function pointer without dereferencing (more usual)</vt:lpstr>
      <vt:lpstr>Why use function pointers?</vt:lpstr>
      <vt:lpstr>Arrays of function pointers</vt:lpstr>
      <vt:lpstr>Replacing switch/if statements</vt:lpstr>
      <vt:lpstr>Replacing switch/if statements</vt:lpstr>
      <vt:lpstr>Using function pointers instead</vt:lpstr>
      <vt:lpstr>Using function pointers instead</vt:lpstr>
      <vt:lpstr>Using function pointers instead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  and Makefiles in C</dc:title>
  <dc:creator>User</dc:creator>
  <cp:lastModifiedBy>Microsoft account</cp:lastModifiedBy>
  <cp:revision>101</cp:revision>
  <cp:lastPrinted>2019-09-18T16:09:39Z</cp:lastPrinted>
  <dcterms:created xsi:type="dcterms:W3CDTF">2014-02-09T16:32:49Z</dcterms:created>
  <dcterms:modified xsi:type="dcterms:W3CDTF">2020-06-19T20:45:28Z</dcterms:modified>
</cp:coreProperties>
</file>