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 id="2147483678" r:id="rId5"/>
  </p:sldMasterIdLst>
  <p:notesMasterIdLst>
    <p:notesMasterId r:id="rId32"/>
  </p:notesMasterIdLst>
  <p:handoutMasterIdLst>
    <p:handoutMasterId r:id="rId33"/>
  </p:handoutMasterIdLst>
  <p:sldIdLst>
    <p:sldId id="256" r:id="rId6"/>
    <p:sldId id="294" r:id="rId7"/>
    <p:sldId id="300" r:id="rId8"/>
    <p:sldId id="301" r:id="rId9"/>
    <p:sldId id="302" r:id="rId10"/>
    <p:sldId id="258" r:id="rId11"/>
    <p:sldId id="304" r:id="rId12"/>
    <p:sldId id="292" r:id="rId13"/>
    <p:sldId id="293" r:id="rId14"/>
    <p:sldId id="263" r:id="rId15"/>
    <p:sldId id="264" r:id="rId16"/>
    <p:sldId id="288" r:id="rId17"/>
    <p:sldId id="289" r:id="rId18"/>
    <p:sldId id="306" r:id="rId19"/>
    <p:sldId id="290" r:id="rId20"/>
    <p:sldId id="310" r:id="rId21"/>
    <p:sldId id="267" r:id="rId22"/>
    <p:sldId id="291" r:id="rId23"/>
    <p:sldId id="297" r:id="rId24"/>
    <p:sldId id="307" r:id="rId25"/>
    <p:sldId id="295" r:id="rId26"/>
    <p:sldId id="308" r:id="rId27"/>
    <p:sldId id="309" r:id="rId28"/>
    <p:sldId id="296" r:id="rId29"/>
    <p:sldId id="287" r:id="rId30"/>
    <p:sldId id="305" r:id="rId3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CC"/>
    <a:srgbClr val="FFFF00"/>
    <a:srgbClr val="CC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8" autoAdjust="0"/>
    <p:restoredTop sz="76279" autoAdjust="0"/>
  </p:normalViewPr>
  <p:slideViewPr>
    <p:cSldViewPr snapToGrid="0" snapToObjects="1">
      <p:cViewPr varScale="1">
        <p:scale>
          <a:sx n="99" d="100"/>
          <a:sy n="99" d="100"/>
        </p:scale>
        <p:origin x="1548" y="84"/>
      </p:cViewPr>
      <p:guideLst>
        <p:guide orient="horz" pos="180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23-1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Sheet1!$E$224:$E$231</c:f>
              <c:strCache>
                <c:ptCount val="8"/>
                <c:pt idx="0">
                  <c:v>preprocessor directives</c:v>
                </c:pt>
                <c:pt idx="1">
                  <c:v>declaration of variables</c:v>
                </c:pt>
                <c:pt idx="2">
                  <c:v>comments in C</c:v>
                </c:pt>
                <c:pt idx="3">
                  <c:v>How the main() function works</c:v>
                </c:pt>
                <c:pt idx="4">
                  <c:v>assignment operators</c:v>
                </c:pt>
                <c:pt idx="5">
                  <c:v>increment operators</c:v>
                </c:pt>
                <c:pt idx="6">
                  <c:v>How the ; symbol is used in C</c:v>
                </c:pt>
                <c:pt idx="7">
                  <c:v>How math operations work in C</c:v>
                </c:pt>
              </c:strCache>
            </c:strRef>
          </c:cat>
          <c:val>
            <c:numRef>
              <c:f>Sheet1!$G$224:$G$231</c:f>
              <c:numCache>
                <c:formatCode>General</c:formatCode>
                <c:ptCount val="8"/>
                <c:pt idx="0">
                  <c:v>35</c:v>
                </c:pt>
                <c:pt idx="1">
                  <c:v>41</c:v>
                </c:pt>
                <c:pt idx="2">
                  <c:v>185</c:v>
                </c:pt>
                <c:pt idx="3">
                  <c:v>25</c:v>
                </c:pt>
                <c:pt idx="4">
                  <c:v>20</c:v>
                </c:pt>
                <c:pt idx="5">
                  <c:v>14</c:v>
                </c:pt>
                <c:pt idx="6">
                  <c:v>13</c:v>
                </c:pt>
                <c:pt idx="7">
                  <c:v>11</c:v>
                </c:pt>
              </c:numCache>
            </c:numRef>
          </c:val>
          <c:extLst>
            <c:ext xmlns:c16="http://schemas.microsoft.com/office/drawing/2014/chart" uri="{C3380CC4-5D6E-409C-BE32-E72D297353CC}">
              <c16:uniqueId val="{00000000-A441-47D3-BC1A-F22FFDC53DE7}"/>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Sheet1!$E$224:$E$231</c:f>
              <c:strCache>
                <c:ptCount val="8"/>
                <c:pt idx="0">
                  <c:v>preprocessor directives</c:v>
                </c:pt>
                <c:pt idx="1">
                  <c:v>declaration of variables</c:v>
                </c:pt>
                <c:pt idx="2">
                  <c:v>comments in C</c:v>
                </c:pt>
                <c:pt idx="3">
                  <c:v>How the main() function works</c:v>
                </c:pt>
                <c:pt idx="4">
                  <c:v>assignment operators</c:v>
                </c:pt>
                <c:pt idx="5">
                  <c:v>increment operators</c:v>
                </c:pt>
                <c:pt idx="6">
                  <c:v>How the ; symbol is used in C</c:v>
                </c:pt>
                <c:pt idx="7">
                  <c:v>How math operations work in C</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A441-47D3-BC1A-F22FFDC53DE7}"/>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7810326340900775"/>
          <c:y val="0.14924067072696981"/>
          <c:w val="0.39689677283122732"/>
          <c:h val="0.8078280429446657"/>
        </c:manualLayout>
      </c:layout>
      <c:overlay val="0"/>
      <c:txPr>
        <a:bodyPr/>
        <a:lstStyle/>
        <a:p>
          <a:pPr>
            <a:defRPr sz="12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23-1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Sheet1!$E$224:$E$231</c:f>
              <c:strCache>
                <c:ptCount val="8"/>
                <c:pt idx="0">
                  <c:v>preprocessor directives</c:v>
                </c:pt>
                <c:pt idx="1">
                  <c:v>declaration of variables</c:v>
                </c:pt>
                <c:pt idx="2">
                  <c:v>comments in C</c:v>
                </c:pt>
                <c:pt idx="3">
                  <c:v>How the main() function works</c:v>
                </c:pt>
                <c:pt idx="4">
                  <c:v>assignment operators</c:v>
                </c:pt>
                <c:pt idx="5">
                  <c:v>increment operators</c:v>
                </c:pt>
                <c:pt idx="6">
                  <c:v>How the ; symbol is used in C</c:v>
                </c:pt>
                <c:pt idx="7">
                  <c:v>How math operations work in C</c:v>
                </c:pt>
              </c:strCache>
            </c:strRef>
          </c:cat>
          <c:val>
            <c:numRef>
              <c:f>Sheet1!$G$232:$G$239</c:f>
              <c:numCache>
                <c:formatCode>General</c:formatCode>
                <c:ptCount val="8"/>
                <c:pt idx="0">
                  <c:v>102</c:v>
                </c:pt>
                <c:pt idx="1">
                  <c:v>18</c:v>
                </c:pt>
                <c:pt idx="2">
                  <c:v>8</c:v>
                </c:pt>
                <c:pt idx="3">
                  <c:v>75</c:v>
                </c:pt>
                <c:pt idx="4">
                  <c:v>9</c:v>
                </c:pt>
                <c:pt idx="5">
                  <c:v>48</c:v>
                </c:pt>
                <c:pt idx="6">
                  <c:v>63</c:v>
                </c:pt>
                <c:pt idx="7">
                  <c:v>21</c:v>
                </c:pt>
              </c:numCache>
            </c:numRef>
          </c:val>
          <c:extLst>
            <c:ext xmlns:c16="http://schemas.microsoft.com/office/drawing/2014/chart" uri="{C3380CC4-5D6E-409C-BE32-E72D297353CC}">
              <c16:uniqueId val="{00000000-05CF-4885-89BD-1830DAD046B4}"/>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Sheet1!$E$224:$E$231</c:f>
              <c:strCache>
                <c:ptCount val="8"/>
                <c:pt idx="0">
                  <c:v>preprocessor directives</c:v>
                </c:pt>
                <c:pt idx="1">
                  <c:v>declaration of variables</c:v>
                </c:pt>
                <c:pt idx="2">
                  <c:v>comments in C</c:v>
                </c:pt>
                <c:pt idx="3">
                  <c:v>How the main() function works</c:v>
                </c:pt>
                <c:pt idx="4">
                  <c:v>assignment operators</c:v>
                </c:pt>
                <c:pt idx="5">
                  <c:v>increment operators</c:v>
                </c:pt>
                <c:pt idx="6">
                  <c:v>How the ; symbol is used in C</c:v>
                </c:pt>
                <c:pt idx="7">
                  <c:v>How math operations work in C</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05CF-4885-89BD-1830DAD046B4}"/>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8117160331148776"/>
          <c:y val="0.15520272996589654"/>
          <c:w val="0.38769175312378745"/>
          <c:h val="0.81975216142251917"/>
        </c:manualLayout>
      </c:layout>
      <c:overlay val="0"/>
      <c:txPr>
        <a:bodyPr/>
        <a:lstStyle/>
        <a:p>
          <a:pPr>
            <a:defRPr sz="12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pPr/>
              <a:t>10/4/2023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pPr/>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pPr/>
              <a:t>10/4/2023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pPr/>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Instructor:</a:t>
            </a:r>
          </a:p>
          <a:p>
            <a:pPr marL="0" indent="0">
              <a:buFont typeface="Arial" panose="020B0604020202020204" pitchFamily="34" charset="0"/>
              <a:buNone/>
            </a:pPr>
            <a:r>
              <a:rPr lang="en-US" dirty="0"/>
              <a:t>The</a:t>
            </a:r>
            <a:r>
              <a:rPr lang="en-US" baseline="0" dirty="0"/>
              <a:t> main objective of this class was to introduce students to C programming. After this lecture students should have a good understanding of the following:</a:t>
            </a:r>
          </a:p>
          <a:p>
            <a:pPr marL="171450" indent="-171450">
              <a:buFont typeface="Arial" panose="020B0604020202020204" pitchFamily="34" charset="0"/>
              <a:buChar char="•"/>
            </a:pPr>
            <a:r>
              <a:rPr lang="en-US" baseline="0" dirty="0"/>
              <a:t>C basics – including primary differences between MATLAB and C</a:t>
            </a:r>
          </a:p>
          <a:p>
            <a:pPr marL="171450" indent="-171450">
              <a:buFont typeface="Arial" panose="020B0604020202020204" pitchFamily="34" charset="0"/>
              <a:buChar char="•"/>
            </a:pPr>
            <a:r>
              <a:rPr lang="en-US" baseline="0" dirty="0"/>
              <a:t>The general structure students will use to write C programs</a:t>
            </a:r>
          </a:p>
          <a:p>
            <a:pPr marL="171450" indent="-171450">
              <a:buFont typeface="Arial" panose="020B0604020202020204" pitchFamily="34" charset="0"/>
              <a:buChar char="•"/>
            </a:pPr>
            <a:r>
              <a:rPr lang="en-US" baseline="0" dirty="0"/>
              <a:t>The declaration of variables and the common data types associated with variables students will use</a:t>
            </a:r>
          </a:p>
          <a:p>
            <a:pPr marL="171450" indent="-171450">
              <a:buFont typeface="Arial" panose="020B0604020202020204" pitchFamily="34" charset="0"/>
              <a:buChar char="•"/>
            </a:pPr>
            <a:r>
              <a:rPr lang="en-US" dirty="0"/>
              <a:t>Operators – including assignment, increment/decrement, relational, and logical. Students should</a:t>
            </a:r>
            <a:r>
              <a:rPr lang="en-US" baseline="0" dirty="0"/>
              <a:t> recognize the similarities and differences between the operators in C and in MATLAB</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a:t>
            </a:fld>
            <a:endParaRPr lang="en-US"/>
          </a:p>
        </p:txBody>
      </p:sp>
    </p:spTree>
    <p:extLst>
      <p:ext uri="{BB962C8B-B14F-4D97-AF65-F5344CB8AC3E}">
        <p14:creationId xmlns:p14="http://schemas.microsoft.com/office/powerpoint/2010/main" val="206762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All</a:t>
            </a:r>
            <a:r>
              <a:rPr lang="en-US" baseline="0" dirty="0"/>
              <a:t> variables must be defined with a name and a data type before they can be used in a program. In C, when you define a variable, you set aside a location in memory where values can be stored and later used by the program.</a:t>
            </a:r>
          </a:p>
          <a:p>
            <a:endParaRPr lang="en-US" baseline="0" dirty="0"/>
          </a:p>
          <a:p>
            <a:r>
              <a:rPr lang="en-US" baseline="0" dirty="0"/>
              <a:t>There are two types of variables in C: fundamental and derived. In a few weeks we will discuss derived data types, but for now we will start by looking at the four fundamental data types: </a:t>
            </a:r>
            <a:r>
              <a:rPr lang="en-US" baseline="0" dirty="0" err="1"/>
              <a:t>int</a:t>
            </a:r>
            <a:r>
              <a:rPr lang="en-US" baseline="0" dirty="0"/>
              <a:t>, float, char, and double. </a:t>
            </a:r>
          </a:p>
        </p:txBody>
      </p:sp>
      <p:sp>
        <p:nvSpPr>
          <p:cNvPr id="4" name="Slide Number Placeholder 3"/>
          <p:cNvSpPr>
            <a:spLocks noGrp="1"/>
          </p:cNvSpPr>
          <p:nvPr>
            <p:ph type="sldNum" sz="quarter" idx="10"/>
          </p:nvPr>
        </p:nvSpPr>
        <p:spPr/>
        <p:txBody>
          <a:bodyPr/>
          <a:lstStyle/>
          <a:p>
            <a:fld id="{3BCFC75C-9E93-9C44-9762-0C2EEEEDD1C6}" type="slidenum">
              <a:rPr lang="en-US" smtClean="0"/>
              <a:pPr/>
              <a:t>12</a:t>
            </a:fld>
            <a:endParaRPr lang="en-US"/>
          </a:p>
        </p:txBody>
      </p:sp>
    </p:spTree>
    <p:extLst>
      <p:ext uri="{BB962C8B-B14F-4D97-AF65-F5344CB8AC3E}">
        <p14:creationId xmlns:p14="http://schemas.microsoft.com/office/powerpoint/2010/main" val="160732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baseline="0" dirty="0"/>
              <a:t>While there are multiple data types, </a:t>
            </a:r>
            <a:r>
              <a:rPr lang="en-US" baseline="0" dirty="0" err="1"/>
              <a:t>int</a:t>
            </a:r>
            <a:r>
              <a:rPr lang="en-US" baseline="0" dirty="0"/>
              <a:t> and float are very common and we will use them often.</a:t>
            </a:r>
          </a:p>
          <a:p>
            <a:endParaRPr lang="en-US" baseline="0" dirty="0"/>
          </a:p>
          <a:p>
            <a:r>
              <a:rPr lang="en-US" baseline="0" dirty="0"/>
              <a:t>WHITEBOARD ACTIVITY – Have students determine the output.</a:t>
            </a:r>
          </a:p>
          <a:p>
            <a:endParaRPr lang="en-US" baseline="0" dirty="0"/>
          </a:p>
          <a:p>
            <a:r>
              <a:rPr lang="en-US" baseline="0" dirty="0"/>
              <a:t>The next slide contains the answer.</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13</a:t>
            </a:fld>
            <a:endParaRPr lang="en-US"/>
          </a:p>
        </p:txBody>
      </p:sp>
    </p:spTree>
    <p:extLst>
      <p:ext uri="{BB962C8B-B14F-4D97-AF65-F5344CB8AC3E}">
        <p14:creationId xmlns:p14="http://schemas.microsoft.com/office/powerpoint/2010/main" val="3120565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Spend some time pointing out what happens</a:t>
            </a:r>
            <a:r>
              <a:rPr lang="en-US" baseline="0" dirty="0"/>
              <a:t> to the value stored in “b” since it was declared as an integer. This will become even more important when we get to C arithmetic. Point out what happens to the value stored in “q” since it was declared as a float. You can also point out the difference in formatting between q and r as a way to remind students of how the formatting for </a:t>
            </a:r>
            <a:r>
              <a:rPr lang="en-US" baseline="0" dirty="0" err="1"/>
              <a:t>fprintf</a:t>
            </a:r>
            <a:r>
              <a:rPr lang="en-US" baseline="0" dirty="0"/>
              <a:t> works.  It works the same in C as it did in MATLAB.</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14</a:t>
            </a:fld>
            <a:endParaRPr lang="en-US"/>
          </a:p>
        </p:txBody>
      </p:sp>
    </p:spTree>
    <p:extLst>
      <p:ext uri="{BB962C8B-B14F-4D97-AF65-F5344CB8AC3E}">
        <p14:creationId xmlns:p14="http://schemas.microsoft.com/office/powerpoint/2010/main" val="217437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Decimal</a:t>
            </a:r>
            <a:r>
              <a:rPr lang="en-US" baseline="0" dirty="0"/>
              <a:t> values are included to show how a decimal value converts to binary.</a:t>
            </a:r>
          </a:p>
          <a:p>
            <a:endParaRPr lang="en-US" baseline="0" dirty="0"/>
          </a:p>
          <a:p>
            <a:r>
              <a:rPr lang="en-US" baseline="0" dirty="0"/>
              <a:t>First column to the right is 2^0, next is 2^1, 2^2, etc.</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15</a:t>
            </a:fld>
            <a:endParaRPr lang="en-US"/>
          </a:p>
        </p:txBody>
      </p:sp>
    </p:spTree>
    <p:extLst>
      <p:ext uri="{BB962C8B-B14F-4D97-AF65-F5344CB8AC3E}">
        <p14:creationId xmlns:p14="http://schemas.microsoft.com/office/powerpoint/2010/main" val="3211388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This is a chance</a:t>
            </a:r>
            <a:r>
              <a:rPr lang="en-US" baseline="0" dirty="0"/>
              <a:t> to tie the material together. Students first learned they must declare variables to allocate space in memory, then they learned about various data types, now you can show how much storage is reserved for those specific data types.</a:t>
            </a:r>
          </a:p>
          <a:p>
            <a:endParaRPr lang="en-US" baseline="0" dirty="0"/>
          </a:p>
          <a:p>
            <a:r>
              <a:rPr lang="en-US" baseline="0" dirty="0"/>
              <a:t>Make sure to note, these are common sizes for data types. It does depend on the machine, but this is what the internal storage looks like for us.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17</a:t>
            </a:fld>
            <a:endParaRPr lang="en-US"/>
          </a:p>
        </p:txBody>
      </p:sp>
    </p:spTree>
    <p:extLst>
      <p:ext uri="{BB962C8B-B14F-4D97-AF65-F5344CB8AC3E}">
        <p14:creationId xmlns:p14="http://schemas.microsoft.com/office/powerpoint/2010/main" val="1033321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 is yet</a:t>
            </a:r>
            <a:r>
              <a:rPr lang="en-US" baseline="0" dirty="0"/>
              <a:t> another chance to make a comparison to MATLAB. </a:t>
            </a:r>
          </a:p>
          <a:p>
            <a:endParaRPr lang="en-US" baseline="0" dirty="0"/>
          </a:p>
          <a:p>
            <a:r>
              <a:rPr lang="en-US" baseline="0" dirty="0"/>
              <a:t>QUESTION – what operation did we have in MATLAB that we don’t see in this list?</a:t>
            </a:r>
          </a:p>
          <a:p>
            <a:r>
              <a:rPr lang="en-US" baseline="0" dirty="0"/>
              <a:t>ANSWER - ^ ; to raise a value to certain exponent, we have to use the </a:t>
            </a:r>
            <a:r>
              <a:rPr lang="en-US" baseline="0" dirty="0">
                <a:latin typeface="Courier New" panose="02070309020205020404" pitchFamily="49" charset="0"/>
                <a:cs typeface="Courier New" panose="02070309020205020404" pitchFamily="49" charset="0"/>
              </a:rPr>
              <a:t>pow() </a:t>
            </a:r>
            <a:r>
              <a:rPr lang="en-US" baseline="0" dirty="0"/>
              <a:t>function in C, which means we must include the </a:t>
            </a:r>
            <a:r>
              <a:rPr lang="en-US" baseline="0" dirty="0" err="1"/>
              <a:t>math.h</a:t>
            </a:r>
            <a:r>
              <a:rPr lang="en-US" baseline="0" dirty="0"/>
              <a:t> library. </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18</a:t>
            </a:fld>
            <a:endParaRPr lang="en-US"/>
          </a:p>
        </p:txBody>
      </p:sp>
    </p:spTree>
    <p:extLst>
      <p:ext uri="{BB962C8B-B14F-4D97-AF65-F5344CB8AC3E}">
        <p14:creationId xmlns:p14="http://schemas.microsoft.com/office/powerpoint/2010/main" val="216064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baseline="0" dirty="0"/>
              <a:t>This is an incredibly important concept.</a:t>
            </a:r>
          </a:p>
          <a:p>
            <a:endParaRPr lang="en-US" baseline="0" dirty="0"/>
          </a:p>
          <a:p>
            <a:r>
              <a:rPr lang="en-US" baseline="0" dirty="0"/>
              <a:t>WHITEBOARD ACTIVITY – Have students determine the answers for c, d, e, and l. </a:t>
            </a:r>
          </a:p>
          <a:p>
            <a:endParaRPr lang="en-US" baseline="0" dirty="0"/>
          </a:p>
          <a:p>
            <a:r>
              <a:rPr lang="en-US" baseline="0" dirty="0"/>
              <a:t>The next slide contains the answer.</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19</a:t>
            </a:fld>
            <a:endParaRPr lang="en-US"/>
          </a:p>
        </p:txBody>
      </p:sp>
    </p:spTree>
    <p:extLst>
      <p:ext uri="{BB962C8B-B14F-4D97-AF65-F5344CB8AC3E}">
        <p14:creationId xmlns:p14="http://schemas.microsoft.com/office/powerpoint/2010/main" val="876232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Since this is an incredibly important concept, make sure to go over the answers and why they appear the way they do.</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20</a:t>
            </a:fld>
            <a:endParaRPr lang="en-US"/>
          </a:p>
        </p:txBody>
      </p:sp>
    </p:spTree>
    <p:extLst>
      <p:ext uri="{BB962C8B-B14F-4D97-AF65-F5344CB8AC3E}">
        <p14:creationId xmlns:p14="http://schemas.microsoft.com/office/powerpoint/2010/main" val="1237994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Make sure to point out to the students the commented</a:t>
            </a:r>
            <a:r>
              <a:rPr lang="en-US" baseline="0" dirty="0"/>
              <a:t> portion is the long version of the assignment operator.</a:t>
            </a:r>
          </a:p>
          <a:p>
            <a:endParaRPr lang="en-US" dirty="0"/>
          </a:p>
          <a:p>
            <a:r>
              <a:rPr lang="en-US" dirty="0"/>
              <a:t>This</a:t>
            </a:r>
            <a:r>
              <a:rPr lang="en-US" baseline="0" dirty="0"/>
              <a:t> is another opportunity to make a comparison to MATLAB. In MATLAB, we were not able to use the “short” version of the assignment operators.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21</a:t>
            </a:fld>
            <a:endParaRPr lang="en-US"/>
          </a:p>
        </p:txBody>
      </p:sp>
    </p:spTree>
    <p:extLst>
      <p:ext uri="{BB962C8B-B14F-4D97-AF65-F5344CB8AC3E}">
        <p14:creationId xmlns:p14="http://schemas.microsoft.com/office/powerpoint/2010/main" val="252663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baseline="0" dirty="0"/>
              <a:t>This is something else that wasn’t available in MATLAB.</a:t>
            </a:r>
          </a:p>
          <a:p>
            <a:endParaRPr lang="en-US" baseline="0" dirty="0"/>
          </a:p>
          <a:p>
            <a:r>
              <a:rPr lang="en-US" baseline="0" dirty="0"/>
              <a:t>WHITEBOARD ACTIVITY – Have students determine the output.</a:t>
            </a:r>
          </a:p>
          <a:p>
            <a:endParaRPr lang="en-US" baseline="0" dirty="0"/>
          </a:p>
          <a:p>
            <a:r>
              <a:rPr lang="en-US" baseline="0" dirty="0"/>
              <a:t>The next slide contains the answer.</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22</a:t>
            </a:fld>
            <a:endParaRPr lang="en-US"/>
          </a:p>
        </p:txBody>
      </p:sp>
    </p:spTree>
    <p:extLst>
      <p:ext uri="{BB962C8B-B14F-4D97-AF65-F5344CB8AC3E}">
        <p14:creationId xmlns:p14="http://schemas.microsoft.com/office/powerpoint/2010/main" val="83732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41-52, 93-96</a:t>
            </a:r>
          </a:p>
          <a:p>
            <a:pPr marL="171450" indent="-171450">
              <a:buFont typeface="Arial" panose="020B0604020202020204" pitchFamily="34" charset="0"/>
              <a:buChar char="•"/>
            </a:pPr>
            <a:r>
              <a:rPr lang="en-US" baseline="0" dirty="0"/>
              <a:t>Watch </a:t>
            </a:r>
            <a:r>
              <a:rPr lang="en-US" baseline="0"/>
              <a:t>the video: </a:t>
            </a:r>
            <a:r>
              <a:rPr lang="en-US" baseline="0" dirty="0"/>
              <a:t>PRE_23_C_Intro_VIDEO</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3</a:t>
            </a:fld>
            <a:endParaRPr lang="en-US"/>
          </a:p>
        </p:txBody>
      </p:sp>
    </p:spTree>
    <p:extLst>
      <p:ext uri="{BB962C8B-B14F-4D97-AF65-F5344CB8AC3E}">
        <p14:creationId xmlns:p14="http://schemas.microsoft.com/office/powerpoint/2010/main" val="226550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Spend some time making sure students</a:t>
            </a:r>
            <a:r>
              <a:rPr lang="en-US" baseline="0" dirty="0"/>
              <a:t> understand why the output looks the way it does.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23</a:t>
            </a:fld>
            <a:endParaRPr lang="en-US"/>
          </a:p>
        </p:txBody>
      </p:sp>
    </p:spTree>
    <p:extLst>
      <p:ext uri="{BB962C8B-B14F-4D97-AF65-F5344CB8AC3E}">
        <p14:creationId xmlns:p14="http://schemas.microsoft.com/office/powerpoint/2010/main" val="4044199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Opportunity</a:t>
            </a:r>
            <a:r>
              <a:rPr lang="en-US" baseline="0" dirty="0"/>
              <a:t> to ask students what’s different about the relational and logical operators they used in MATLAB and the ones now available in C.</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24</a:t>
            </a:fld>
            <a:endParaRPr lang="en-US"/>
          </a:p>
        </p:txBody>
      </p:sp>
    </p:spTree>
    <p:extLst>
      <p:ext uri="{BB962C8B-B14F-4D97-AF65-F5344CB8AC3E}">
        <p14:creationId xmlns:p14="http://schemas.microsoft.com/office/powerpoint/2010/main" val="416360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Point out to students that this is the structure</a:t>
            </a:r>
            <a:r>
              <a:rPr lang="en-US" baseline="0" dirty="0"/>
              <a:t> we want them to use for their programs. It can save time in the future if students create a skeleton file like this containing their information that they can then copy for every assignment as opposed to rewriting this each time.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25</a:t>
            </a:fld>
            <a:endParaRPr lang="en-US"/>
          </a:p>
        </p:txBody>
      </p:sp>
    </p:spTree>
    <p:extLst>
      <p:ext uri="{BB962C8B-B14F-4D97-AF65-F5344CB8AC3E}">
        <p14:creationId xmlns:p14="http://schemas.microsoft.com/office/powerpoint/2010/main" val="4068106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Instructor:</a:t>
            </a:r>
          </a:p>
          <a:p>
            <a:pPr marL="0" indent="0">
              <a:buFont typeface="Arial" panose="020B0604020202020204" pitchFamily="34" charset="0"/>
              <a:buNone/>
            </a:pPr>
            <a:r>
              <a:rPr lang="en-US" dirty="0"/>
              <a:t>The</a:t>
            </a:r>
            <a:r>
              <a:rPr lang="en-US" baseline="0" dirty="0"/>
              <a:t> main objective of this class was to introduce students to C programming. After this lecture students should have a good understanding of the following:</a:t>
            </a:r>
          </a:p>
          <a:p>
            <a:pPr marL="171450" indent="-171450">
              <a:buFont typeface="Arial" panose="020B0604020202020204" pitchFamily="34" charset="0"/>
              <a:buChar char="•"/>
            </a:pPr>
            <a:r>
              <a:rPr lang="en-US" baseline="0" dirty="0"/>
              <a:t>C basics – including primary differences between MATLAB and C</a:t>
            </a:r>
          </a:p>
          <a:p>
            <a:pPr marL="171450" indent="-171450">
              <a:buFont typeface="Arial" panose="020B0604020202020204" pitchFamily="34" charset="0"/>
              <a:buChar char="•"/>
            </a:pPr>
            <a:r>
              <a:rPr lang="en-US" baseline="0" dirty="0"/>
              <a:t>The general structure students will use to write C programs</a:t>
            </a:r>
          </a:p>
          <a:p>
            <a:pPr marL="171450" indent="-171450">
              <a:buFont typeface="Arial" panose="020B0604020202020204" pitchFamily="34" charset="0"/>
              <a:buChar char="•"/>
            </a:pPr>
            <a:r>
              <a:rPr lang="en-US" baseline="0" dirty="0"/>
              <a:t>The declaration of variables and the common data types associated with variables students will use</a:t>
            </a:r>
          </a:p>
          <a:p>
            <a:pPr marL="171450" indent="-171450">
              <a:buFont typeface="Arial" panose="020B0604020202020204" pitchFamily="34" charset="0"/>
              <a:buChar char="•"/>
            </a:pPr>
            <a:r>
              <a:rPr lang="en-US" dirty="0"/>
              <a:t>Operators – including assignment, increment/decrement, relational, and logical. Students should</a:t>
            </a:r>
            <a:r>
              <a:rPr lang="en-US" baseline="0" dirty="0"/>
              <a:t> recognize the similarities and differences between the operators in C and in MATLAB</a:t>
            </a:r>
          </a:p>
          <a:p>
            <a:pPr marL="171450" indent="-171450">
              <a:buFont typeface="Arial" panose="020B0604020202020204" pitchFamily="34" charset="0"/>
              <a:buChar char="•"/>
            </a:pPr>
            <a:r>
              <a:rPr lang="en-US" baseline="0" dirty="0"/>
              <a:t>The benefits of creating a skeleton program to use for their assignments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What questions are there?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26</a:t>
            </a:fld>
            <a:endParaRPr lang="en-US"/>
          </a:p>
        </p:txBody>
      </p:sp>
    </p:spTree>
    <p:extLst>
      <p:ext uri="{BB962C8B-B14F-4D97-AF65-F5344CB8AC3E}">
        <p14:creationId xmlns:p14="http://schemas.microsoft.com/office/powerpoint/2010/main" val="60611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B23-1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a:t>
            </a:r>
          </a:p>
          <a:p>
            <a:endParaRPr lang="en-US" baseline="0" dirty="0"/>
          </a:p>
          <a:p>
            <a:r>
              <a:rPr lang="en-US" baseline="0" dirty="0"/>
              <a:t>Students feel they understand comments in C the best. This is a good time to verify this and ask students about comments in C.</a:t>
            </a:r>
          </a:p>
          <a:p>
            <a:endParaRPr lang="en-US" baseline="0" dirty="0"/>
          </a:p>
          <a:p>
            <a:r>
              <a:rPr lang="en-US" baseline="0" dirty="0"/>
              <a:t>You may also want to spend some time asking the class about preprocessor directives and explain them in more detail. Another topic that students have questions on is how the main() function works. This is a good opportunity to make a comparison to MATLAB script files.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5</a:t>
            </a:fld>
            <a:endParaRPr lang="en-US"/>
          </a:p>
        </p:txBody>
      </p:sp>
    </p:spTree>
    <p:extLst>
      <p:ext uri="{BB962C8B-B14F-4D97-AF65-F5344CB8AC3E}">
        <p14:creationId xmlns:p14="http://schemas.microsoft.com/office/powerpoint/2010/main" val="44409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At</a:t>
            </a:r>
            <a:r>
              <a:rPr lang="en-US" baseline="0" dirty="0"/>
              <a:t> this point, students are familiar with MATLAB. We can introduce students to C Program Basics through comparisons with MATLAB.</a:t>
            </a:r>
          </a:p>
          <a:p>
            <a:endParaRPr lang="en-US" baseline="0" dirty="0"/>
          </a:p>
          <a:p>
            <a:r>
              <a:rPr lang="en-US" baseline="0" dirty="0"/>
              <a:t>For both languages, you will use an editor to write your program. In the editor, you write instructions that look like everyday language and contains commonly used mathematical notations. You can read and understand what you write. MATLAB is an interpreted language. The program gets compiled when you run it, so MATLAB must interpret each line of code you wrote for your program and convert it to something the computer will understand. In C, you must compile the program you wrote in the editor. The compiler acts as a translator to covert the high-level language of your program into machine language. The result is an executable file you can run that the computer will already understand. Since MATLAB interprets the high-level language only when you run the program, the program will run slower than a compiled program.</a:t>
            </a:r>
          </a:p>
          <a:p>
            <a:endParaRPr lang="en-US" baseline="0" dirty="0"/>
          </a:p>
          <a:p>
            <a:r>
              <a:rPr lang="en-US" baseline="0" dirty="0"/>
              <a:t>Another difference is that in C, we must declare variables before we can ever use them. We have to set aside space in memory for the variable before we can assign anything to the variable. This is not something we had to do in MATLAB. </a:t>
            </a:r>
          </a:p>
          <a:p>
            <a:endParaRPr lang="en-US" baseline="0" dirty="0"/>
          </a:p>
          <a:p>
            <a:r>
              <a:rPr lang="en-US" baseline="0" dirty="0"/>
              <a:t>Additionally, we must include preprocessor directives in C, which is not something we had to do in MATLAB. We will cover this in more detail in a few slides, but this is a good time to introduce the topic and ask students to describe what preprocessor directives do or to provide examples of what they are.</a:t>
            </a:r>
          </a:p>
          <a:p>
            <a:endParaRPr lang="en-US" baseline="0" dirty="0"/>
          </a:p>
          <a:p>
            <a:r>
              <a:rPr lang="en-US" sz="1200" dirty="0"/>
              <a:t>(D&amp;D – Sections 1.4</a:t>
            </a:r>
            <a:r>
              <a:rPr lang="en-US" sz="1200" baseline="0" dirty="0"/>
              <a:t> – 1.7, Sections 2.1 – 2.4, Sections 13.1 – 13.4)</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6</a:t>
            </a:fld>
            <a:endParaRPr lang="en-US"/>
          </a:p>
        </p:txBody>
      </p:sp>
    </p:spTree>
    <p:extLst>
      <p:ext uri="{BB962C8B-B14F-4D97-AF65-F5344CB8AC3E}">
        <p14:creationId xmlns:p14="http://schemas.microsoft.com/office/powerpoint/2010/main" val="177889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7</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Instructor:</a:t>
            </a:r>
          </a:p>
          <a:p>
            <a:r>
              <a:rPr lang="en-US" sz="1200" dirty="0"/>
              <a:t>Certain words have a special meaning to the C compiler.  They are called reserved words or keywords.  We should not try to use these words as names of variables or function names in a program. This is similar to MATLAB. MATLAB also has reserved</a:t>
            </a:r>
            <a:r>
              <a:rPr lang="en-US" sz="1200" baseline="0" dirty="0"/>
              <a:t> words such as else, while, etc. Also, r</a:t>
            </a:r>
            <a:r>
              <a:rPr lang="en-US" sz="1200" dirty="0"/>
              <a:t>ecall that MATLAB had a number of built-in</a:t>
            </a:r>
            <a:r>
              <a:rPr lang="en-US" sz="1200" baseline="0" dirty="0"/>
              <a:t> functions and you did not want to use the built in function names as the names of variables or functions you created.</a:t>
            </a:r>
          </a:p>
          <a:p>
            <a:endParaRPr lang="en-US" sz="1200" baseline="0" dirty="0"/>
          </a:p>
          <a:p>
            <a:r>
              <a:rPr lang="en-US" sz="1200" baseline="0" dirty="0"/>
              <a:t>Note that while there may be overlap between the words in MATLAB and C, the way they are used and their function may differ. Bold words on the slide exist ONLY in the language specified.</a:t>
            </a:r>
          </a:p>
          <a:p>
            <a:endParaRPr lang="en-US" sz="1200" baseline="0" dirty="0"/>
          </a:p>
          <a:p>
            <a:r>
              <a:rPr lang="en-US" sz="1200" baseline="0" dirty="0"/>
              <a:t>This slide shows just a small sample of keywords.</a:t>
            </a:r>
          </a:p>
          <a:p>
            <a:endParaRPr lang="en-US" sz="1200" dirty="0"/>
          </a:p>
          <a:p>
            <a:r>
              <a:rPr lang="en-US" sz="1200" dirty="0"/>
              <a:t>The keyword list for C contains 32 words (D&amp;D – Section 2.6).   </a:t>
            </a:r>
            <a:endParaRPr lang="en-US" dirty="0"/>
          </a:p>
        </p:txBody>
      </p:sp>
    </p:spTree>
    <p:extLst>
      <p:ext uri="{BB962C8B-B14F-4D97-AF65-F5344CB8AC3E}">
        <p14:creationId xmlns:p14="http://schemas.microsoft.com/office/powerpoint/2010/main" val="379238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a:t>
            </a:r>
            <a:r>
              <a:rPr lang="en-US" baseline="0" dirty="0"/>
              <a:t> pointing out here:</a:t>
            </a:r>
          </a:p>
          <a:p>
            <a:endParaRPr lang="en-US" baseline="0" dirty="0"/>
          </a:p>
          <a:p>
            <a:r>
              <a:rPr lang="en-US" baseline="0" dirty="0"/>
              <a:t>There should be comments at the start of your program that explains what’s going on and who wrote it and when, that is, some documentation so whomever is looking at it can get a sense of the context right at the start.</a:t>
            </a:r>
          </a:p>
          <a:p>
            <a:endParaRPr lang="en-US" baseline="0" dirty="0"/>
          </a:p>
          <a:p>
            <a:r>
              <a:rPr lang="en-US" baseline="0" dirty="0"/>
              <a:t>We will need to use #include to include the library files that we need to make some of the built in functions work.  Different functions require different libraries.  So, depending on what we’re doing the #include list could be long or it could be short.</a:t>
            </a:r>
          </a:p>
          <a:p>
            <a:endParaRPr lang="en-US" baseline="0" dirty="0"/>
          </a:p>
          <a:p>
            <a:r>
              <a:rPr lang="en-US" baseline="0" dirty="0"/>
              <a:t>We probably won’t truly need any defined constants, but we should make use of them.  Partly by defining these constants with words or phrases that have meaning to us, it will make programs easier to understand.  Also, if we decide to change the value of a constant, we can change it in one place, and it will update throughout the program.  Don’t forget, these are constants.  Their value cannot be changed and a defined constant can never be assigned a value within the body of a program (i.e., you’ll never see a defined constant on the LHS of the =.</a:t>
            </a:r>
          </a:p>
          <a:p>
            <a:endParaRPr lang="en-US" baseline="0" dirty="0"/>
          </a:p>
          <a:p>
            <a:r>
              <a:rPr lang="en-US" baseline="0" dirty="0"/>
              <a:t>C requires that we set up a data type for each variable so that it knows how much memory space to dedicate to that variable, which in turn dictates how big of a value can be stored in the variable.  This step is called declaring the variable.  It is common that all variables are declared at the beginning of the function and then used throughout the rest of the function.  However, it is possible to declare variables immediately before using them.</a:t>
            </a:r>
          </a:p>
          <a:p>
            <a:endParaRPr lang="en-US" baseline="0" dirty="0"/>
          </a:p>
          <a:p>
            <a:r>
              <a:rPr lang="en-US" baseline="0" dirty="0"/>
              <a:t>Depending on how much time you want to spend on this, you might take the opportunity to ask what the difference is between the declaration of ‘a’ as an integer and the declaration of ‘b’ as an integer.</a:t>
            </a:r>
          </a:p>
          <a:p>
            <a:endParaRPr lang="en-US" baseline="0" dirty="0"/>
          </a:p>
          <a:p>
            <a:r>
              <a:rPr lang="en-US" baseline="0" dirty="0"/>
              <a:t>The last part of the main() function is the executable part, where the variables and functions and constants are used.</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8</a:t>
            </a:fld>
            <a:endParaRPr lang="en-US"/>
          </a:p>
        </p:txBody>
      </p:sp>
    </p:spTree>
    <p:extLst>
      <p:ext uri="{BB962C8B-B14F-4D97-AF65-F5344CB8AC3E}">
        <p14:creationId xmlns:p14="http://schemas.microsoft.com/office/powerpoint/2010/main" val="53141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point of this</a:t>
            </a:r>
            <a:r>
              <a:rPr lang="en-US" baseline="0" dirty="0"/>
              <a:t> is to remind students that comments are to be used liberally throughout their code for two reasons.  One, they should put the comments in first as a way of designing and planning the code they plan to write.  If they can explain what the code is supposed to do, then they can write the actual C language commands to make it happen.  Until they have that understanding, it will be more difficult to figure out what part of the language to use.</a:t>
            </a:r>
          </a:p>
          <a:p>
            <a:endParaRPr lang="en-US" baseline="0" dirty="0"/>
          </a:p>
          <a:p>
            <a:r>
              <a:rPr lang="en-US" baseline="0" dirty="0"/>
              <a:t>Two, comments make it so someone else can understand their code.  That may not be a big deal for the programs written in this class, but it’s a good habit to be in for when they write larger, more complex programs.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9</a:t>
            </a:fld>
            <a:endParaRPr lang="en-US"/>
          </a:p>
        </p:txBody>
      </p:sp>
    </p:spTree>
    <p:extLst>
      <p:ext uri="{BB962C8B-B14F-4D97-AF65-F5344CB8AC3E}">
        <p14:creationId xmlns:p14="http://schemas.microsoft.com/office/powerpoint/2010/main" val="158047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Formal Comments: </a:t>
            </a:r>
          </a:p>
          <a:p>
            <a:pPr marL="800100" lvl="1" indent="-342900">
              <a:lnSpc>
                <a:spcPct val="90000"/>
              </a:lnSpc>
              <a:buFont typeface="Arial" pitchFamily="34" charset="0"/>
              <a:buChar char="•"/>
            </a:pPr>
            <a:r>
              <a:rPr lang="en-US" sz="2100" dirty="0"/>
              <a:t>Used for detailed description of functions or operations (for our benefit, not compiler’s).</a:t>
            </a:r>
          </a:p>
          <a:p>
            <a:pPr marL="800100" lvl="1" indent="-342900">
              <a:lnSpc>
                <a:spcPct val="90000"/>
              </a:lnSpc>
              <a:buFont typeface="Arial" pitchFamily="34" charset="0"/>
              <a:buChar char="•"/>
            </a:pPr>
            <a:r>
              <a:rPr lang="en-US" sz="2100" dirty="0"/>
              <a:t>Can take multiple lines in source file.</a:t>
            </a:r>
          </a:p>
          <a:p>
            <a:r>
              <a:rPr lang="en-US" dirty="0"/>
              <a:t>It is important to highlight that “informal” comments exist only</a:t>
            </a:r>
            <a:r>
              <a:rPr lang="en-US" baseline="0" dirty="0"/>
              <a:t> in C++. We are currently working in programming in C, but the computer has a C++ compiler, which means the computer will recognize and understand the use of “informal” comments if you use them now.</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10</a:t>
            </a:fld>
            <a:endParaRPr lang="en-US"/>
          </a:p>
        </p:txBody>
      </p:sp>
    </p:spTree>
    <p:extLst>
      <p:ext uri="{BB962C8B-B14F-4D97-AF65-F5344CB8AC3E}">
        <p14:creationId xmlns:p14="http://schemas.microsoft.com/office/powerpoint/2010/main" val="155619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preprocessor in C instructs the compiler to do required pre-processing before the actual compilation. Examples of preprocessor directives in C that we will use are #include and #define. #include allows us to include header files in our program, which provides us access to various libraries. This is an opportunity to again make the comparison to MATLAB. In C, if I want to use a certain function then I have to include the header file for that library. This is not something we had to do in MATLAB.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#define allows us to create constants to be used throughout our program. It defines a symbolic constant. A symbolic constant is an identifier that’s replaced with replacement text by the C preprocessor before the program is compiled. When the program is preprocessed, all occurrences of the symbolic constant are replaced with the replacement text. For example, everywhere in the program where you would see PI would be replaced with 3.14159265359.</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(D&amp;D – Section 6.4). </a:t>
            </a: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11</a:t>
            </a:fld>
            <a:endParaRPr lang="en-US"/>
          </a:p>
        </p:txBody>
      </p:sp>
    </p:spTree>
    <p:extLst>
      <p:ext uri="{BB962C8B-B14F-4D97-AF65-F5344CB8AC3E}">
        <p14:creationId xmlns:p14="http://schemas.microsoft.com/office/powerpoint/2010/main" val="223925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1"/>
            <a:ext cx="7886700" cy="744639"/>
          </a:xfrm>
          <a:prstGeom prst="rect">
            <a:avLst/>
          </a:prstGeom>
          <a:ln>
            <a:noFill/>
          </a:ln>
        </p:spPr>
        <p:txBody>
          <a:bodyPr anchor="ctr"/>
          <a:lstStyle>
            <a:lvl1pPr>
              <a:defRPr sz="3726"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16">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08/06/20</a:t>
            </a:r>
            <a:endParaRPr lang="en-US" dirty="0"/>
          </a:p>
        </p:txBody>
      </p:sp>
      <p:sp>
        <p:nvSpPr>
          <p:cNvPr id="4" name="Footer Placeholder 3"/>
          <p:cNvSpPr>
            <a:spLocks noGrp="1"/>
          </p:cNvSpPr>
          <p:nvPr>
            <p:ph type="ftr" sz="quarter" idx="13"/>
          </p:nvPr>
        </p:nvSpPr>
        <p:spPr/>
        <p:txBody>
          <a:bodyPr/>
          <a:lstStyle/>
          <a:p>
            <a:r>
              <a:rPr lang="en-US"/>
              <a:t>1.06</a:t>
            </a:r>
            <a:endParaRPr lang="en-US" dirty="0"/>
          </a:p>
        </p:txBody>
      </p:sp>
      <p:sp>
        <p:nvSpPr>
          <p:cNvPr id="5" name="Slide Number Placeholder 4"/>
          <p:cNvSpPr>
            <a:spLocks noGrp="1"/>
          </p:cNvSpPr>
          <p:nvPr>
            <p:ph type="sldNum" sz="quarter" idx="14"/>
          </p:nvPr>
        </p:nvSpPr>
        <p:spPr/>
        <p:txBody>
          <a:bodyPr/>
          <a:lstStyle/>
          <a:p>
            <a:fld id="{F8BC982C-7348-4534-82A3-D475A9C247F4}" type="slidenum">
              <a:rPr lang="en-US" smtClean="0"/>
              <a:pPr/>
              <a:t>‹#›</a:t>
            </a:fld>
            <a:endParaRPr lang="en-US" dirty="0"/>
          </a:p>
        </p:txBody>
      </p:sp>
    </p:spTree>
    <p:extLst>
      <p:ext uri="{BB962C8B-B14F-4D97-AF65-F5344CB8AC3E}">
        <p14:creationId xmlns:p14="http://schemas.microsoft.com/office/powerpoint/2010/main" val="97201545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1" y="1525323"/>
            <a:ext cx="4701503" cy="3771636"/>
          </a:xfrm>
          <a:prstGeom prst="rect">
            <a:avLst/>
          </a:prstGeom>
          <a:ln>
            <a:solidFill>
              <a:srgbClr val="FFFFFF"/>
            </a:solidFill>
          </a:ln>
        </p:spPr>
        <p:txBody>
          <a:bodyPr/>
          <a:lstStyle>
            <a:lvl1pPr>
              <a:lnSpc>
                <a:spcPts val="2786"/>
              </a:lnSpc>
              <a:spcBef>
                <a:spcPts val="0"/>
              </a:spcBef>
              <a:defRPr>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1.06</a:t>
            </a:r>
          </a:p>
        </p:txBody>
      </p:sp>
      <p:sp>
        <p:nvSpPr>
          <p:cNvPr id="4" name="Slide Number Placeholder 3"/>
          <p:cNvSpPr>
            <a:spLocks noGrp="1"/>
          </p:cNvSpPr>
          <p:nvPr>
            <p:ph type="sldNum" sz="quarter" idx="19"/>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88232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786"/>
              </a:lnSpc>
              <a:spcBef>
                <a:spcPts val="0"/>
              </a:spcBef>
              <a:defRPr>
                <a:solidFill>
                  <a:schemeClr val="bg1">
                    <a:lumMod val="7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1.06</a:t>
            </a:r>
          </a:p>
        </p:txBody>
      </p:sp>
      <p:sp>
        <p:nvSpPr>
          <p:cNvPr id="4" name="Slide Number Placeholder 3"/>
          <p:cNvSpPr>
            <a:spLocks noGrp="1"/>
          </p:cNvSpPr>
          <p:nvPr>
            <p:ph type="sldNum" sz="quarter" idx="19"/>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237525920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60"/>
            <a:ext cx="2133600" cy="304271"/>
          </a:xfrm>
          <a:prstGeom prst="rect">
            <a:avLst/>
          </a:prstGeom>
        </p:spPr>
        <p:txBody>
          <a:bodyPr/>
          <a:lstStyle/>
          <a:p>
            <a:r>
              <a:rPr lang="en-US"/>
              <a:t>08/06/20</a:t>
            </a:r>
          </a:p>
        </p:txBody>
      </p:sp>
      <p:sp>
        <p:nvSpPr>
          <p:cNvPr id="3" name="Footer Placeholder 2"/>
          <p:cNvSpPr>
            <a:spLocks noGrp="1"/>
          </p:cNvSpPr>
          <p:nvPr>
            <p:ph type="ftr" sz="quarter" idx="11"/>
          </p:nvPr>
        </p:nvSpPr>
        <p:spPr>
          <a:xfrm>
            <a:off x="3124200" y="5296960"/>
            <a:ext cx="2895600" cy="304271"/>
          </a:xfrm>
          <a:prstGeom prst="rect">
            <a:avLst/>
          </a:prstGeom>
        </p:spPr>
        <p:txBody>
          <a:bodyPr/>
          <a:lstStyle/>
          <a:p>
            <a:r>
              <a:rPr lang="en-US"/>
              <a:t>1.06</a:t>
            </a:r>
          </a:p>
        </p:txBody>
      </p:sp>
      <p:sp>
        <p:nvSpPr>
          <p:cNvPr id="4" name="Slide Number Placeholder 3"/>
          <p:cNvSpPr>
            <a:spLocks noGrp="1"/>
          </p:cNvSpPr>
          <p:nvPr>
            <p:ph type="sldNum" sz="quarter" idx="12"/>
          </p:nvPr>
        </p:nvSpPr>
        <p:spPr>
          <a:xfrm>
            <a:off x="6553200" y="5296960"/>
            <a:ext cx="2133600" cy="304271"/>
          </a:xfrm>
          <a:prstGeom prst="rect">
            <a:avLst/>
          </a:prstGeom>
        </p:spPr>
        <p:txBody>
          <a:bodyPr/>
          <a:lstStyle/>
          <a:p>
            <a:fld id="{61B7C134-EDE9-EC4F-BC2B-460586B5077B}" type="slidenum">
              <a:rPr lang="en-US" smtClean="0"/>
              <a:pPr/>
              <a:t>‹#›</a:t>
            </a:fld>
            <a:endParaRPr lang="en-US"/>
          </a:p>
        </p:txBody>
      </p:sp>
    </p:spTree>
    <p:extLst>
      <p:ext uri="{BB962C8B-B14F-4D97-AF65-F5344CB8AC3E}">
        <p14:creationId xmlns:p14="http://schemas.microsoft.com/office/powerpoint/2010/main" val="372927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7"/>
            <a:ext cx="7194020" cy="3681126"/>
          </a:xfrm>
          <a:prstGeom prst="rect">
            <a:avLst/>
          </a:prstGeom>
          <a:ln>
            <a:solidFill>
              <a:srgbClr val="FFFFFF"/>
            </a:solidFill>
          </a:ln>
        </p:spPr>
        <p:txBody>
          <a:bodyPr/>
          <a:lstStyle>
            <a:lvl1pPr algn="l">
              <a:lnSpc>
                <a:spcPts val="6804"/>
              </a:lnSpc>
              <a:spcBef>
                <a:spcPts val="0"/>
              </a:spcBef>
              <a:defRPr sz="6480" b="1" baseline="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1.06</a:t>
            </a:r>
          </a:p>
        </p:txBody>
      </p:sp>
      <p:sp>
        <p:nvSpPr>
          <p:cNvPr id="4" name="Slide Number Placeholder 3"/>
          <p:cNvSpPr>
            <a:spLocks noGrp="1"/>
          </p:cNvSpPr>
          <p:nvPr>
            <p:ph type="sldNum" sz="quarter" idx="19"/>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241948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308610" indent="-308610">
              <a:buFont typeface="Arial" panose="020B0604020202020204" pitchFamily="34" charset="0"/>
              <a:buChar char="•"/>
              <a:defRPr sz="2400">
                <a:solidFill>
                  <a:schemeClr val="tx1"/>
                </a:solidFill>
              </a:defRPr>
            </a:lvl1pPr>
            <a:lvl2pPr marL="458788" indent="-458788">
              <a:spcBef>
                <a:spcPts val="486"/>
              </a:spcBef>
              <a:buFont typeface="Arial" panose="020B0604020202020204" pitchFamily="34" charset="0"/>
              <a:buChar char="•"/>
              <a:defRPr sz="2000">
                <a:solidFill>
                  <a:schemeClr val="tx1"/>
                </a:solidFill>
              </a:defRPr>
            </a:lvl2pPr>
            <a:lvl3pPr marL="718662" indent="-410052" algn="l">
              <a:spcBef>
                <a:spcPts val="540"/>
              </a:spcBef>
              <a:buFont typeface="Arial" panose="020B0604020202020204" pitchFamily="34" charset="0"/>
              <a:buChar char="─"/>
              <a:tabLst>
                <a:tab pos="372904" algn="l"/>
              </a:tabLst>
              <a:defRPr sz="1800">
                <a:solidFill>
                  <a:schemeClr val="tx1"/>
                </a:solidFill>
              </a:defRPr>
            </a:lvl3pPr>
            <a:lvl4pPr marL="822960" indent="0">
              <a:spcBef>
                <a:spcPts val="540"/>
              </a:spcBef>
              <a:defRPr>
                <a:solidFill>
                  <a:schemeClr val="tx1"/>
                </a:solidFill>
              </a:defRPr>
            </a:lvl4pPr>
            <a:lvl5pPr marL="740664" indent="0">
              <a:spcBef>
                <a:spcPts val="284"/>
              </a:spcBef>
              <a:buNone/>
              <a:defRPr sz="129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6"/>
            <a:ext cx="8296392" cy="647863"/>
          </a:xfrm>
          <a:prstGeom prst="rect">
            <a:avLst/>
          </a:prstGeom>
        </p:spPr>
        <p:txBody>
          <a:bodyPr/>
          <a:lstStyle>
            <a:lvl1pPr algn="l">
              <a:defRPr sz="2800"/>
            </a:lvl1pPr>
          </a:lstStyle>
          <a:p>
            <a:r>
              <a:rPr lang="en-US" dirty="0"/>
              <a:t>Click to edit Master title style</a:t>
            </a:r>
          </a:p>
        </p:txBody>
      </p:sp>
      <p:sp>
        <p:nvSpPr>
          <p:cNvPr id="2" name="Date Placeholder 1"/>
          <p:cNvSpPr>
            <a:spLocks noGrp="1"/>
          </p:cNvSpPr>
          <p:nvPr>
            <p:ph type="dt" sz="half" idx="14"/>
          </p:nvPr>
        </p:nvSpPr>
        <p:spPr/>
        <p:txBody>
          <a:bodyPr/>
          <a:lstStyle>
            <a:lvl1pPr>
              <a:defRPr>
                <a:solidFill>
                  <a:schemeClr val="tx1"/>
                </a:solidFill>
              </a:defRPr>
            </a:lvl1pPr>
          </a:lstStyle>
          <a:p>
            <a:r>
              <a:rPr lang="en-US"/>
              <a:t>08/06/20</a:t>
            </a:r>
            <a:endParaRPr lang="en-US" dirty="0"/>
          </a:p>
        </p:txBody>
      </p:sp>
      <p:sp>
        <p:nvSpPr>
          <p:cNvPr id="3" name="Footer Placeholder 2"/>
          <p:cNvSpPr>
            <a:spLocks noGrp="1"/>
          </p:cNvSpPr>
          <p:nvPr>
            <p:ph type="ftr" sz="quarter" idx="15"/>
          </p:nvPr>
        </p:nvSpPr>
        <p:spPr/>
        <p:txBody>
          <a:bodyPr/>
          <a:lstStyle>
            <a:lvl1pPr>
              <a:defRPr>
                <a:solidFill>
                  <a:schemeClr val="tx1"/>
                </a:solidFill>
              </a:defRPr>
            </a:lvl1pPr>
          </a:lstStyle>
          <a:p>
            <a:r>
              <a:rPr lang="en-US"/>
              <a:t>1.06</a:t>
            </a:r>
            <a:endParaRPr lang="en-US" dirty="0"/>
          </a:p>
        </p:txBody>
      </p:sp>
      <p:sp>
        <p:nvSpPr>
          <p:cNvPr id="4" name="Slide Number Placeholder 3"/>
          <p:cNvSpPr>
            <a:spLocks noGrp="1"/>
          </p:cNvSpPr>
          <p:nvPr>
            <p:ph type="sldNum" sz="quarter" idx="16"/>
          </p:nvPr>
        </p:nvSpPr>
        <p:spPr/>
        <p:txBody>
          <a:bodyPr/>
          <a:lstStyle>
            <a:lvl1pPr>
              <a:defRPr>
                <a:solidFill>
                  <a:schemeClr val="tx1"/>
                </a:solidFill>
              </a:defRPr>
            </a:lvl1pPr>
          </a:lstStyle>
          <a:p>
            <a:fld id="{2D885853-2C5F-4F1E-8167-E808C43B1371}" type="slidenum">
              <a:rPr lang="en-US" smtClean="0"/>
              <a:pPr/>
              <a:t>‹#›</a:t>
            </a:fld>
            <a:endParaRPr lang="en-US" dirty="0"/>
          </a:p>
        </p:txBody>
      </p:sp>
    </p:spTree>
    <p:extLst>
      <p:ext uri="{BB962C8B-B14F-4D97-AF65-F5344CB8AC3E}">
        <p14:creationId xmlns:p14="http://schemas.microsoft.com/office/powerpoint/2010/main" val="287383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370328" rtl="0" eaLnBrk="1" latinLnBrk="0" hangingPunct="1">
              <a:defRPr lang="en-US" sz="2160" kern="1200" dirty="0" smtClean="0">
                <a:solidFill>
                  <a:srgbClr val="BB0000"/>
                </a:solidFill>
                <a:latin typeface="+mn-lt"/>
                <a:ea typeface="+mn-ea"/>
                <a:cs typeface="+mn-cs"/>
              </a:defRPr>
            </a:lvl3pPr>
            <a:lvl4pPr marL="34290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dirty="0"/>
              <a:t>Click to edit Master text styles</a:t>
            </a:r>
          </a:p>
          <a:p>
            <a:pPr lvl="1"/>
            <a:r>
              <a:rPr lang="en-US" dirty="0"/>
              <a:t>Second level</a:t>
            </a:r>
          </a:p>
          <a:p>
            <a:pPr lvl="3"/>
            <a:r>
              <a:rPr lang="en-US" dirty="0"/>
              <a:t>Third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342900" indent="-342900" algn="l" defTabSz="370328" rtl="0" eaLnBrk="1" latinLnBrk="0" hangingPunct="1">
              <a:spcBef>
                <a:spcPts val="600"/>
              </a:spcBef>
              <a:spcAft>
                <a:spcPts val="0"/>
              </a:spcAft>
              <a:buFont typeface="Arial" panose="020B0604020202020204" pitchFamily="34" charset="0"/>
              <a:buChar char="•"/>
              <a:defRPr lang="en-US" sz="2400" kern="1200" dirty="0" smtClean="0">
                <a:solidFill>
                  <a:schemeClr val="tx1"/>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solidFill>
                <a:latin typeface="+mn-lt"/>
                <a:ea typeface="+mn-ea"/>
                <a:cs typeface="+mn-cs"/>
              </a:defRPr>
            </a:lvl2pPr>
            <a:lvl3pPr marL="798513" indent="-455613" algn="l" defTabSz="370328" rtl="0" eaLnBrk="1" latinLnBrk="0" hangingPunct="1">
              <a:buFont typeface="Arial" panose="020B0604020202020204" pitchFamily="34" charset="0"/>
              <a:buChar char="─"/>
              <a:defRPr lang="en-US" sz="1800" kern="1200" dirty="0" smtClean="0">
                <a:solidFill>
                  <a:schemeClr val="tx1"/>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dirty="0"/>
              <a:t>Click to edit Master text styles</a:t>
            </a:r>
          </a:p>
          <a:p>
            <a:pPr lvl="1"/>
            <a:r>
              <a:rPr lang="en-US" dirty="0"/>
              <a:t>Second level</a:t>
            </a:r>
          </a:p>
          <a:p>
            <a:pPr lvl="2"/>
            <a:r>
              <a:rPr lang="en-US" dirty="0"/>
              <a:t>Third level</a:t>
            </a:r>
          </a:p>
        </p:txBody>
      </p:sp>
      <p:sp>
        <p:nvSpPr>
          <p:cNvPr id="12" name="Title 3"/>
          <p:cNvSpPr>
            <a:spLocks noGrp="1"/>
          </p:cNvSpPr>
          <p:nvPr>
            <p:ph type="title"/>
          </p:nvPr>
        </p:nvSpPr>
        <p:spPr>
          <a:xfrm>
            <a:off x="439046" y="877466"/>
            <a:ext cx="8296392" cy="647863"/>
          </a:xfrm>
          <a:prstGeom prst="rect">
            <a:avLst/>
          </a:prstGeom>
        </p:spPr>
        <p:txBody>
          <a:bodyPr/>
          <a:lstStyle>
            <a:lvl1pPr algn="l">
              <a:defRPr sz="2800"/>
            </a:lvl1pPr>
          </a:lstStyle>
          <a:p>
            <a:r>
              <a:rPr lang="en-US" dirty="0"/>
              <a:t>Click to edit Master title style</a:t>
            </a:r>
          </a:p>
        </p:txBody>
      </p:sp>
      <p:sp>
        <p:nvSpPr>
          <p:cNvPr id="2" name="Date Placeholder 1"/>
          <p:cNvSpPr>
            <a:spLocks noGrp="1"/>
          </p:cNvSpPr>
          <p:nvPr>
            <p:ph type="dt" sz="half" idx="11"/>
          </p:nvPr>
        </p:nvSpPr>
        <p:spPr/>
        <p:txBody>
          <a:bodyPr/>
          <a:lstStyle>
            <a:lvl1pPr>
              <a:defRPr>
                <a:solidFill>
                  <a:schemeClr val="tx1"/>
                </a:solidFill>
              </a:defRPr>
            </a:lvl1pPr>
          </a:lstStyle>
          <a:p>
            <a:r>
              <a:rPr lang="en-US"/>
              <a:t>08/06/20</a:t>
            </a:r>
            <a:endParaRPr lang="en-US" dirty="0"/>
          </a:p>
        </p:txBody>
      </p:sp>
      <p:sp>
        <p:nvSpPr>
          <p:cNvPr id="4" name="Footer Placeholder 3"/>
          <p:cNvSpPr>
            <a:spLocks noGrp="1"/>
          </p:cNvSpPr>
          <p:nvPr>
            <p:ph type="ftr" sz="quarter" idx="12"/>
          </p:nvPr>
        </p:nvSpPr>
        <p:spPr/>
        <p:txBody>
          <a:bodyPr/>
          <a:lstStyle>
            <a:lvl1pPr>
              <a:defRPr>
                <a:solidFill>
                  <a:schemeClr val="tx1"/>
                </a:solidFill>
              </a:defRPr>
            </a:lvl1pPr>
          </a:lstStyle>
          <a:p>
            <a:r>
              <a:rPr lang="en-US"/>
              <a:t>1.06</a:t>
            </a:r>
            <a:endParaRPr lang="en-US" dirty="0"/>
          </a:p>
        </p:txBody>
      </p:sp>
      <p:sp>
        <p:nvSpPr>
          <p:cNvPr id="5" name="Slide Number Placeholder 4"/>
          <p:cNvSpPr>
            <a:spLocks noGrp="1"/>
          </p:cNvSpPr>
          <p:nvPr>
            <p:ph type="sldNum" sz="quarter" idx="13"/>
          </p:nvPr>
        </p:nvSpPr>
        <p:spPr/>
        <p:txBody>
          <a:bodyPr/>
          <a:lstStyle>
            <a:lvl1pPr>
              <a:defRPr>
                <a:solidFill>
                  <a:schemeClr val="tx1"/>
                </a:solidFill>
              </a:defRPr>
            </a:lvl1pPr>
          </a:lstStyle>
          <a:p>
            <a:fld id="{2D885853-2C5F-4F1E-8167-E808C43B1371}" type="slidenum">
              <a:rPr lang="en-US" smtClean="0"/>
              <a:pPr/>
              <a:t>‹#›</a:t>
            </a:fld>
            <a:endParaRPr lang="en-US" dirty="0"/>
          </a:p>
        </p:txBody>
      </p:sp>
    </p:spTree>
    <p:extLst>
      <p:ext uri="{BB962C8B-B14F-4D97-AF65-F5344CB8AC3E}">
        <p14:creationId xmlns:p14="http://schemas.microsoft.com/office/powerpoint/2010/main" val="409248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08/06/20</a:t>
            </a:r>
          </a:p>
        </p:txBody>
      </p:sp>
      <p:sp>
        <p:nvSpPr>
          <p:cNvPr id="5" name="Footer Placeholder 4"/>
          <p:cNvSpPr>
            <a:spLocks noGrp="1"/>
          </p:cNvSpPr>
          <p:nvPr>
            <p:ph type="ftr" sz="quarter" idx="11"/>
          </p:nvPr>
        </p:nvSpPr>
        <p:spPr/>
        <p:txBody>
          <a:bodyPr/>
          <a:lstStyle/>
          <a:p>
            <a:r>
              <a:rPr lang="en-US"/>
              <a:t>1.06</a:t>
            </a:r>
          </a:p>
        </p:txBody>
      </p:sp>
      <p:sp>
        <p:nvSpPr>
          <p:cNvPr id="6" name="Slide Number Placeholder 5"/>
          <p:cNvSpPr>
            <a:spLocks noGrp="1"/>
          </p:cNvSpPr>
          <p:nvPr>
            <p:ph type="sldNum" sz="quarter" idx="12"/>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248771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solidFill>
                <a:srgbClr val="BB0000"/>
              </a:solidFill>
            </a:endParaRPr>
          </a:p>
        </p:txBody>
      </p:sp>
      <p:sp>
        <p:nvSpPr>
          <p:cNvPr id="9" name="Content Placeholder 2"/>
          <p:cNvSpPr>
            <a:spLocks noGrp="1"/>
          </p:cNvSpPr>
          <p:nvPr>
            <p:ph idx="16" hasCustomPrompt="1"/>
          </p:nvPr>
        </p:nvSpPr>
        <p:spPr>
          <a:xfrm>
            <a:off x="651758" y="1445437"/>
            <a:ext cx="7194020" cy="3681126"/>
          </a:xfrm>
          <a:prstGeom prst="rect">
            <a:avLst/>
          </a:prstGeom>
          <a:ln>
            <a:solidFill>
              <a:srgbClr val="BB0000"/>
            </a:solidFill>
          </a:ln>
        </p:spPr>
        <p:txBody>
          <a:bodyPr/>
          <a:lstStyle>
            <a:lvl1pPr algn="l">
              <a:lnSpc>
                <a:spcPts val="6804"/>
              </a:lnSpc>
              <a:spcBef>
                <a:spcPts val="0"/>
              </a:spcBef>
              <a:defRPr sz="6480" b="1" baseline="0">
                <a:solidFill>
                  <a:schemeClr val="bg1"/>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1.06</a:t>
            </a:r>
          </a:p>
        </p:txBody>
      </p:sp>
      <p:sp>
        <p:nvSpPr>
          <p:cNvPr id="5" name="Slide Number Placeholder 4"/>
          <p:cNvSpPr>
            <a:spLocks noGrp="1"/>
          </p:cNvSpPr>
          <p:nvPr>
            <p:ph type="sldNum" sz="quarter" idx="19"/>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121791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4"/>
            <a:ext cx="3392206" cy="911688"/>
          </a:xfrm>
          <a:prstGeom prst="rect">
            <a:avLst/>
          </a:prstGeom>
          <a:ln>
            <a:solidFill>
              <a:schemeClr val="bg1"/>
            </a:solidFill>
          </a:ln>
        </p:spPr>
        <p:txBody>
          <a:bodyPr/>
          <a:lstStyle>
            <a:lvl1pPr algn="r">
              <a:lnSpc>
                <a:spcPct val="110000"/>
              </a:lnSpc>
              <a:spcBef>
                <a:spcPts val="0"/>
              </a:spcBef>
              <a:defRPr sz="1944" baseline="-2500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algn="r">
              <a:lnSpc>
                <a:spcPct val="110000"/>
              </a:lnSpc>
            </a:pPr>
            <a:r>
              <a:rPr lang="en-US" sz="1944" dirty="0">
                <a:solidFill>
                  <a:schemeClr val="tx1">
                    <a:lumMod val="75000"/>
                    <a:lumOff val="25000"/>
                  </a:schemeClr>
                </a:solidFill>
                <a:cs typeface="Arial"/>
              </a:rPr>
              <a:t>– </a:t>
            </a:r>
            <a:r>
              <a:rPr lang="en-US" sz="1944" dirty="0" err="1">
                <a:solidFill>
                  <a:schemeClr val="tx1">
                    <a:lumMod val="75000"/>
                    <a:lumOff val="25000"/>
                  </a:schemeClr>
                </a:solidFill>
                <a:cs typeface="Arial"/>
              </a:rPr>
              <a:t>Firstandlast</a:t>
            </a:r>
            <a:r>
              <a:rPr lang="en-US" sz="1944" dirty="0">
                <a:solidFill>
                  <a:schemeClr val="tx1">
                    <a:lumMod val="75000"/>
                    <a:lumOff val="25000"/>
                  </a:schemeClr>
                </a:solidFill>
                <a:cs typeface="Arial"/>
              </a:rPr>
              <a:t> Name</a:t>
            </a:r>
          </a:p>
          <a:p>
            <a:pPr algn="r">
              <a:lnSpc>
                <a:spcPct val="110000"/>
              </a:lnSpc>
            </a:pPr>
            <a:r>
              <a:rPr lang="en-US" sz="1458"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592" b="0" smtClean="0">
                <a:solidFill>
                  <a:srgbClr val="BB0032"/>
                </a:solidFill>
                <a:cs typeface="Arial"/>
              </a:defRPr>
            </a:lvl1pPr>
          </a:lstStyle>
          <a:p>
            <a:pPr lvl="0"/>
            <a:r>
              <a:rPr lang="en-US" sz="5265" b="0" dirty="0">
                <a:solidFill>
                  <a:srgbClr val="BB0032"/>
                </a:solidFill>
                <a:latin typeface="+mj-lt"/>
                <a:cs typeface="Arial"/>
              </a:rPr>
              <a:t>“Notable quotes</a:t>
            </a:r>
            <a:br>
              <a:rPr lang="en-US" sz="5265" b="0" dirty="0">
                <a:solidFill>
                  <a:srgbClr val="BB0032"/>
                </a:solidFill>
                <a:latin typeface="+mj-lt"/>
                <a:cs typeface="Arial"/>
              </a:rPr>
            </a:br>
            <a:r>
              <a:rPr lang="en-US" sz="5265" b="0" dirty="0">
                <a:solidFill>
                  <a:srgbClr val="BB0032"/>
                </a:solidFill>
                <a:latin typeface="+mj-lt"/>
                <a:cs typeface="Arial"/>
              </a:rPr>
              <a:t>goes right here,</a:t>
            </a:r>
            <a:br>
              <a:rPr lang="en-US" sz="5265" b="0" dirty="0">
                <a:solidFill>
                  <a:srgbClr val="BB0032"/>
                </a:solidFill>
                <a:latin typeface="+mj-lt"/>
                <a:cs typeface="Arial"/>
              </a:rPr>
            </a:br>
            <a:r>
              <a:rPr lang="en-US" sz="5265"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08/06/20</a:t>
            </a:r>
          </a:p>
        </p:txBody>
      </p:sp>
      <p:sp>
        <p:nvSpPr>
          <p:cNvPr id="3" name="Footer Placeholder 2"/>
          <p:cNvSpPr>
            <a:spLocks noGrp="1"/>
          </p:cNvSpPr>
          <p:nvPr>
            <p:ph type="ftr" sz="quarter" idx="20"/>
          </p:nvPr>
        </p:nvSpPr>
        <p:spPr/>
        <p:txBody>
          <a:bodyPr/>
          <a:lstStyle/>
          <a:p>
            <a:r>
              <a:rPr lang="en-US"/>
              <a:t>1.06</a:t>
            </a:r>
          </a:p>
        </p:txBody>
      </p:sp>
      <p:sp>
        <p:nvSpPr>
          <p:cNvPr id="4" name="Slide Number Placeholder 3"/>
          <p:cNvSpPr>
            <a:spLocks noGrp="1"/>
          </p:cNvSpPr>
          <p:nvPr>
            <p:ph type="sldNum" sz="quarter" idx="21"/>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89389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74066">
              <a:lnSpc>
                <a:spcPts val="2786"/>
              </a:lnSpc>
              <a:spcBef>
                <a:spcPts val="0"/>
              </a:spcBef>
              <a:defRPr sz="1620" b="1">
                <a:solidFill>
                  <a:srgbClr val="636D6E"/>
                </a:solidFill>
              </a:defRPr>
            </a:lvl1pPr>
            <a:lvl2pPr marL="74066" indent="148131">
              <a:spcBef>
                <a:spcPts val="162"/>
              </a:spcBef>
              <a:spcAft>
                <a:spcPts val="0"/>
              </a:spcAft>
              <a:buClr>
                <a:srgbClr val="BB0000"/>
              </a:buClr>
              <a:buFont typeface="Arial"/>
              <a:buChar char="•"/>
              <a:defRPr sz="1296">
                <a:solidFill>
                  <a:srgbClr val="636D6E"/>
                </a:solidFill>
              </a:defRPr>
            </a:lvl2pPr>
            <a:lvl3pPr marL="74066" indent="148131">
              <a:spcBef>
                <a:spcPts val="162"/>
              </a:spcBef>
              <a:spcAft>
                <a:spcPts val="0"/>
              </a:spcAft>
              <a:buClr>
                <a:srgbClr val="BB0000"/>
              </a:buClr>
              <a:defRPr sz="1296">
                <a:solidFill>
                  <a:srgbClr val="636D6E"/>
                </a:solidFill>
              </a:defRPr>
            </a:lvl3pPr>
            <a:lvl5pPr marL="407362" indent="0">
              <a:spcBef>
                <a:spcPts val="284"/>
              </a:spcBef>
              <a:buFont typeface="Arial"/>
              <a:buNone/>
              <a:defRPr sz="1458">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p:cNvSpPr>
            <a:spLocks noGrp="1"/>
          </p:cNvSpPr>
          <p:nvPr>
            <p:ph type="dt" sz="half" idx="15"/>
          </p:nvPr>
        </p:nvSpPr>
        <p:spPr/>
        <p:txBody>
          <a:bodyPr/>
          <a:lstStyle/>
          <a:p>
            <a:r>
              <a:rPr lang="en-US"/>
              <a:t>08/06/20</a:t>
            </a:r>
          </a:p>
        </p:txBody>
      </p:sp>
      <p:sp>
        <p:nvSpPr>
          <p:cNvPr id="3" name="Footer Placeholder 2"/>
          <p:cNvSpPr>
            <a:spLocks noGrp="1"/>
          </p:cNvSpPr>
          <p:nvPr>
            <p:ph type="ftr" sz="quarter" idx="16"/>
          </p:nvPr>
        </p:nvSpPr>
        <p:spPr/>
        <p:txBody>
          <a:bodyPr/>
          <a:lstStyle/>
          <a:p>
            <a:r>
              <a:rPr lang="en-US"/>
              <a:t>1.06</a:t>
            </a:r>
          </a:p>
        </p:txBody>
      </p:sp>
      <p:sp>
        <p:nvSpPr>
          <p:cNvPr id="4" name="Slide Number Placeholder 3"/>
          <p:cNvSpPr>
            <a:spLocks noGrp="1"/>
          </p:cNvSpPr>
          <p:nvPr>
            <p:ph type="sldNum" sz="quarter" idx="17"/>
          </p:nvPr>
        </p:nvSpPr>
        <p:spPr/>
        <p:txBody>
          <a:bodyPr/>
          <a:lstStyle/>
          <a:p>
            <a:fld id="{2D885853-2C5F-4F1E-8167-E808C43B1371}" type="slidenum">
              <a:rPr lang="en-US" smtClean="0"/>
              <a:t>‹#›</a:t>
            </a:fld>
            <a:endParaRPr lang="en-US"/>
          </a:p>
        </p:txBody>
      </p:sp>
    </p:spTree>
    <p:extLst>
      <p:ext uri="{BB962C8B-B14F-4D97-AF65-F5344CB8AC3E}">
        <p14:creationId xmlns:p14="http://schemas.microsoft.com/office/powerpoint/2010/main" val="2102978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emf"/><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6"/>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5" name="Picture 4" descr="OSU-Engineering-Horiz-RGBHE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86" y="1342135"/>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08/06/20</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US"/>
              <a:t>1.06</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F8BC982C-7348-4534-82A3-D475A9C247F4}" type="slidenum">
              <a:rPr lang="en-US" smtClean="0"/>
              <a:pPr/>
              <a:t>‹#›</a:t>
            </a:fld>
            <a:endParaRPr lang="en-US" dirty="0"/>
          </a:p>
        </p:txBody>
      </p:sp>
    </p:spTree>
    <p:extLst>
      <p:ext uri="{BB962C8B-B14F-4D97-AF65-F5344CB8AC3E}">
        <p14:creationId xmlns:p14="http://schemas.microsoft.com/office/powerpoint/2010/main" val="2675857511"/>
      </p:ext>
    </p:extLst>
  </p:cSld>
  <p:clrMap bg1="lt1" tx1="dk1" bg2="lt2" tx2="dk2" accent1="accent1" accent2="accent2" accent3="accent3" accent4="accent4" accent5="accent5" accent6="accent6" hlink="hlink" folHlink="folHlink"/>
  <p:sldLayoutIdLst>
    <p:sldLayoutId id="2147483673" r:id="rId1"/>
    <p:sldLayoutId id="2147483676" r:id="rId2"/>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601784" indent="-231455" algn="l" defTabSz="370328" rtl="0" eaLnBrk="1" latinLnBrk="0" hangingPunct="1">
        <a:spcBef>
          <a:spcPct val="20000"/>
        </a:spcBef>
        <a:buFont typeface="Arial"/>
        <a:buChar char="–"/>
        <a:defRPr sz="2268" kern="1200">
          <a:solidFill>
            <a:schemeClr val="tx1"/>
          </a:solidFill>
          <a:latin typeface="+mn-lt"/>
          <a:ea typeface="+mn-ea"/>
          <a:cs typeface="+mn-cs"/>
        </a:defRPr>
      </a:lvl2pPr>
      <a:lvl3pPr marL="925820" indent="-185163" algn="l" defTabSz="370328" rtl="0" eaLnBrk="1" latinLnBrk="0" hangingPunct="1">
        <a:spcBef>
          <a:spcPct val="20000"/>
        </a:spcBef>
        <a:buFont typeface="Arial"/>
        <a:buChar char="•"/>
        <a:defRPr sz="1944" kern="1200">
          <a:solidFill>
            <a:schemeClr val="tx1"/>
          </a:solidFill>
          <a:latin typeface="+mn-lt"/>
          <a:ea typeface="+mn-ea"/>
          <a:cs typeface="+mn-cs"/>
        </a:defRPr>
      </a:lvl3pPr>
      <a:lvl4pPr marL="1296149" indent="-185163" algn="l" defTabSz="370328" rtl="0" eaLnBrk="1" latinLnBrk="0" hangingPunct="1">
        <a:spcBef>
          <a:spcPct val="20000"/>
        </a:spcBef>
        <a:buFont typeface="Arial"/>
        <a:buChar char="–"/>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4"/>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6" name="Picture 5" descr="OSU-Engineering-K-Horiz-RGBHEX white.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3"/>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3" dirty="0"/>
              <a:t>Department of Engineering Education</a:t>
            </a:r>
          </a:p>
          <a:p>
            <a:r>
              <a:rPr lang="en-US" sz="1053"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08/06/20</a:t>
            </a:r>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1.06</a:t>
            </a:r>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tint val="75000"/>
                  </a:schemeClr>
                </a:solidFill>
              </a:defRPr>
            </a:lvl1pPr>
          </a:lstStyle>
          <a:p>
            <a:fld id="{2D885853-2C5F-4F1E-8167-E808C43B1371}" type="slidenum">
              <a:rPr lang="en-US" smtClean="0"/>
              <a:t>‹#›</a:t>
            </a:fld>
            <a:endParaRPr lang="en-US"/>
          </a:p>
        </p:txBody>
      </p:sp>
    </p:spTree>
    <p:extLst>
      <p:ext uri="{BB962C8B-B14F-4D97-AF65-F5344CB8AC3E}">
        <p14:creationId xmlns:p14="http://schemas.microsoft.com/office/powerpoint/2010/main" val="4075120575"/>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75" r:id="rId4"/>
    <p:sldLayoutId id="2147483681" r:id="rId5"/>
    <p:sldLayoutId id="2147483682" r:id="rId6"/>
    <p:sldLayoutId id="2147483683" r:id="rId7"/>
    <p:sldLayoutId id="2147483684" r:id="rId8"/>
    <p:sldLayoutId id="2147483685" r:id="rId9"/>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370328" indent="0" algn="l" defTabSz="370328" rtl="0" eaLnBrk="1" latinLnBrk="0" hangingPunct="1">
        <a:spcBef>
          <a:spcPct val="20000"/>
        </a:spcBef>
        <a:buFont typeface="Arial"/>
        <a:buNone/>
        <a:defRPr sz="2268" kern="1200">
          <a:solidFill>
            <a:schemeClr val="tx1"/>
          </a:solidFill>
          <a:latin typeface="+mn-lt"/>
          <a:ea typeface="+mn-ea"/>
          <a:cs typeface="+mn-cs"/>
        </a:defRPr>
      </a:lvl2pPr>
      <a:lvl3pPr marL="0" indent="-185163" algn="l" defTabSz="370328" rtl="0" eaLnBrk="1" latinLnBrk="0" hangingPunct="1">
        <a:spcBef>
          <a:spcPts val="405"/>
        </a:spcBef>
        <a:buFont typeface="Arial"/>
        <a:buChar char="•"/>
        <a:defRPr sz="1944" kern="1200">
          <a:solidFill>
            <a:schemeClr val="tx1"/>
          </a:solidFill>
          <a:latin typeface="+mn-lt"/>
          <a:ea typeface="+mn-ea"/>
          <a:cs typeface="+mn-cs"/>
        </a:defRPr>
      </a:lvl3pPr>
      <a:lvl4pPr marL="444395" indent="0" algn="l" defTabSz="370328" rtl="0" eaLnBrk="1" latinLnBrk="0" hangingPunct="1">
        <a:spcBef>
          <a:spcPts val="0"/>
        </a:spcBef>
        <a:buFont typeface="Arial"/>
        <a:buNone/>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t>
            </a:r>
          </a:p>
        </p:txBody>
      </p:sp>
      <p:sp>
        <p:nvSpPr>
          <p:cNvPr id="3" name="Subtitle 2"/>
          <p:cNvSpPr>
            <a:spLocks noGrp="1"/>
          </p:cNvSpPr>
          <p:nvPr>
            <p:ph type="body" sz="quarter" idx="11"/>
          </p:nvPr>
        </p:nvSpPr>
        <p:spPr/>
        <p:txBody>
          <a:bodyPr/>
          <a:lstStyle/>
          <a:p>
            <a:r>
              <a:rPr lang="en-US" dirty="0"/>
              <a:t>Class 23</a:t>
            </a:r>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a:spLocks noGrp="1"/>
          </p:cNvSpPr>
          <p:nvPr>
            <p:ph sz="half" idx="10"/>
          </p:nvPr>
        </p:nvSpPr>
        <p:spPr>
          <a:prstGeom prst="rect">
            <a:avLst/>
          </a:prstGeom>
          <a:solidFill>
            <a:schemeClr val="accent1">
              <a:lumMod val="20000"/>
              <a:lumOff val="80000"/>
            </a:schemeClr>
          </a:solidFill>
        </p:spPr>
        <p:txBody>
          <a:bodyPr>
            <a:normAutofit/>
          </a:bodyPr>
          <a:lstStyle/>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Formal comments are typically long and often span several lines */</a:t>
            </a:r>
          </a:p>
          <a:p>
            <a:pPr>
              <a:tabLst>
                <a:tab pos="228600" algn="l"/>
              </a:tabLst>
            </a:pPr>
            <a:r>
              <a:rPr lang="en-US" sz="1400" b="1" dirty="0">
                <a:latin typeface="Courier New" pitchFamily="49" charset="0"/>
                <a:cs typeface="Courier New" pitchFamily="49" charset="0"/>
              </a:rPr>
              <a:t>…</a:t>
            </a:r>
          </a:p>
          <a:p>
            <a:pPr>
              <a:tabLst>
                <a:tab pos="228600" algn="l"/>
              </a:tabLst>
            </a:pPr>
            <a:r>
              <a:rPr lang="en-US" sz="1400" b="1" dirty="0">
                <a:latin typeface="Courier New" pitchFamily="49" charset="0"/>
                <a:cs typeface="Courier New" pitchFamily="49" charset="0"/>
              </a:rPr>
              <a:t>//Informal comments last only</a:t>
            </a:r>
          </a:p>
          <a:p>
            <a:pPr>
              <a:tabLst>
                <a:tab pos="228600" algn="l"/>
              </a:tabLst>
            </a:pPr>
            <a:r>
              <a:rPr lang="en-US" sz="1400" b="1" dirty="0">
                <a:latin typeface="Courier New" pitchFamily="49" charset="0"/>
                <a:cs typeface="Courier New" pitchFamily="49" charset="0"/>
              </a:rPr>
              <a:t>//to the end of the line</a:t>
            </a:r>
          </a:p>
          <a:p>
            <a:pPr>
              <a:tabLst>
                <a:tab pos="228600" algn="l"/>
              </a:tabLst>
            </a:pPr>
            <a:r>
              <a:rPr lang="en-US" sz="1400" b="1" dirty="0">
                <a:latin typeface="Courier New" pitchFamily="49" charset="0"/>
                <a:cs typeface="Courier New" pitchFamily="49" charset="0"/>
              </a:rPr>
              <a:t>…</a:t>
            </a:r>
          </a:p>
          <a:p>
            <a:pPr>
              <a:tabLst>
                <a:tab pos="228600" algn="l"/>
              </a:tabLst>
            </a:pPr>
            <a:r>
              <a:rPr lang="en-US" sz="1400" b="1" dirty="0">
                <a:latin typeface="Courier New" pitchFamily="49" charset="0"/>
                <a:cs typeface="Courier New" pitchFamily="49" charset="0"/>
              </a:rPr>
              <a:t>d = 10.5; //diameter (meters)</a:t>
            </a:r>
          </a:p>
          <a:p>
            <a:pPr>
              <a:tabLst>
                <a:tab pos="228600" algn="l"/>
              </a:tabLst>
            </a:pPr>
            <a:r>
              <a:rPr lang="en-US" sz="1400" b="1" dirty="0">
                <a:latin typeface="Courier New" pitchFamily="49" charset="0"/>
                <a:cs typeface="Courier New" pitchFamily="49" charset="0"/>
              </a:rPr>
              <a:t>…</a:t>
            </a:r>
          </a:p>
        </p:txBody>
      </p:sp>
      <p:sp>
        <p:nvSpPr>
          <p:cNvPr id="3" name="Content Placeholder 2"/>
          <p:cNvSpPr>
            <a:spLocks noGrp="1"/>
          </p:cNvSpPr>
          <p:nvPr>
            <p:ph sz="half" idx="1"/>
          </p:nvPr>
        </p:nvSpPr>
        <p:spPr/>
        <p:txBody>
          <a:bodyPr>
            <a:noAutofit/>
          </a:bodyPr>
          <a:lstStyle/>
          <a:p>
            <a:pPr>
              <a:lnSpc>
                <a:spcPct val="90000"/>
              </a:lnSpc>
            </a:pPr>
            <a:endParaRPr lang="en-US" sz="2100" dirty="0"/>
          </a:p>
          <a:p>
            <a:pPr>
              <a:lnSpc>
                <a:spcPct val="90000"/>
              </a:lnSpc>
            </a:pPr>
            <a:r>
              <a:rPr lang="en-US" sz="2400" dirty="0"/>
              <a:t>Formal comments</a:t>
            </a:r>
          </a:p>
          <a:p>
            <a:pPr marL="0" indent="0">
              <a:lnSpc>
                <a:spcPct val="90000"/>
              </a:lnSpc>
              <a:buNone/>
            </a:pPr>
            <a:endParaRPr lang="en-US" sz="1800" dirty="0">
              <a:solidFill>
                <a:srgbClr val="C00000"/>
              </a:solidFill>
              <a:latin typeface="Courier New"/>
            </a:endParaRPr>
          </a:p>
          <a:p>
            <a:pPr marL="342900" lvl="3" indent="0">
              <a:lnSpc>
                <a:spcPct val="90000"/>
              </a:lnSpc>
              <a:buNone/>
            </a:pPr>
            <a:r>
              <a:rPr lang="en-US" sz="1800" b="1" dirty="0">
                <a:solidFill>
                  <a:schemeClr val="tx1"/>
                </a:solidFill>
                <a:latin typeface="Courier New"/>
              </a:rPr>
              <a:t>	/* Comments */</a:t>
            </a:r>
          </a:p>
          <a:p>
            <a:pPr>
              <a:lnSpc>
                <a:spcPct val="90000"/>
              </a:lnSpc>
            </a:pPr>
            <a:endParaRPr lang="en-US" sz="2100" dirty="0"/>
          </a:p>
          <a:p>
            <a:pPr>
              <a:lnSpc>
                <a:spcPct val="90000"/>
              </a:lnSpc>
            </a:pPr>
            <a:r>
              <a:rPr lang="en-US" sz="2400" dirty="0"/>
              <a:t>Informal comments </a:t>
            </a:r>
          </a:p>
          <a:p>
            <a:pPr lvl="3">
              <a:lnSpc>
                <a:spcPct val="90000"/>
              </a:lnSpc>
            </a:pPr>
            <a:r>
              <a:rPr lang="en-US" sz="1800" dirty="0">
                <a:solidFill>
                  <a:schemeClr val="tx1"/>
                </a:solidFill>
              </a:rPr>
              <a:t>only in C++, not C</a:t>
            </a:r>
          </a:p>
          <a:p>
            <a:pPr marL="342900" lvl="3" indent="0">
              <a:lnSpc>
                <a:spcPct val="90000"/>
              </a:lnSpc>
              <a:buNone/>
            </a:pPr>
            <a:endParaRPr lang="en-US" sz="1700" b="1" dirty="0">
              <a:latin typeface="Courier New"/>
            </a:endParaRPr>
          </a:p>
          <a:p>
            <a:pPr marL="342900" lvl="3" indent="0">
              <a:lnSpc>
                <a:spcPct val="90000"/>
              </a:lnSpc>
              <a:buNone/>
            </a:pPr>
            <a:r>
              <a:rPr lang="en-US" sz="1800" b="1" dirty="0">
                <a:solidFill>
                  <a:schemeClr val="tx1"/>
                </a:solidFill>
                <a:latin typeface="Courier New"/>
              </a:rPr>
              <a:t>// Comments</a:t>
            </a:r>
          </a:p>
        </p:txBody>
      </p:sp>
      <p:sp>
        <p:nvSpPr>
          <p:cNvPr id="2" name="Title 1"/>
          <p:cNvSpPr>
            <a:spLocks noGrp="1"/>
          </p:cNvSpPr>
          <p:nvPr>
            <p:ph type="title"/>
          </p:nvPr>
        </p:nvSpPr>
        <p:spPr>
          <a:prstGeom prst="rect">
            <a:avLst/>
          </a:prstGeom>
        </p:spPr>
        <p:txBody>
          <a:bodyPr/>
          <a:lstStyle/>
          <a:p>
            <a:r>
              <a:rPr lang="en-US" dirty="0"/>
              <a:t>Comment Statements </a:t>
            </a: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10</a:t>
            </a:fld>
            <a:endParaRPr lang="en-US"/>
          </a:p>
        </p:txBody>
      </p:sp>
    </p:spTree>
    <p:extLst>
      <p:ext uri="{BB962C8B-B14F-4D97-AF65-F5344CB8AC3E}">
        <p14:creationId xmlns:p14="http://schemas.microsoft.com/office/powerpoint/2010/main" val="6307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3"/>
          <p:cNvSpPr>
            <a:spLocks noGrp="1"/>
          </p:cNvSpPr>
          <p:nvPr>
            <p:ph sz="half" idx="10"/>
          </p:nvPr>
        </p:nvSpPr>
        <p:spPr>
          <a:prstGeom prst="rect">
            <a:avLst/>
          </a:prstGeom>
          <a:solidFill>
            <a:schemeClr val="accent1">
              <a:lumMod val="20000"/>
              <a:lumOff val="80000"/>
            </a:schemeClr>
          </a:solidFill>
        </p:spPr>
        <p:txBody>
          <a:bodyPr>
            <a:normAutofit/>
          </a:bodyPr>
          <a:lstStyle/>
          <a:p>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stdio.h</a:t>
            </a:r>
            <a:r>
              <a:rPr lang="en-US" sz="1800" b="1" dirty="0">
                <a:latin typeface="Courier New" pitchFamily="49" charset="0"/>
                <a:cs typeface="Courier New" pitchFamily="49" charset="0"/>
              </a:rPr>
              <a:t>&gt;</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a:latin typeface="Courier New" pitchFamily="49" charset="0"/>
                <a:cs typeface="Courier New" pitchFamily="49" charset="0"/>
              </a:rPr>
              <a:t>#define E 2.7182818</a:t>
            </a:r>
          </a:p>
          <a:p>
            <a:pPr>
              <a:tabLst>
                <a:tab pos="228600" algn="l"/>
              </a:tabLst>
            </a:pPr>
            <a:r>
              <a:rPr lang="en-US" sz="1800" b="1" dirty="0">
                <a:latin typeface="Courier New" pitchFamily="49" charset="0"/>
                <a:cs typeface="Courier New" pitchFamily="49" charset="0"/>
              </a:rPr>
              <a:t>#define PI 3.14159265359</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a:latin typeface="Courier New" pitchFamily="49" charset="0"/>
                <a:cs typeface="Courier New" pitchFamily="49" charset="0"/>
              </a:rPr>
              <a:t>…</a:t>
            </a:r>
          </a:p>
          <a:p>
            <a:endParaRPr lang="en-US" sz="1800" b="1" dirty="0">
              <a:latin typeface="Courier New" pitchFamily="49" charset="0"/>
              <a:cs typeface="Courier New" pitchFamily="49" charset="0"/>
            </a:endParaRPr>
          </a:p>
        </p:txBody>
      </p:sp>
      <p:sp>
        <p:nvSpPr>
          <p:cNvPr id="3" name="Content Placeholder 2"/>
          <p:cNvSpPr>
            <a:spLocks noGrp="1"/>
          </p:cNvSpPr>
          <p:nvPr>
            <p:ph sz="half" idx="1"/>
          </p:nvPr>
        </p:nvSpPr>
        <p:spPr/>
        <p:txBody>
          <a:bodyPr>
            <a:normAutofit/>
          </a:bodyPr>
          <a:lstStyle/>
          <a:p>
            <a:r>
              <a:rPr lang="en-US" sz="2600" dirty="0"/>
              <a:t>Header files for library functions</a:t>
            </a:r>
          </a:p>
          <a:p>
            <a:pPr>
              <a:buNone/>
            </a:pPr>
            <a:r>
              <a:rPr lang="en-US" sz="1900" dirty="0">
                <a:solidFill>
                  <a:srgbClr val="C00000"/>
                </a:solidFill>
              </a:rPr>
              <a:t>	</a:t>
            </a:r>
            <a:r>
              <a:rPr lang="en-US" sz="1900" dirty="0">
                <a:latin typeface="Courier New"/>
              </a:rPr>
              <a:t>	</a:t>
            </a:r>
            <a:r>
              <a:rPr lang="en-US" sz="1900" b="1" dirty="0">
                <a:latin typeface="Courier New"/>
              </a:rPr>
              <a:t>#include &lt;library&gt;</a:t>
            </a:r>
          </a:p>
          <a:p>
            <a:pPr>
              <a:lnSpc>
                <a:spcPct val="150000"/>
              </a:lnSpc>
              <a:buNone/>
            </a:pPr>
            <a:endParaRPr lang="en-US" dirty="0"/>
          </a:p>
          <a:p>
            <a:r>
              <a:rPr lang="en-US" sz="2600" dirty="0"/>
              <a:t>Define constants and macros</a:t>
            </a:r>
            <a:r>
              <a:rPr lang="en-US" dirty="0"/>
              <a:t>		</a:t>
            </a:r>
          </a:p>
          <a:p>
            <a:pPr>
              <a:buNone/>
            </a:pPr>
            <a:r>
              <a:rPr lang="en-US" dirty="0"/>
              <a:t>	</a:t>
            </a:r>
            <a:r>
              <a:rPr lang="en-US" sz="2300" b="1" dirty="0">
                <a:latin typeface="Courier New"/>
              </a:rPr>
              <a:t>	</a:t>
            </a:r>
            <a:r>
              <a:rPr lang="en-US" sz="1900" b="1" dirty="0">
                <a:latin typeface="Courier New"/>
              </a:rPr>
              <a:t>#define name value</a:t>
            </a:r>
          </a:p>
          <a:p>
            <a:pPr>
              <a:lnSpc>
                <a:spcPct val="80000"/>
              </a:lnSpc>
              <a:buNone/>
            </a:pPr>
            <a:r>
              <a:rPr lang="en-US" sz="2300" dirty="0">
                <a:latin typeface="Courier New"/>
              </a:rPr>
              <a:t>	</a:t>
            </a:r>
            <a:endParaRPr lang="en-US" dirty="0"/>
          </a:p>
        </p:txBody>
      </p:sp>
      <p:sp>
        <p:nvSpPr>
          <p:cNvPr id="2" name="Title 1"/>
          <p:cNvSpPr>
            <a:spLocks noGrp="1"/>
          </p:cNvSpPr>
          <p:nvPr>
            <p:ph type="title"/>
          </p:nvPr>
        </p:nvSpPr>
        <p:spPr>
          <a:prstGeom prst="rect">
            <a:avLst/>
          </a:prstGeom>
        </p:spPr>
        <p:txBody>
          <a:bodyPr/>
          <a:lstStyle/>
          <a:p>
            <a:r>
              <a:rPr lang="en-US" dirty="0"/>
              <a:t>Pre-Processor Directives </a:t>
            </a:r>
          </a:p>
        </p:txBody>
      </p:sp>
      <p:sp>
        <p:nvSpPr>
          <p:cNvPr id="7" name="Oval 6"/>
          <p:cNvSpPr>
            <a:spLocks noChangeArrowheads="1"/>
          </p:cNvSpPr>
          <p:nvPr/>
        </p:nvSpPr>
        <p:spPr bwMode="auto">
          <a:xfrm>
            <a:off x="2094837" y="2771471"/>
            <a:ext cx="1905388" cy="549113"/>
          </a:xfrm>
          <a:prstGeom prst="ellipse">
            <a:avLst/>
          </a:pr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b="1" dirty="0">
                <a:solidFill>
                  <a:srgbClr val="C00000"/>
                </a:solidFill>
              </a:rPr>
              <a:t>Note Space</a:t>
            </a:r>
          </a:p>
        </p:txBody>
      </p:sp>
      <p:sp>
        <p:nvSpPr>
          <p:cNvPr id="8" name="Line 7"/>
          <p:cNvSpPr>
            <a:spLocks noChangeShapeType="1"/>
          </p:cNvSpPr>
          <p:nvPr/>
        </p:nvSpPr>
        <p:spPr bwMode="auto">
          <a:xfrm flipH="1" flipV="1">
            <a:off x="2135780" y="2629786"/>
            <a:ext cx="281185" cy="224408"/>
          </a:xfrm>
          <a:prstGeom prst="line">
            <a:avLst/>
          </a:prstGeom>
          <a:noFill/>
          <a:ln w="25400">
            <a:solidFill>
              <a:srgbClr val="C0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ln>
                <a:solidFill>
                  <a:srgbClr val="C00000"/>
                </a:solidFill>
              </a:ln>
            </a:endParaRPr>
          </a:p>
        </p:txBody>
      </p:sp>
      <p:sp>
        <p:nvSpPr>
          <p:cNvPr id="9" name="Oval 9"/>
          <p:cNvSpPr>
            <a:spLocks noChangeArrowheads="1"/>
          </p:cNvSpPr>
          <p:nvPr/>
        </p:nvSpPr>
        <p:spPr bwMode="auto">
          <a:xfrm>
            <a:off x="1922052" y="4808588"/>
            <a:ext cx="2078173" cy="641350"/>
          </a:xfrm>
          <a:prstGeom prst="ellipse">
            <a:avLst/>
          </a:prstGeom>
          <a:noFill/>
          <a:ln w="254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b="1" dirty="0">
                <a:solidFill>
                  <a:srgbClr val="C00000"/>
                </a:solidFill>
              </a:rPr>
              <a:t>Note Spaces</a:t>
            </a:r>
          </a:p>
        </p:txBody>
      </p:sp>
      <p:sp>
        <p:nvSpPr>
          <p:cNvPr id="10" name="Line 11"/>
          <p:cNvSpPr>
            <a:spLocks noChangeShapeType="1"/>
          </p:cNvSpPr>
          <p:nvPr/>
        </p:nvSpPr>
        <p:spPr bwMode="auto">
          <a:xfrm flipH="1" flipV="1">
            <a:off x="2750399" y="4513022"/>
            <a:ext cx="80116" cy="295566"/>
          </a:xfrm>
          <a:prstGeom prst="line">
            <a:avLst/>
          </a:prstGeom>
          <a:noFill/>
          <a:ln w="25400">
            <a:solidFill>
              <a:srgbClr val="C0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2"/>
          <p:cNvSpPr>
            <a:spLocks noChangeShapeType="1"/>
          </p:cNvSpPr>
          <p:nvPr/>
        </p:nvSpPr>
        <p:spPr bwMode="auto">
          <a:xfrm flipH="1" flipV="1">
            <a:off x="2006008" y="4513022"/>
            <a:ext cx="220649" cy="413022"/>
          </a:xfrm>
          <a:prstGeom prst="line">
            <a:avLst/>
          </a:prstGeom>
          <a:noFill/>
          <a:ln w="25400">
            <a:solidFill>
              <a:srgbClr val="C000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11</a:t>
            </a:fld>
            <a:endParaRPr lang="en-US"/>
          </a:p>
        </p:txBody>
      </p:sp>
    </p:spTree>
    <p:extLst>
      <p:ext uri="{BB962C8B-B14F-4D97-AF65-F5344CB8AC3E}">
        <p14:creationId xmlns:p14="http://schemas.microsoft.com/office/powerpoint/2010/main" val="379821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3"/>
          <p:cNvSpPr>
            <a:spLocks noGrp="1"/>
          </p:cNvSpPr>
          <p:nvPr>
            <p:ph sz="half" idx="10"/>
          </p:nvPr>
        </p:nvSpPr>
        <p:spPr>
          <a:prstGeom prst="rect">
            <a:avLst/>
          </a:prstGeom>
          <a:solidFill>
            <a:schemeClr val="accent1">
              <a:lumMod val="20000"/>
              <a:lumOff val="80000"/>
            </a:schemeClr>
          </a:solidFill>
        </p:spPr>
        <p:txBody>
          <a:bodyPr>
            <a:normAutofit/>
          </a:bodyPr>
          <a:lstStyle/>
          <a:p>
            <a:r>
              <a:rPr lang="en-US" sz="1800" b="1" dirty="0">
                <a:latin typeface="Courier New" pitchFamily="49" charset="0"/>
                <a:cs typeface="Courier New" pitchFamily="49" charset="0"/>
              </a:rPr>
              <a:t>//Preprocessor directives </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main()</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b, c;</a:t>
            </a:r>
          </a:p>
          <a:p>
            <a:pPr>
              <a:tabLst>
                <a:tab pos="228600" algn="l"/>
              </a:tabLst>
            </a:pPr>
            <a:r>
              <a:rPr lang="en-US" sz="1800" b="1" dirty="0">
                <a:latin typeface="Courier New" pitchFamily="49" charset="0"/>
                <a:cs typeface="Courier New" pitchFamily="49" charset="0"/>
              </a:rPr>
              <a:t>   float r, p, q;</a:t>
            </a:r>
          </a:p>
          <a:p>
            <a:pPr>
              <a:tabLst>
                <a:tab pos="228600" algn="l"/>
              </a:tabLst>
            </a:pPr>
            <a:r>
              <a:rPr lang="en-US" sz="1800" b="1" dirty="0">
                <a:latin typeface="Courier New" pitchFamily="49" charset="0"/>
                <a:cs typeface="Courier New" pitchFamily="49" charset="0"/>
              </a:rPr>
              <a:t>   double x, y, z;</a:t>
            </a:r>
          </a:p>
          <a:p>
            <a:pPr>
              <a:tabLst>
                <a:tab pos="228600" algn="l"/>
              </a:tabLst>
            </a:pPr>
            <a:r>
              <a:rPr lang="en-US" sz="1800" b="1" dirty="0">
                <a:latin typeface="Courier New" pitchFamily="49" charset="0"/>
                <a:cs typeface="Courier New" pitchFamily="49" charset="0"/>
              </a:rPr>
              <a:t>   char m, n, o;</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a:latin typeface="Courier New" pitchFamily="49" charset="0"/>
                <a:cs typeface="Courier New" pitchFamily="49" charset="0"/>
              </a:rPr>
              <a:t>…</a:t>
            </a:r>
          </a:p>
          <a:p>
            <a:pPr>
              <a:tabLst>
                <a:tab pos="228600" algn="l"/>
              </a:tabLst>
            </a:pPr>
            <a:r>
              <a:rPr lang="en-US" sz="1800" b="1" dirty="0">
                <a:latin typeface="Courier New" pitchFamily="49" charset="0"/>
                <a:cs typeface="Courier New" pitchFamily="49" charset="0"/>
              </a:rPr>
              <a:t>}</a:t>
            </a:r>
          </a:p>
          <a:p>
            <a:endParaRPr lang="en-US" sz="1800" b="1" dirty="0">
              <a:latin typeface="Courier New" pitchFamily="49" charset="0"/>
              <a:cs typeface="Courier New" pitchFamily="49" charset="0"/>
            </a:endParaRPr>
          </a:p>
        </p:txBody>
      </p:sp>
      <p:sp>
        <p:nvSpPr>
          <p:cNvPr id="3" name="Content Placeholder 2"/>
          <p:cNvSpPr>
            <a:spLocks noGrp="1"/>
          </p:cNvSpPr>
          <p:nvPr>
            <p:ph sz="half" idx="1"/>
          </p:nvPr>
        </p:nvSpPr>
        <p:spPr/>
        <p:txBody>
          <a:bodyPr>
            <a:normAutofit/>
          </a:bodyPr>
          <a:lstStyle/>
          <a:p>
            <a:r>
              <a:rPr lang="en-US" sz="2400" dirty="0"/>
              <a:t>Variable names</a:t>
            </a:r>
          </a:p>
          <a:p>
            <a:endParaRPr lang="en-US" sz="2400" dirty="0"/>
          </a:p>
          <a:p>
            <a:r>
              <a:rPr lang="en-US" sz="2400" dirty="0"/>
              <a:t>Data types</a:t>
            </a:r>
          </a:p>
          <a:p>
            <a:pPr lvl="1"/>
            <a:endParaRPr lang="en-US" sz="2000" dirty="0"/>
          </a:p>
          <a:p>
            <a:pPr>
              <a:lnSpc>
                <a:spcPct val="80000"/>
              </a:lnSpc>
              <a:buNone/>
            </a:pPr>
            <a:r>
              <a:rPr lang="en-US" sz="2300" dirty="0">
                <a:latin typeface="Courier New"/>
              </a:rPr>
              <a:t>	</a:t>
            </a:r>
            <a:endParaRPr lang="en-US" dirty="0"/>
          </a:p>
        </p:txBody>
      </p:sp>
      <p:sp>
        <p:nvSpPr>
          <p:cNvPr id="2" name="Title 1"/>
          <p:cNvSpPr>
            <a:spLocks noGrp="1"/>
          </p:cNvSpPr>
          <p:nvPr>
            <p:ph type="title"/>
          </p:nvPr>
        </p:nvSpPr>
        <p:spPr>
          <a:prstGeom prst="rect">
            <a:avLst/>
          </a:prstGeom>
        </p:spPr>
        <p:txBody>
          <a:bodyPr/>
          <a:lstStyle/>
          <a:p>
            <a:r>
              <a:rPr lang="en-US" dirty="0"/>
              <a:t>Declarations</a:t>
            </a: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12</a:t>
            </a:fld>
            <a:endParaRPr lang="en-US"/>
          </a:p>
        </p:txBody>
      </p:sp>
    </p:spTree>
    <p:extLst>
      <p:ext uri="{BB962C8B-B14F-4D97-AF65-F5344CB8AC3E}">
        <p14:creationId xmlns:p14="http://schemas.microsoft.com/office/powerpoint/2010/main" val="345365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5902"/>
            <a:ext cx="7916400" cy="599849"/>
          </a:xfrm>
        </p:spPr>
        <p:txBody>
          <a:bodyPr numCol="2">
            <a:noAutofit/>
          </a:bodyPr>
          <a:lstStyle/>
          <a:p>
            <a:pPr>
              <a:spcAft>
                <a:spcPts val="1800"/>
              </a:spcAft>
            </a:pPr>
            <a:r>
              <a:rPr lang="en-US" sz="2500" dirty="0"/>
              <a:t>Integer variables</a:t>
            </a:r>
          </a:p>
          <a:p>
            <a:pPr>
              <a:spcAft>
                <a:spcPts val="1800"/>
              </a:spcAft>
            </a:pPr>
            <a:r>
              <a:rPr lang="en-US" sz="2500" dirty="0"/>
              <a:t>Floating point variables</a:t>
            </a:r>
          </a:p>
        </p:txBody>
      </p:sp>
      <p:sp>
        <p:nvSpPr>
          <p:cNvPr id="4" name="Content Placeholder 3"/>
          <p:cNvSpPr>
            <a:spLocks noGrp="1"/>
          </p:cNvSpPr>
          <p:nvPr>
            <p:ph sz="half" idx="4294967295"/>
          </p:nvPr>
        </p:nvSpPr>
        <p:spPr>
          <a:xfrm>
            <a:off x="1101600" y="2094971"/>
            <a:ext cx="6760800" cy="1700784"/>
          </a:xfrm>
          <a:prstGeom prst="rect">
            <a:avLst/>
          </a:prstGeom>
          <a:solidFill>
            <a:schemeClr val="accent1">
              <a:lumMod val="20000"/>
              <a:lumOff val="80000"/>
            </a:schemeClr>
          </a:solidFill>
        </p:spPr>
        <p:txBody>
          <a:bodyPr>
            <a:noAutofit/>
          </a:bodyPr>
          <a:lstStyle/>
          <a:p>
            <a:r>
              <a:rPr lang="en-US" sz="1800" b="1" dirty="0">
                <a:latin typeface="Courier New" pitchFamily="49" charset="0"/>
                <a:cs typeface="Courier New" pitchFamily="49" charset="0"/>
              </a:rPr>
              <a:t>…</a:t>
            </a:r>
          </a:p>
          <a:p>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 10, b = 5.9;</a:t>
            </a:r>
          </a:p>
          <a:p>
            <a:r>
              <a:rPr lang="en-US" sz="1800" b="1" dirty="0">
                <a:latin typeface="Courier New" pitchFamily="49" charset="0"/>
                <a:cs typeface="Courier New" pitchFamily="49" charset="0"/>
              </a:rPr>
              <a:t>float q = 5, r = 10.2;</a:t>
            </a:r>
          </a:p>
          <a:p>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a:t>
            </a:r>
            <a:r>
              <a:rPr lang="en-US" sz="1800" b="1" dirty="0" err="1">
                <a:latin typeface="Courier New" pitchFamily="49" charset="0"/>
                <a:cs typeface="Courier New" pitchFamily="49" charset="0"/>
              </a:rPr>
              <a:t>n%i</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n%f</a:t>
            </a:r>
            <a:r>
              <a:rPr lang="en-US" sz="1800" b="1" dirty="0">
                <a:latin typeface="Courier New" pitchFamily="49" charset="0"/>
                <a:cs typeface="Courier New" pitchFamily="49" charset="0"/>
              </a:rPr>
              <a:t>\n%.2f\n",</a:t>
            </a:r>
            <a:r>
              <a:rPr lang="en-US" sz="1800" b="1" dirty="0" err="1">
                <a:latin typeface="Courier New" pitchFamily="49" charset="0"/>
                <a:cs typeface="Courier New" pitchFamily="49" charset="0"/>
              </a:rPr>
              <a:t>a,b,q,r</a:t>
            </a: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a:t>
            </a:r>
          </a:p>
        </p:txBody>
      </p:sp>
      <p:sp>
        <p:nvSpPr>
          <p:cNvPr id="7" name="Content Placeholder 3"/>
          <p:cNvSpPr txBox="1">
            <a:spLocks/>
          </p:cNvSpPr>
          <p:nvPr/>
        </p:nvSpPr>
        <p:spPr>
          <a:xfrm>
            <a:off x="1101600" y="3795755"/>
            <a:ext cx="6760800" cy="1142058"/>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10" name="Title 9"/>
          <p:cNvSpPr>
            <a:spLocks noGrp="1"/>
          </p:cNvSpPr>
          <p:nvPr>
            <p:ph type="title"/>
          </p:nvPr>
        </p:nvSpPr>
        <p:spPr/>
        <p:txBody>
          <a:bodyPr/>
          <a:lstStyle/>
          <a:p>
            <a:r>
              <a:rPr lang="en-US" dirty="0"/>
              <a:t>Data Types</a:t>
            </a:r>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13</a:t>
            </a:fld>
            <a:endParaRPr lang="en-US"/>
          </a:p>
        </p:txBody>
      </p:sp>
    </p:spTree>
    <p:extLst>
      <p:ext uri="{BB962C8B-B14F-4D97-AF65-F5344CB8AC3E}">
        <p14:creationId xmlns:p14="http://schemas.microsoft.com/office/powerpoint/2010/main" val="94827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5902"/>
            <a:ext cx="7916400" cy="599849"/>
          </a:xfrm>
        </p:spPr>
        <p:txBody>
          <a:bodyPr numCol="2">
            <a:noAutofit/>
          </a:bodyPr>
          <a:lstStyle/>
          <a:p>
            <a:pPr>
              <a:spcAft>
                <a:spcPts val="1800"/>
              </a:spcAft>
            </a:pPr>
            <a:r>
              <a:rPr lang="en-US" sz="2500" dirty="0"/>
              <a:t>Integer variables</a:t>
            </a:r>
          </a:p>
          <a:p>
            <a:pPr>
              <a:spcAft>
                <a:spcPts val="1800"/>
              </a:spcAft>
            </a:pPr>
            <a:r>
              <a:rPr lang="en-US" sz="2500" dirty="0"/>
              <a:t>Floating point variables</a:t>
            </a:r>
          </a:p>
        </p:txBody>
      </p:sp>
      <p:sp>
        <p:nvSpPr>
          <p:cNvPr id="4" name="Content Placeholder 3"/>
          <p:cNvSpPr>
            <a:spLocks noGrp="1"/>
          </p:cNvSpPr>
          <p:nvPr>
            <p:ph sz="half" idx="4294967295"/>
          </p:nvPr>
        </p:nvSpPr>
        <p:spPr>
          <a:xfrm>
            <a:off x="1101600" y="2094971"/>
            <a:ext cx="6760800" cy="1700784"/>
          </a:xfrm>
          <a:prstGeom prst="rect">
            <a:avLst/>
          </a:prstGeom>
          <a:solidFill>
            <a:schemeClr val="accent1">
              <a:lumMod val="20000"/>
              <a:lumOff val="80000"/>
            </a:schemeClr>
          </a:solidFill>
        </p:spPr>
        <p:txBody>
          <a:bodyPr>
            <a:noAutofit/>
          </a:bodyPr>
          <a:lstStyle/>
          <a:p>
            <a:r>
              <a:rPr lang="en-US" sz="1800" b="1" dirty="0">
                <a:latin typeface="Courier New" pitchFamily="49" charset="0"/>
                <a:cs typeface="Courier New" pitchFamily="49" charset="0"/>
              </a:rPr>
              <a:t>…</a:t>
            </a:r>
          </a:p>
          <a:p>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 10, b = 5.9;</a:t>
            </a:r>
          </a:p>
          <a:p>
            <a:r>
              <a:rPr lang="en-US" sz="1800" b="1" dirty="0">
                <a:latin typeface="Courier New" pitchFamily="49" charset="0"/>
                <a:cs typeface="Courier New" pitchFamily="49" charset="0"/>
              </a:rPr>
              <a:t>float q = 5, r = 10.2;</a:t>
            </a:r>
          </a:p>
          <a:p>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a:t>
            </a:r>
            <a:r>
              <a:rPr lang="en-US" sz="1800" b="1" dirty="0" err="1">
                <a:latin typeface="Courier New" pitchFamily="49" charset="0"/>
                <a:cs typeface="Courier New" pitchFamily="49" charset="0"/>
              </a:rPr>
              <a:t>n%i</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n%f</a:t>
            </a:r>
            <a:r>
              <a:rPr lang="en-US" sz="1800" b="1" dirty="0">
                <a:latin typeface="Courier New" pitchFamily="49" charset="0"/>
                <a:cs typeface="Courier New" pitchFamily="49" charset="0"/>
              </a:rPr>
              <a:t>\n%.2f\n",</a:t>
            </a:r>
            <a:r>
              <a:rPr lang="en-US" sz="1800" b="1" dirty="0" err="1">
                <a:latin typeface="Courier New" pitchFamily="49" charset="0"/>
                <a:cs typeface="Courier New" pitchFamily="49" charset="0"/>
              </a:rPr>
              <a:t>a,b,q,r</a:t>
            </a: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a:t>
            </a:r>
          </a:p>
        </p:txBody>
      </p:sp>
      <p:sp>
        <p:nvSpPr>
          <p:cNvPr id="7" name="Content Placeholder 3"/>
          <p:cNvSpPr txBox="1">
            <a:spLocks/>
          </p:cNvSpPr>
          <p:nvPr/>
        </p:nvSpPr>
        <p:spPr>
          <a:xfrm>
            <a:off x="1101600" y="3795755"/>
            <a:ext cx="6760800" cy="1142058"/>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10</a:t>
            </a:r>
          </a:p>
          <a:p>
            <a:pPr marL="0" indent="0">
              <a:buNone/>
              <a:tabLst>
                <a:tab pos="1889125" algn="ctr"/>
              </a:tabLst>
            </a:pPr>
            <a:r>
              <a:rPr lang="en-US" sz="1500" b="1" dirty="0">
                <a:latin typeface="Courier New" pitchFamily="49" charset="0"/>
                <a:cs typeface="Courier New" pitchFamily="49" charset="0"/>
              </a:rPr>
              <a:t>5</a:t>
            </a:r>
          </a:p>
          <a:p>
            <a:pPr marL="0" indent="0">
              <a:buNone/>
              <a:tabLst>
                <a:tab pos="1889125" algn="ctr"/>
              </a:tabLst>
            </a:pPr>
            <a:r>
              <a:rPr lang="en-US" sz="1500" b="1" dirty="0">
                <a:latin typeface="Courier New" pitchFamily="49" charset="0"/>
                <a:cs typeface="Courier New" pitchFamily="49" charset="0"/>
              </a:rPr>
              <a:t>5.000000</a:t>
            </a:r>
          </a:p>
          <a:p>
            <a:pPr marL="0" indent="0">
              <a:buNone/>
              <a:tabLst>
                <a:tab pos="1889125" algn="ctr"/>
              </a:tabLst>
            </a:pPr>
            <a:r>
              <a:rPr lang="en-US" sz="1500" b="1" dirty="0">
                <a:latin typeface="Courier New" pitchFamily="49" charset="0"/>
                <a:cs typeface="Courier New" pitchFamily="49" charset="0"/>
              </a:rPr>
              <a:t>10.20</a:t>
            </a:r>
          </a:p>
        </p:txBody>
      </p:sp>
      <p:sp>
        <p:nvSpPr>
          <p:cNvPr id="10" name="Title 9"/>
          <p:cNvSpPr>
            <a:spLocks noGrp="1"/>
          </p:cNvSpPr>
          <p:nvPr>
            <p:ph type="title"/>
          </p:nvPr>
        </p:nvSpPr>
        <p:spPr/>
        <p:txBody>
          <a:bodyPr/>
          <a:lstStyle/>
          <a:p>
            <a:r>
              <a:rPr lang="en-US" dirty="0"/>
              <a:t>Data Types</a:t>
            </a:r>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14</a:t>
            </a:fld>
            <a:endParaRPr lang="en-US"/>
          </a:p>
        </p:txBody>
      </p:sp>
    </p:spTree>
    <p:extLst>
      <p:ext uri="{BB962C8B-B14F-4D97-AF65-F5344CB8AC3E}">
        <p14:creationId xmlns:p14="http://schemas.microsoft.com/office/powerpoint/2010/main" val="292547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pPr marL="342900" lvl="1" indent="-342900">
              <a:buFont typeface="Arial"/>
              <a:buChar char="•"/>
            </a:pPr>
            <a:r>
              <a:rPr lang="en-US" sz="2100" dirty="0">
                <a:solidFill>
                  <a:srgbClr val="C00000"/>
                </a:solidFill>
              </a:rPr>
              <a:t>B</a:t>
            </a:r>
            <a:r>
              <a:rPr lang="en-US" sz="2100" dirty="0"/>
              <a:t>inary dig</a:t>
            </a:r>
            <a:r>
              <a:rPr lang="en-US" sz="2100" dirty="0">
                <a:solidFill>
                  <a:srgbClr val="C00000"/>
                </a:solidFill>
              </a:rPr>
              <a:t>it</a:t>
            </a:r>
            <a:r>
              <a:rPr lang="en-US" sz="2100" dirty="0"/>
              <a:t> (</a:t>
            </a:r>
            <a:r>
              <a:rPr lang="en-US" sz="2100" dirty="0">
                <a:solidFill>
                  <a:srgbClr val="C00000"/>
                </a:solidFill>
              </a:rPr>
              <a:t>bit</a:t>
            </a:r>
            <a:r>
              <a:rPr lang="en-US" sz="2100" dirty="0"/>
              <a:t>) --  0 or 1</a:t>
            </a:r>
          </a:p>
          <a:p>
            <a:pPr marL="342900" lvl="1" indent="-342900">
              <a:buFont typeface="Arial"/>
              <a:buChar char="•"/>
            </a:pPr>
            <a:endParaRPr lang="en-US" sz="2100" dirty="0">
              <a:solidFill>
                <a:srgbClr val="C00000"/>
              </a:solidFill>
            </a:endParaRPr>
          </a:p>
          <a:p>
            <a:pPr marL="342900" lvl="1" indent="-342900">
              <a:buFont typeface="Arial"/>
              <a:buChar char="•"/>
            </a:pPr>
            <a:r>
              <a:rPr lang="en-US" sz="2100" dirty="0">
                <a:solidFill>
                  <a:srgbClr val="C00000"/>
                </a:solidFill>
              </a:rPr>
              <a:t>Byte </a:t>
            </a:r>
            <a:r>
              <a:rPr lang="en-US" sz="2100" dirty="0"/>
              <a:t>– usually </a:t>
            </a:r>
            <a:r>
              <a:rPr lang="en-US" sz="2100" dirty="0">
                <a:solidFill>
                  <a:srgbClr val="C00000"/>
                </a:solidFill>
              </a:rPr>
              <a:t>8 bits</a:t>
            </a:r>
          </a:p>
          <a:p>
            <a:pPr marL="342900" lvl="1" indent="-342900">
              <a:buFont typeface="Arial"/>
              <a:buChar char="•"/>
            </a:pPr>
            <a:endParaRPr lang="en-US" sz="2100" dirty="0"/>
          </a:p>
          <a:p>
            <a:pPr marL="342900" lvl="1" indent="-342900">
              <a:buFont typeface="Arial"/>
              <a:buChar char="•"/>
            </a:pPr>
            <a:r>
              <a:rPr lang="en-US" sz="2100" dirty="0">
                <a:solidFill>
                  <a:srgbClr val="C00000"/>
                </a:solidFill>
              </a:rPr>
              <a:t>Word </a:t>
            </a:r>
            <a:r>
              <a:rPr lang="en-US" sz="2100" dirty="0"/>
              <a:t>-- often </a:t>
            </a:r>
            <a:r>
              <a:rPr lang="en-US" sz="2100" dirty="0">
                <a:solidFill>
                  <a:srgbClr val="C00000"/>
                </a:solidFill>
              </a:rPr>
              <a:t>4 bytes</a:t>
            </a:r>
            <a:endParaRPr lang="en-US" sz="2100" dirty="0"/>
          </a:p>
          <a:p>
            <a:endParaRPr lang="en-US" dirty="0"/>
          </a:p>
        </p:txBody>
      </p:sp>
      <p:sp>
        <p:nvSpPr>
          <p:cNvPr id="2" name="Title 1"/>
          <p:cNvSpPr>
            <a:spLocks noGrp="1"/>
          </p:cNvSpPr>
          <p:nvPr>
            <p:ph type="title"/>
          </p:nvPr>
        </p:nvSpPr>
        <p:spPr/>
        <p:txBody>
          <a:bodyPr/>
          <a:lstStyle/>
          <a:p>
            <a:r>
              <a:rPr lang="en-US" dirty="0"/>
              <a:t>Internal Storage</a:t>
            </a:r>
          </a:p>
        </p:txBody>
      </p:sp>
      <p:sp>
        <p:nvSpPr>
          <p:cNvPr id="7" name="Rectangle 6"/>
          <p:cNvSpPr/>
          <p:nvPr/>
        </p:nvSpPr>
        <p:spPr>
          <a:xfrm>
            <a:off x="5135400" y="1623133"/>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8" name="Rectangle 7"/>
          <p:cNvSpPr/>
          <p:nvPr/>
        </p:nvSpPr>
        <p:spPr>
          <a:xfrm>
            <a:off x="5751600" y="1623133"/>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nvGrpSpPr>
          <p:cNvPr id="19" name="Group 18"/>
          <p:cNvGrpSpPr/>
          <p:nvPr/>
        </p:nvGrpSpPr>
        <p:grpSpPr>
          <a:xfrm>
            <a:off x="4720800" y="2421107"/>
            <a:ext cx="1621200" cy="303626"/>
            <a:chOff x="4882800" y="1742374"/>
            <a:chExt cx="1621200" cy="303626"/>
          </a:xfrm>
        </p:grpSpPr>
        <p:sp>
          <p:nvSpPr>
            <p:cNvPr id="9" name="Rectangle 8"/>
            <p:cNvSpPr/>
            <p:nvPr/>
          </p:nvSpPr>
          <p:spPr>
            <a:xfrm>
              <a:off x="488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11" name="Rectangle 10"/>
            <p:cNvSpPr/>
            <p:nvPr/>
          </p:nvSpPr>
          <p:spPr>
            <a:xfrm>
              <a:off x="52944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14" name="Rectangle 13"/>
            <p:cNvSpPr/>
            <p:nvPr/>
          </p:nvSpPr>
          <p:spPr>
            <a:xfrm>
              <a:off x="63024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5" name="Rectangle 14"/>
            <p:cNvSpPr/>
            <p:nvPr/>
          </p:nvSpPr>
          <p:spPr>
            <a:xfrm>
              <a:off x="5899200" y="1742374"/>
              <a:ext cx="201600" cy="3036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6" name="Rectangle 15"/>
            <p:cNvSpPr/>
            <p:nvPr/>
          </p:nvSpPr>
          <p:spPr>
            <a:xfrm>
              <a:off x="56976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7" name="Rectangle 16"/>
            <p:cNvSpPr/>
            <p:nvPr/>
          </p:nvSpPr>
          <p:spPr>
            <a:xfrm>
              <a:off x="5496000" y="1747498"/>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8" name="Rectangle 17"/>
            <p:cNvSpPr/>
            <p:nvPr/>
          </p:nvSpPr>
          <p:spPr>
            <a:xfrm>
              <a:off x="509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grpSp>
        <p:nvGrpSpPr>
          <p:cNvPr id="57" name="Group 56"/>
          <p:cNvGrpSpPr/>
          <p:nvPr/>
        </p:nvGrpSpPr>
        <p:grpSpPr>
          <a:xfrm>
            <a:off x="526786" y="3858446"/>
            <a:ext cx="6514800" cy="301200"/>
            <a:chOff x="2075400" y="3301200"/>
            <a:chExt cx="6514800" cy="301200"/>
          </a:xfrm>
        </p:grpSpPr>
        <p:grpSp>
          <p:nvGrpSpPr>
            <p:cNvPr id="38" name="Group 37"/>
            <p:cNvGrpSpPr/>
            <p:nvPr/>
          </p:nvGrpSpPr>
          <p:grpSpPr>
            <a:xfrm>
              <a:off x="6969000" y="3301200"/>
              <a:ext cx="1621200" cy="301200"/>
              <a:chOff x="4882800" y="1744800"/>
              <a:chExt cx="1621200" cy="301200"/>
            </a:xfrm>
          </p:grpSpPr>
          <p:sp>
            <p:nvSpPr>
              <p:cNvPr id="39" name="Rectangle 38"/>
              <p:cNvSpPr/>
              <p:nvPr/>
            </p:nvSpPr>
            <p:spPr>
              <a:xfrm>
                <a:off x="4882800" y="1750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0" name="Rectangle 39"/>
              <p:cNvSpPr/>
              <p:nvPr/>
            </p:nvSpPr>
            <p:spPr>
              <a:xfrm>
                <a:off x="6100800" y="17472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1" name="Rectangle 40"/>
              <p:cNvSpPr/>
              <p:nvPr/>
            </p:nvSpPr>
            <p:spPr>
              <a:xfrm>
                <a:off x="5294400" y="1750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2" name="Rectangle 41"/>
              <p:cNvSpPr/>
              <p:nvPr/>
            </p:nvSpPr>
            <p:spPr>
              <a:xfrm>
                <a:off x="6302400" y="1750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3" name="Rectangle 42"/>
              <p:cNvSpPr/>
              <p:nvPr/>
            </p:nvSpPr>
            <p:spPr>
              <a:xfrm>
                <a:off x="5899200" y="1744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4" name="Rectangle 43"/>
              <p:cNvSpPr/>
              <p:nvPr/>
            </p:nvSpPr>
            <p:spPr>
              <a:xfrm>
                <a:off x="5697600" y="1750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p:cNvSpPr/>
              <p:nvPr/>
            </p:nvSpPr>
            <p:spPr>
              <a:xfrm>
                <a:off x="5496000" y="1744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6" name="Rectangle 45"/>
              <p:cNvSpPr/>
              <p:nvPr/>
            </p:nvSpPr>
            <p:spPr>
              <a:xfrm>
                <a:off x="5092800" y="1750800"/>
                <a:ext cx="201600" cy="295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grpSp>
        <p:grpSp>
          <p:nvGrpSpPr>
            <p:cNvPr id="56" name="Group 55"/>
            <p:cNvGrpSpPr/>
            <p:nvPr/>
          </p:nvGrpSpPr>
          <p:grpSpPr>
            <a:xfrm>
              <a:off x="2075400" y="3301200"/>
              <a:ext cx="4877400" cy="301200"/>
              <a:chOff x="2572200" y="3301200"/>
              <a:chExt cx="4877400" cy="301200"/>
            </a:xfrm>
          </p:grpSpPr>
          <p:grpSp>
            <p:nvGrpSpPr>
              <p:cNvPr id="20" name="Group 19"/>
              <p:cNvGrpSpPr/>
              <p:nvPr/>
            </p:nvGrpSpPr>
            <p:grpSpPr>
              <a:xfrm>
                <a:off x="2572200" y="3302400"/>
                <a:ext cx="1621200" cy="300000"/>
                <a:chOff x="4882800" y="1747200"/>
                <a:chExt cx="1621200" cy="300000"/>
              </a:xfrm>
            </p:grpSpPr>
            <p:sp>
              <p:nvSpPr>
                <p:cNvPr id="21" name="Rectangle 20"/>
                <p:cNvSpPr/>
                <p:nvPr/>
              </p:nvSpPr>
              <p:spPr>
                <a:xfrm>
                  <a:off x="488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22" name="Rectangle 21"/>
                <p:cNvSpPr/>
                <p:nvPr/>
              </p:nvSpPr>
              <p:spPr>
                <a:xfrm>
                  <a:off x="6100800" y="17472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23" name="Rectangle 22"/>
                <p:cNvSpPr/>
                <p:nvPr/>
              </p:nvSpPr>
              <p:spPr>
                <a:xfrm>
                  <a:off x="52944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24" name="Rectangle 23"/>
                <p:cNvSpPr/>
                <p:nvPr/>
              </p:nvSpPr>
              <p:spPr>
                <a:xfrm>
                  <a:off x="63024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5" name="Rectangle 24"/>
                <p:cNvSpPr/>
                <p:nvPr/>
              </p:nvSpPr>
              <p:spPr>
                <a:xfrm>
                  <a:off x="5899200" y="17520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6" name="Rectangle 25"/>
                <p:cNvSpPr/>
                <p:nvPr/>
              </p:nvSpPr>
              <p:spPr>
                <a:xfrm>
                  <a:off x="56976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7" name="Rectangle 26"/>
                <p:cNvSpPr/>
                <p:nvPr/>
              </p:nvSpPr>
              <p:spPr>
                <a:xfrm>
                  <a:off x="5496000" y="17520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8" name="Rectangle 27"/>
                <p:cNvSpPr/>
                <p:nvPr/>
              </p:nvSpPr>
              <p:spPr>
                <a:xfrm>
                  <a:off x="509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p:grpSp>
            <p:nvGrpSpPr>
              <p:cNvPr id="29" name="Group 28"/>
              <p:cNvGrpSpPr/>
              <p:nvPr/>
            </p:nvGrpSpPr>
            <p:grpSpPr>
              <a:xfrm>
                <a:off x="5828400" y="3301200"/>
                <a:ext cx="1621200" cy="301200"/>
                <a:chOff x="4882800" y="1744800"/>
                <a:chExt cx="1621200" cy="301200"/>
              </a:xfrm>
            </p:grpSpPr>
            <p:sp>
              <p:nvSpPr>
                <p:cNvPr id="30" name="Rectangle 29"/>
                <p:cNvSpPr/>
                <p:nvPr/>
              </p:nvSpPr>
              <p:spPr>
                <a:xfrm>
                  <a:off x="4882800" y="1750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1" name="Rectangle 30"/>
                <p:cNvSpPr/>
                <p:nvPr/>
              </p:nvSpPr>
              <p:spPr>
                <a:xfrm>
                  <a:off x="6100800" y="17472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2" name="Rectangle 31"/>
                <p:cNvSpPr/>
                <p:nvPr/>
              </p:nvSpPr>
              <p:spPr>
                <a:xfrm>
                  <a:off x="5294400" y="1750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3" name="Rectangle 32"/>
                <p:cNvSpPr/>
                <p:nvPr/>
              </p:nvSpPr>
              <p:spPr>
                <a:xfrm>
                  <a:off x="6302400" y="1750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4" name="Rectangle 33"/>
                <p:cNvSpPr/>
                <p:nvPr/>
              </p:nvSpPr>
              <p:spPr>
                <a:xfrm>
                  <a:off x="5899200" y="1744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5" name="Rectangle 34"/>
                <p:cNvSpPr/>
                <p:nvPr/>
              </p:nvSpPr>
              <p:spPr>
                <a:xfrm>
                  <a:off x="5697600" y="1750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6" name="Rectangle 35"/>
                <p:cNvSpPr/>
                <p:nvPr/>
              </p:nvSpPr>
              <p:spPr>
                <a:xfrm>
                  <a:off x="5496000" y="1744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37" name="Rectangle 36"/>
                <p:cNvSpPr/>
                <p:nvPr/>
              </p:nvSpPr>
              <p:spPr>
                <a:xfrm>
                  <a:off x="5092800" y="1750800"/>
                  <a:ext cx="201600" cy="295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grpSp>
          <p:grpSp>
            <p:nvGrpSpPr>
              <p:cNvPr id="47" name="Group 46"/>
              <p:cNvGrpSpPr/>
              <p:nvPr/>
            </p:nvGrpSpPr>
            <p:grpSpPr>
              <a:xfrm>
                <a:off x="4204200" y="3302400"/>
                <a:ext cx="1621200" cy="300000"/>
                <a:chOff x="4882800" y="1747200"/>
                <a:chExt cx="1621200" cy="300000"/>
              </a:xfrm>
            </p:grpSpPr>
            <p:sp>
              <p:nvSpPr>
                <p:cNvPr id="48" name="Rectangle 47"/>
                <p:cNvSpPr/>
                <p:nvPr/>
              </p:nvSpPr>
              <p:spPr>
                <a:xfrm>
                  <a:off x="4882800" y="17508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p:cNvSpPr/>
                <p:nvPr/>
              </p:nvSpPr>
              <p:spPr>
                <a:xfrm>
                  <a:off x="6100800" y="17472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0" name="Rectangle 49"/>
                <p:cNvSpPr/>
                <p:nvPr/>
              </p:nvSpPr>
              <p:spPr>
                <a:xfrm>
                  <a:off x="5294400" y="17508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1" name="Rectangle 50"/>
                <p:cNvSpPr/>
                <p:nvPr/>
              </p:nvSpPr>
              <p:spPr>
                <a:xfrm>
                  <a:off x="6302400" y="17508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2" name="Rectangle 51"/>
                <p:cNvSpPr/>
                <p:nvPr/>
              </p:nvSpPr>
              <p:spPr>
                <a:xfrm>
                  <a:off x="5899200" y="17520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p:cNvSpPr/>
                <p:nvPr/>
              </p:nvSpPr>
              <p:spPr>
                <a:xfrm>
                  <a:off x="5697600" y="17508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4" name="Rectangle 53"/>
                <p:cNvSpPr/>
                <p:nvPr/>
              </p:nvSpPr>
              <p:spPr>
                <a:xfrm>
                  <a:off x="5496000" y="17520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5" name="Rectangle 54"/>
                <p:cNvSpPr/>
                <p:nvPr/>
              </p:nvSpPr>
              <p:spPr>
                <a:xfrm>
                  <a:off x="5092800" y="1750800"/>
                  <a:ext cx="201600" cy="29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grpSp>
      </p:grpSp>
      <p:sp>
        <p:nvSpPr>
          <p:cNvPr id="4" name="TextBox 3"/>
          <p:cNvSpPr txBox="1"/>
          <p:nvPr/>
        </p:nvSpPr>
        <p:spPr>
          <a:xfrm>
            <a:off x="6398016" y="2371077"/>
            <a:ext cx="1531968" cy="400110"/>
          </a:xfrm>
          <a:prstGeom prst="rect">
            <a:avLst/>
          </a:prstGeom>
          <a:noFill/>
        </p:spPr>
        <p:txBody>
          <a:bodyPr wrap="square" rtlCol="0">
            <a:spAutoFit/>
          </a:bodyPr>
          <a:lstStyle/>
          <a:p>
            <a:r>
              <a:rPr lang="en-US" sz="2000" dirty="0"/>
              <a:t>= 93</a:t>
            </a:r>
          </a:p>
        </p:txBody>
      </p:sp>
      <p:sp>
        <p:nvSpPr>
          <p:cNvPr id="58" name="TextBox 57"/>
          <p:cNvSpPr txBox="1"/>
          <p:nvPr/>
        </p:nvSpPr>
        <p:spPr>
          <a:xfrm>
            <a:off x="7041586" y="3792263"/>
            <a:ext cx="2121322" cy="400110"/>
          </a:xfrm>
          <a:prstGeom prst="rect">
            <a:avLst/>
          </a:prstGeom>
          <a:noFill/>
        </p:spPr>
        <p:txBody>
          <a:bodyPr wrap="square" rtlCol="0">
            <a:spAutoFit/>
          </a:bodyPr>
          <a:lstStyle/>
          <a:p>
            <a:r>
              <a:rPr lang="en-US" sz="2000" dirty="0"/>
              <a:t>= 1,562,840,268</a:t>
            </a:r>
          </a:p>
        </p:txBody>
      </p:sp>
      <p:sp>
        <p:nvSpPr>
          <p:cNvPr id="5" name="Date Placeholder 4"/>
          <p:cNvSpPr>
            <a:spLocks noGrp="1"/>
          </p:cNvSpPr>
          <p:nvPr>
            <p:ph type="dt" sz="half" idx="14"/>
          </p:nvPr>
        </p:nvSpPr>
        <p:spPr/>
        <p:txBody>
          <a:bodyPr/>
          <a:lstStyle/>
          <a:p>
            <a:r>
              <a:rPr lang="en-US"/>
              <a:t>08/06/20</a:t>
            </a:r>
          </a:p>
        </p:txBody>
      </p:sp>
      <p:sp>
        <p:nvSpPr>
          <p:cNvPr id="6" name="Footer Placeholder 5"/>
          <p:cNvSpPr>
            <a:spLocks noGrp="1"/>
          </p:cNvSpPr>
          <p:nvPr>
            <p:ph type="ftr" sz="quarter" idx="15"/>
          </p:nvPr>
        </p:nvSpPr>
        <p:spPr/>
        <p:txBody>
          <a:bodyPr/>
          <a:lstStyle/>
          <a:p>
            <a:r>
              <a:rPr lang="en-US"/>
              <a:t>1.06</a:t>
            </a:r>
          </a:p>
        </p:txBody>
      </p:sp>
      <p:sp>
        <p:nvSpPr>
          <p:cNvPr id="12" name="Slide Number Placeholder 11"/>
          <p:cNvSpPr>
            <a:spLocks noGrp="1"/>
          </p:cNvSpPr>
          <p:nvPr>
            <p:ph type="sldNum" sz="quarter" idx="16"/>
          </p:nvPr>
        </p:nvSpPr>
        <p:spPr/>
        <p:txBody>
          <a:bodyPr/>
          <a:lstStyle/>
          <a:p>
            <a:fld id="{2D885853-2C5F-4F1E-8167-E808C43B1371}" type="slidenum">
              <a:rPr lang="en-US" smtClean="0"/>
              <a:t>15</a:t>
            </a:fld>
            <a:endParaRPr lang="en-US"/>
          </a:p>
        </p:txBody>
      </p:sp>
      <p:sp>
        <p:nvSpPr>
          <p:cNvPr id="59" name="Rectangle 58">
            <a:extLst>
              <a:ext uri="{FF2B5EF4-FFF2-40B4-BE49-F238E27FC236}">
                <a16:creationId xmlns:a16="http://schemas.microsoft.com/office/drawing/2014/main" id="{D1519012-D169-47A6-91E3-C61899135AD8}"/>
              </a:ext>
            </a:extLst>
          </p:cNvPr>
          <p:cNvSpPr/>
          <p:nvPr/>
        </p:nvSpPr>
        <p:spPr>
          <a:xfrm>
            <a:off x="5928479" y="2429532"/>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45504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F75212-82C9-40ED-82F0-D0374EAE515F}"/>
              </a:ext>
            </a:extLst>
          </p:cNvPr>
          <p:cNvSpPr>
            <a:spLocks noGrp="1"/>
          </p:cNvSpPr>
          <p:nvPr>
            <p:ph idx="13"/>
          </p:nvPr>
        </p:nvSpPr>
        <p:spPr/>
        <p:txBody>
          <a:bodyPr/>
          <a:lstStyle/>
          <a:p>
            <a:r>
              <a:rPr lang="en-US" dirty="0"/>
              <a:t>Note on binary - when reading a larger binary number, each 'place' of the number represents a power of 2, starting from 0 and usually reading right to left</a:t>
            </a:r>
          </a:p>
        </p:txBody>
      </p:sp>
      <p:sp>
        <p:nvSpPr>
          <p:cNvPr id="4" name="Date Placeholder 3">
            <a:extLst>
              <a:ext uri="{FF2B5EF4-FFF2-40B4-BE49-F238E27FC236}">
                <a16:creationId xmlns:a16="http://schemas.microsoft.com/office/drawing/2014/main" id="{63900EB7-7179-4F69-9372-273175565357}"/>
              </a:ext>
            </a:extLst>
          </p:cNvPr>
          <p:cNvSpPr>
            <a:spLocks noGrp="1"/>
          </p:cNvSpPr>
          <p:nvPr>
            <p:ph type="dt" sz="half" idx="14"/>
          </p:nvPr>
        </p:nvSpPr>
        <p:spPr/>
        <p:txBody>
          <a:bodyPr/>
          <a:lstStyle/>
          <a:p>
            <a:r>
              <a:rPr lang="en-US"/>
              <a:t>08/06/20</a:t>
            </a:r>
            <a:endParaRPr lang="en-US" dirty="0"/>
          </a:p>
        </p:txBody>
      </p:sp>
      <p:sp>
        <p:nvSpPr>
          <p:cNvPr id="5" name="Footer Placeholder 4">
            <a:extLst>
              <a:ext uri="{FF2B5EF4-FFF2-40B4-BE49-F238E27FC236}">
                <a16:creationId xmlns:a16="http://schemas.microsoft.com/office/drawing/2014/main" id="{FA9A6610-A5F9-4D6D-A581-04FB4494BB56}"/>
              </a:ext>
            </a:extLst>
          </p:cNvPr>
          <p:cNvSpPr>
            <a:spLocks noGrp="1"/>
          </p:cNvSpPr>
          <p:nvPr>
            <p:ph type="ftr" sz="quarter" idx="15"/>
          </p:nvPr>
        </p:nvSpPr>
        <p:spPr/>
        <p:txBody>
          <a:bodyPr/>
          <a:lstStyle/>
          <a:p>
            <a:r>
              <a:rPr lang="en-US"/>
              <a:t>1.06</a:t>
            </a:r>
            <a:endParaRPr lang="en-US" dirty="0"/>
          </a:p>
        </p:txBody>
      </p:sp>
      <p:sp>
        <p:nvSpPr>
          <p:cNvPr id="6" name="Slide Number Placeholder 5">
            <a:extLst>
              <a:ext uri="{FF2B5EF4-FFF2-40B4-BE49-F238E27FC236}">
                <a16:creationId xmlns:a16="http://schemas.microsoft.com/office/drawing/2014/main" id="{C59AFC0C-99AE-4E12-92C3-CD282AADCA91}"/>
              </a:ext>
            </a:extLst>
          </p:cNvPr>
          <p:cNvSpPr>
            <a:spLocks noGrp="1"/>
          </p:cNvSpPr>
          <p:nvPr>
            <p:ph type="sldNum" sz="quarter" idx="16"/>
          </p:nvPr>
        </p:nvSpPr>
        <p:spPr/>
        <p:txBody>
          <a:bodyPr/>
          <a:lstStyle/>
          <a:p>
            <a:fld id="{2D885853-2C5F-4F1E-8167-E808C43B1371}" type="slidenum">
              <a:rPr lang="en-US" smtClean="0"/>
              <a:pPr/>
              <a:t>16</a:t>
            </a:fld>
            <a:endParaRPr lang="en-US" dirty="0"/>
          </a:p>
        </p:txBody>
      </p:sp>
      <p:sp>
        <p:nvSpPr>
          <p:cNvPr id="8" name="Title 1">
            <a:extLst>
              <a:ext uri="{FF2B5EF4-FFF2-40B4-BE49-F238E27FC236}">
                <a16:creationId xmlns:a16="http://schemas.microsoft.com/office/drawing/2014/main" id="{10B8F8BB-EEA8-4E6C-9DEA-5B75A8D69187}"/>
              </a:ext>
            </a:extLst>
          </p:cNvPr>
          <p:cNvSpPr>
            <a:spLocks noGrp="1"/>
          </p:cNvSpPr>
          <p:nvPr>
            <p:ph type="title"/>
          </p:nvPr>
        </p:nvSpPr>
        <p:spPr>
          <a:xfrm>
            <a:off x="439046" y="877466"/>
            <a:ext cx="8296392" cy="647863"/>
          </a:xfrm>
        </p:spPr>
        <p:txBody>
          <a:bodyPr/>
          <a:lstStyle/>
          <a:p>
            <a:r>
              <a:rPr lang="en-US" dirty="0"/>
              <a:t>Internal Storage</a:t>
            </a:r>
          </a:p>
        </p:txBody>
      </p:sp>
      <p:grpSp>
        <p:nvGrpSpPr>
          <p:cNvPr id="9" name="Group 8">
            <a:extLst>
              <a:ext uri="{FF2B5EF4-FFF2-40B4-BE49-F238E27FC236}">
                <a16:creationId xmlns:a16="http://schemas.microsoft.com/office/drawing/2014/main" id="{FBF1F3B2-062E-46E9-B60A-8EE4AB0C7C44}"/>
              </a:ext>
            </a:extLst>
          </p:cNvPr>
          <p:cNvGrpSpPr/>
          <p:nvPr/>
        </p:nvGrpSpPr>
        <p:grpSpPr>
          <a:xfrm>
            <a:off x="1303831" y="3290798"/>
            <a:ext cx="814800" cy="298502"/>
            <a:chOff x="4882800" y="1747498"/>
            <a:chExt cx="814800" cy="298502"/>
          </a:xfrm>
        </p:grpSpPr>
        <p:sp>
          <p:nvSpPr>
            <p:cNvPr id="10" name="Rectangle 9">
              <a:extLst>
                <a:ext uri="{FF2B5EF4-FFF2-40B4-BE49-F238E27FC236}">
                  <a16:creationId xmlns:a16="http://schemas.microsoft.com/office/drawing/2014/main" id="{49914DB8-274E-4061-8455-5CB00485C7DB}"/>
                </a:ext>
              </a:extLst>
            </p:cNvPr>
            <p:cNvSpPr/>
            <p:nvPr/>
          </p:nvSpPr>
          <p:spPr>
            <a:xfrm>
              <a:off x="488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807CE102-17F7-4CD7-9931-4BC432675427}"/>
                </a:ext>
              </a:extLst>
            </p:cNvPr>
            <p:cNvSpPr/>
            <p:nvPr/>
          </p:nvSpPr>
          <p:spPr>
            <a:xfrm>
              <a:off x="52944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6" name="Rectangle 15">
              <a:extLst>
                <a:ext uri="{FF2B5EF4-FFF2-40B4-BE49-F238E27FC236}">
                  <a16:creationId xmlns:a16="http://schemas.microsoft.com/office/drawing/2014/main" id="{BCBCE73B-CE7A-4A0F-8BD5-6898E3DB2F56}"/>
                </a:ext>
              </a:extLst>
            </p:cNvPr>
            <p:cNvSpPr/>
            <p:nvPr/>
          </p:nvSpPr>
          <p:spPr>
            <a:xfrm>
              <a:off x="5496000" y="1747498"/>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
          <p:nvSpPr>
            <p:cNvPr id="17" name="Rectangle 16">
              <a:extLst>
                <a:ext uri="{FF2B5EF4-FFF2-40B4-BE49-F238E27FC236}">
                  <a16:creationId xmlns:a16="http://schemas.microsoft.com/office/drawing/2014/main" id="{A21C24B0-CE33-445B-8247-2DAFC799745D}"/>
                </a:ext>
              </a:extLst>
            </p:cNvPr>
            <p:cNvSpPr/>
            <p:nvPr/>
          </p:nvSpPr>
          <p:spPr>
            <a:xfrm>
              <a:off x="5092800" y="1750800"/>
              <a:ext cx="201600" cy="295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3B3921-5923-4BB1-A9B8-AF8C819A47DE}"/>
                  </a:ext>
                </a:extLst>
              </p:cNvPr>
              <p:cNvSpPr txBox="1"/>
              <p:nvPr/>
            </p:nvSpPr>
            <p:spPr>
              <a:xfrm>
                <a:off x="2320231" y="3287496"/>
                <a:ext cx="6295580" cy="27699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0" smtClean="0">
                        <a:latin typeface="Cambria Math" panose="02040503050406030204" pitchFamily="18" charset="0"/>
                      </a:rPr>
                      <m:t>0+2+4+8=1</m:t>
                    </m:r>
                  </m:oMath>
                </a14:m>
                <a:r>
                  <a:rPr lang="en-US" dirty="0"/>
                  <a:t>4</a:t>
                </a:r>
              </a:p>
            </p:txBody>
          </p:sp>
        </mc:Choice>
        <mc:Fallback xmlns="">
          <p:sp>
            <p:nvSpPr>
              <p:cNvPr id="19" name="TextBox 18">
                <a:extLst>
                  <a:ext uri="{FF2B5EF4-FFF2-40B4-BE49-F238E27FC236}">
                    <a16:creationId xmlns:a16="http://schemas.microsoft.com/office/drawing/2014/main" id="{023B3921-5923-4BB1-A9B8-AF8C819A47DE}"/>
                  </a:ext>
                </a:extLst>
              </p:cNvPr>
              <p:cNvSpPr txBox="1">
                <a:spLocks noRot="1" noChangeAspect="1" noMove="1" noResize="1" noEditPoints="1" noAdjustHandles="1" noChangeArrowheads="1" noChangeShapeType="1" noTextEdit="1"/>
              </p:cNvSpPr>
              <p:nvPr/>
            </p:nvSpPr>
            <p:spPr>
              <a:xfrm>
                <a:off x="2320231" y="3287496"/>
                <a:ext cx="6295580" cy="276999"/>
              </a:xfrm>
              <a:prstGeom prst="rect">
                <a:avLst/>
              </a:prstGeom>
              <a:blipFill>
                <a:blip r:embed="rId2"/>
                <a:stretch>
                  <a:fillRect l="-872" t="-28261" b="-50000"/>
                </a:stretch>
              </a:blipFill>
            </p:spPr>
            <p:txBody>
              <a:bodyPr/>
              <a:lstStyle/>
              <a:p>
                <a:r>
                  <a:rPr lang="en-US">
                    <a:noFill/>
                  </a:rPr>
                  <a:t> </a:t>
                </a:r>
              </a:p>
            </p:txBody>
          </p:sp>
        </mc:Fallback>
      </mc:AlternateContent>
    </p:spTree>
    <p:extLst>
      <p:ext uri="{BB962C8B-B14F-4D97-AF65-F5344CB8AC3E}">
        <p14:creationId xmlns:p14="http://schemas.microsoft.com/office/powerpoint/2010/main" val="314136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Autofit/>
          </a:bodyPr>
          <a:lstStyle/>
          <a:p>
            <a:pPr>
              <a:lnSpc>
                <a:spcPct val="90000"/>
              </a:lnSpc>
            </a:pPr>
            <a:r>
              <a:rPr lang="en-US" sz="2500" dirty="0"/>
              <a:t>System-specific</a:t>
            </a:r>
          </a:p>
          <a:p>
            <a:pPr lvl="2">
              <a:lnSpc>
                <a:spcPct val="90000"/>
              </a:lnSpc>
            </a:pPr>
            <a:r>
              <a:rPr lang="en-US" sz="2100" dirty="0" err="1"/>
              <a:t>int</a:t>
            </a:r>
            <a:r>
              <a:rPr lang="en-US" sz="2100" dirty="0"/>
              <a:t> – 4 bytes</a:t>
            </a:r>
          </a:p>
          <a:p>
            <a:pPr lvl="2">
              <a:lnSpc>
                <a:spcPct val="90000"/>
              </a:lnSpc>
            </a:pPr>
            <a:endParaRPr lang="en-US" sz="2100" dirty="0"/>
          </a:p>
          <a:p>
            <a:pPr lvl="2">
              <a:lnSpc>
                <a:spcPct val="90000"/>
              </a:lnSpc>
            </a:pPr>
            <a:r>
              <a:rPr lang="en-US" sz="2100" dirty="0"/>
              <a:t>float – 4 bytes</a:t>
            </a:r>
          </a:p>
          <a:p>
            <a:pPr lvl="2">
              <a:lnSpc>
                <a:spcPct val="90000"/>
              </a:lnSpc>
            </a:pPr>
            <a:endParaRPr lang="en-US" sz="2100" dirty="0"/>
          </a:p>
          <a:p>
            <a:pPr lvl="2">
              <a:lnSpc>
                <a:spcPct val="90000"/>
              </a:lnSpc>
            </a:pPr>
            <a:r>
              <a:rPr lang="en-US" sz="2100" dirty="0"/>
              <a:t>double – 8 bytes</a:t>
            </a:r>
          </a:p>
          <a:p>
            <a:pPr lvl="2">
              <a:lnSpc>
                <a:spcPct val="90000"/>
              </a:lnSpc>
            </a:pPr>
            <a:endParaRPr lang="en-US" sz="2100" dirty="0"/>
          </a:p>
          <a:p>
            <a:pPr lvl="2">
              <a:lnSpc>
                <a:spcPct val="90000"/>
              </a:lnSpc>
            </a:pPr>
            <a:r>
              <a:rPr lang="en-US" sz="2100" dirty="0"/>
              <a:t>char – 1 byte</a:t>
            </a:r>
          </a:p>
          <a:p>
            <a:endParaRPr lang="en-US" sz="2500" dirty="0"/>
          </a:p>
        </p:txBody>
      </p:sp>
      <p:sp>
        <p:nvSpPr>
          <p:cNvPr id="2" name="Title 1"/>
          <p:cNvSpPr>
            <a:spLocks noGrp="1"/>
          </p:cNvSpPr>
          <p:nvPr>
            <p:ph type="title"/>
          </p:nvPr>
        </p:nvSpPr>
        <p:spPr/>
        <p:txBody>
          <a:bodyPr/>
          <a:lstStyle/>
          <a:p>
            <a:r>
              <a:rPr lang="en-US" dirty="0"/>
              <a:t>Internal Storage</a:t>
            </a:r>
          </a:p>
        </p:txBody>
      </p:sp>
      <p:grpSp>
        <p:nvGrpSpPr>
          <p:cNvPr id="16" name="Group 15"/>
          <p:cNvGrpSpPr/>
          <p:nvPr/>
        </p:nvGrpSpPr>
        <p:grpSpPr>
          <a:xfrm>
            <a:off x="1564099" y="2437360"/>
            <a:ext cx="798896" cy="161848"/>
            <a:chOff x="4240800" y="1431600"/>
            <a:chExt cx="3578400" cy="418800"/>
          </a:xfrm>
          <a:solidFill>
            <a:srgbClr val="00B0F0"/>
          </a:solidFill>
        </p:grpSpPr>
        <p:sp>
          <p:nvSpPr>
            <p:cNvPr id="7" name="Rectangle 6"/>
            <p:cNvSpPr/>
            <p:nvPr/>
          </p:nvSpPr>
          <p:spPr>
            <a:xfrm>
              <a:off x="4240800" y="1440000"/>
              <a:ext cx="3578400" cy="410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0"/>
              <a:endCxn id="7" idx="2"/>
            </p:cNvCxnSpPr>
            <p:nvPr/>
          </p:nvCxnSpPr>
          <p:spPr>
            <a:xfrm>
              <a:off x="60300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68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180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728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872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824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812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392019" y="2438983"/>
            <a:ext cx="798896" cy="161848"/>
            <a:chOff x="4240800" y="1431600"/>
            <a:chExt cx="3578400" cy="418800"/>
          </a:xfrm>
          <a:solidFill>
            <a:srgbClr val="FF0000"/>
          </a:solidFill>
        </p:grpSpPr>
        <p:sp>
          <p:nvSpPr>
            <p:cNvPr id="45" name="Rectangle 44"/>
            <p:cNvSpPr/>
            <p:nvPr/>
          </p:nvSpPr>
          <p:spPr>
            <a:xfrm>
              <a:off x="4240800" y="1440000"/>
              <a:ext cx="3578400" cy="410400"/>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 name="Straight Connector 45"/>
            <p:cNvCxnSpPr>
              <a:stCxn id="45" idx="0"/>
              <a:endCxn id="45" idx="2"/>
            </p:cNvCxnSpPr>
            <p:nvPr/>
          </p:nvCxnSpPr>
          <p:spPr>
            <a:xfrm>
              <a:off x="60300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47" name="Straight Connector 46"/>
            <p:cNvCxnSpPr/>
            <p:nvPr/>
          </p:nvCxnSpPr>
          <p:spPr>
            <a:xfrm>
              <a:off x="51168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Connector 47"/>
            <p:cNvCxnSpPr/>
            <p:nvPr/>
          </p:nvCxnSpPr>
          <p:spPr>
            <a:xfrm>
              <a:off x="69180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Connector 48"/>
            <p:cNvCxnSpPr/>
            <p:nvPr/>
          </p:nvCxnSpPr>
          <p:spPr>
            <a:xfrm>
              <a:off x="55728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50" name="Straight Connector 49"/>
            <p:cNvCxnSpPr/>
            <p:nvPr/>
          </p:nvCxnSpPr>
          <p:spPr>
            <a:xfrm>
              <a:off x="64872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51" name="Straight Connector 50"/>
            <p:cNvCxnSpPr/>
            <p:nvPr/>
          </p:nvCxnSpPr>
          <p:spPr>
            <a:xfrm>
              <a:off x="73824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52" name="Straight Connector 51"/>
            <p:cNvCxnSpPr/>
            <p:nvPr/>
          </p:nvCxnSpPr>
          <p:spPr>
            <a:xfrm>
              <a:off x="46812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grpSp>
      <p:grpSp>
        <p:nvGrpSpPr>
          <p:cNvPr id="53" name="Group 52"/>
          <p:cNvGrpSpPr/>
          <p:nvPr/>
        </p:nvGrpSpPr>
        <p:grpSpPr>
          <a:xfrm>
            <a:off x="3221139" y="2438983"/>
            <a:ext cx="798896" cy="161848"/>
            <a:chOff x="4240800" y="1431600"/>
            <a:chExt cx="3578400" cy="418800"/>
          </a:xfrm>
          <a:solidFill>
            <a:srgbClr val="92D050"/>
          </a:solidFill>
        </p:grpSpPr>
        <p:sp>
          <p:nvSpPr>
            <p:cNvPr id="54" name="Rectangle 53"/>
            <p:cNvSpPr/>
            <p:nvPr/>
          </p:nvSpPr>
          <p:spPr>
            <a:xfrm>
              <a:off x="4240800" y="1440000"/>
              <a:ext cx="3578400" cy="4104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5" name="Straight Connector 54"/>
            <p:cNvCxnSpPr>
              <a:stCxn id="54" idx="0"/>
              <a:endCxn id="54" idx="2"/>
            </p:cNvCxnSpPr>
            <p:nvPr/>
          </p:nvCxnSpPr>
          <p:spPr>
            <a:xfrm>
              <a:off x="60300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56" name="Straight Connector 55"/>
            <p:cNvCxnSpPr/>
            <p:nvPr/>
          </p:nvCxnSpPr>
          <p:spPr>
            <a:xfrm>
              <a:off x="51168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57" name="Straight Connector 56"/>
            <p:cNvCxnSpPr/>
            <p:nvPr/>
          </p:nvCxnSpPr>
          <p:spPr>
            <a:xfrm>
              <a:off x="69180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58" name="Straight Connector 57"/>
            <p:cNvCxnSpPr/>
            <p:nvPr/>
          </p:nvCxnSpPr>
          <p:spPr>
            <a:xfrm>
              <a:off x="55728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59" name="Straight Connector 58"/>
            <p:cNvCxnSpPr/>
            <p:nvPr/>
          </p:nvCxnSpPr>
          <p:spPr>
            <a:xfrm>
              <a:off x="64872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60" name="Straight Connector 59"/>
            <p:cNvCxnSpPr/>
            <p:nvPr/>
          </p:nvCxnSpPr>
          <p:spPr>
            <a:xfrm>
              <a:off x="73824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61" name="Straight Connector 60"/>
            <p:cNvCxnSpPr/>
            <p:nvPr/>
          </p:nvCxnSpPr>
          <p:spPr>
            <a:xfrm>
              <a:off x="46812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grpSp>
      <p:grpSp>
        <p:nvGrpSpPr>
          <p:cNvPr id="62" name="Group 61"/>
          <p:cNvGrpSpPr/>
          <p:nvPr/>
        </p:nvGrpSpPr>
        <p:grpSpPr>
          <a:xfrm>
            <a:off x="4044499" y="2440606"/>
            <a:ext cx="798896" cy="161848"/>
            <a:chOff x="4240800" y="1431600"/>
            <a:chExt cx="3578400" cy="418800"/>
          </a:xfrm>
          <a:solidFill>
            <a:srgbClr val="FFC000"/>
          </a:solidFill>
        </p:grpSpPr>
        <p:sp>
          <p:nvSpPr>
            <p:cNvPr id="63" name="Rectangle 62"/>
            <p:cNvSpPr/>
            <p:nvPr/>
          </p:nvSpPr>
          <p:spPr>
            <a:xfrm>
              <a:off x="4240800" y="1440000"/>
              <a:ext cx="3578400" cy="4104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60300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65" name="Straight Connector 64"/>
            <p:cNvCxnSpPr/>
            <p:nvPr/>
          </p:nvCxnSpPr>
          <p:spPr>
            <a:xfrm>
              <a:off x="51168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66" name="Straight Connector 65"/>
            <p:cNvCxnSpPr/>
            <p:nvPr/>
          </p:nvCxnSpPr>
          <p:spPr>
            <a:xfrm>
              <a:off x="69180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67" name="Straight Connector 66"/>
            <p:cNvCxnSpPr/>
            <p:nvPr/>
          </p:nvCxnSpPr>
          <p:spPr>
            <a:xfrm>
              <a:off x="55728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68" name="Straight Connector 67"/>
            <p:cNvCxnSpPr/>
            <p:nvPr/>
          </p:nvCxnSpPr>
          <p:spPr>
            <a:xfrm>
              <a:off x="64872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69" name="Straight Connector 68"/>
            <p:cNvCxnSpPr/>
            <p:nvPr/>
          </p:nvCxnSpPr>
          <p:spPr>
            <a:xfrm>
              <a:off x="73824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70" name="Straight Connector 69"/>
            <p:cNvCxnSpPr/>
            <p:nvPr/>
          </p:nvCxnSpPr>
          <p:spPr>
            <a:xfrm>
              <a:off x="46812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grpSp>
      <p:grpSp>
        <p:nvGrpSpPr>
          <p:cNvPr id="71" name="Group 70"/>
          <p:cNvGrpSpPr/>
          <p:nvPr/>
        </p:nvGrpSpPr>
        <p:grpSpPr>
          <a:xfrm>
            <a:off x="1564099" y="3158010"/>
            <a:ext cx="798896" cy="161848"/>
            <a:chOff x="4240800" y="1431600"/>
            <a:chExt cx="3578400" cy="418800"/>
          </a:xfrm>
          <a:solidFill>
            <a:srgbClr val="00B0F0"/>
          </a:solidFill>
        </p:grpSpPr>
        <p:sp>
          <p:nvSpPr>
            <p:cNvPr id="72" name="Rectangle 71"/>
            <p:cNvSpPr/>
            <p:nvPr/>
          </p:nvSpPr>
          <p:spPr>
            <a:xfrm>
              <a:off x="4240800" y="1440000"/>
              <a:ext cx="3578400" cy="410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2" idx="0"/>
              <a:endCxn id="72" idx="2"/>
            </p:cNvCxnSpPr>
            <p:nvPr/>
          </p:nvCxnSpPr>
          <p:spPr>
            <a:xfrm>
              <a:off x="60300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1168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9180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5728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872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3824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6812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92019" y="3159633"/>
            <a:ext cx="798896" cy="161848"/>
            <a:chOff x="4240800" y="1431600"/>
            <a:chExt cx="3578400" cy="418800"/>
          </a:xfrm>
          <a:solidFill>
            <a:srgbClr val="FF0000"/>
          </a:solidFill>
        </p:grpSpPr>
        <p:sp>
          <p:nvSpPr>
            <p:cNvPr id="81" name="Rectangle 80"/>
            <p:cNvSpPr/>
            <p:nvPr/>
          </p:nvSpPr>
          <p:spPr>
            <a:xfrm>
              <a:off x="4240800" y="1440000"/>
              <a:ext cx="3578400" cy="410400"/>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60300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3" name="Straight Connector 82"/>
            <p:cNvCxnSpPr/>
            <p:nvPr/>
          </p:nvCxnSpPr>
          <p:spPr>
            <a:xfrm>
              <a:off x="51168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4" name="Straight Connector 83"/>
            <p:cNvCxnSpPr/>
            <p:nvPr/>
          </p:nvCxnSpPr>
          <p:spPr>
            <a:xfrm>
              <a:off x="69180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5" name="Straight Connector 84"/>
            <p:cNvCxnSpPr/>
            <p:nvPr/>
          </p:nvCxnSpPr>
          <p:spPr>
            <a:xfrm>
              <a:off x="55728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6" name="Straight Connector 85"/>
            <p:cNvCxnSpPr/>
            <p:nvPr/>
          </p:nvCxnSpPr>
          <p:spPr>
            <a:xfrm>
              <a:off x="64872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7" name="Straight Connector 86"/>
            <p:cNvCxnSpPr/>
            <p:nvPr/>
          </p:nvCxnSpPr>
          <p:spPr>
            <a:xfrm>
              <a:off x="73824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88" name="Straight Connector 87"/>
            <p:cNvCxnSpPr/>
            <p:nvPr/>
          </p:nvCxnSpPr>
          <p:spPr>
            <a:xfrm>
              <a:off x="46812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grpSp>
      <p:grpSp>
        <p:nvGrpSpPr>
          <p:cNvPr id="89" name="Group 88"/>
          <p:cNvGrpSpPr/>
          <p:nvPr/>
        </p:nvGrpSpPr>
        <p:grpSpPr>
          <a:xfrm>
            <a:off x="3221139" y="3159633"/>
            <a:ext cx="798896" cy="161848"/>
            <a:chOff x="4240800" y="1431600"/>
            <a:chExt cx="3578400" cy="418800"/>
          </a:xfrm>
          <a:solidFill>
            <a:srgbClr val="92D050"/>
          </a:solidFill>
        </p:grpSpPr>
        <p:sp>
          <p:nvSpPr>
            <p:cNvPr id="90" name="Rectangle 89"/>
            <p:cNvSpPr/>
            <p:nvPr/>
          </p:nvSpPr>
          <p:spPr>
            <a:xfrm>
              <a:off x="4240800" y="1440000"/>
              <a:ext cx="3578400" cy="4104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1" name="Straight Connector 90"/>
            <p:cNvCxnSpPr>
              <a:stCxn id="90" idx="0"/>
              <a:endCxn id="90" idx="2"/>
            </p:cNvCxnSpPr>
            <p:nvPr/>
          </p:nvCxnSpPr>
          <p:spPr>
            <a:xfrm>
              <a:off x="60300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2" name="Straight Connector 91"/>
            <p:cNvCxnSpPr/>
            <p:nvPr/>
          </p:nvCxnSpPr>
          <p:spPr>
            <a:xfrm>
              <a:off x="51168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3" name="Straight Connector 92"/>
            <p:cNvCxnSpPr/>
            <p:nvPr/>
          </p:nvCxnSpPr>
          <p:spPr>
            <a:xfrm>
              <a:off x="69180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4" name="Straight Connector 93"/>
            <p:cNvCxnSpPr/>
            <p:nvPr/>
          </p:nvCxnSpPr>
          <p:spPr>
            <a:xfrm>
              <a:off x="55728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5" name="Straight Connector 94"/>
            <p:cNvCxnSpPr/>
            <p:nvPr/>
          </p:nvCxnSpPr>
          <p:spPr>
            <a:xfrm>
              <a:off x="64872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6" name="Straight Connector 95"/>
            <p:cNvCxnSpPr/>
            <p:nvPr/>
          </p:nvCxnSpPr>
          <p:spPr>
            <a:xfrm>
              <a:off x="73824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97" name="Straight Connector 96"/>
            <p:cNvCxnSpPr/>
            <p:nvPr/>
          </p:nvCxnSpPr>
          <p:spPr>
            <a:xfrm>
              <a:off x="46812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grpSp>
      <p:grpSp>
        <p:nvGrpSpPr>
          <p:cNvPr id="98" name="Group 97"/>
          <p:cNvGrpSpPr/>
          <p:nvPr/>
        </p:nvGrpSpPr>
        <p:grpSpPr>
          <a:xfrm>
            <a:off x="4044499" y="3161256"/>
            <a:ext cx="798896" cy="161848"/>
            <a:chOff x="4240800" y="1431600"/>
            <a:chExt cx="3578400" cy="418800"/>
          </a:xfrm>
          <a:solidFill>
            <a:srgbClr val="FFC000"/>
          </a:solidFill>
        </p:grpSpPr>
        <p:sp>
          <p:nvSpPr>
            <p:cNvPr id="99" name="Rectangle 98"/>
            <p:cNvSpPr/>
            <p:nvPr/>
          </p:nvSpPr>
          <p:spPr>
            <a:xfrm>
              <a:off x="4240800" y="1440000"/>
              <a:ext cx="3578400" cy="4104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00" name="Straight Connector 99"/>
            <p:cNvCxnSpPr>
              <a:stCxn id="99" idx="0"/>
              <a:endCxn id="99" idx="2"/>
            </p:cNvCxnSpPr>
            <p:nvPr/>
          </p:nvCxnSpPr>
          <p:spPr>
            <a:xfrm>
              <a:off x="60300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1" name="Straight Connector 100"/>
            <p:cNvCxnSpPr/>
            <p:nvPr/>
          </p:nvCxnSpPr>
          <p:spPr>
            <a:xfrm>
              <a:off x="51168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2" name="Straight Connector 101"/>
            <p:cNvCxnSpPr/>
            <p:nvPr/>
          </p:nvCxnSpPr>
          <p:spPr>
            <a:xfrm>
              <a:off x="69180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3" name="Straight Connector 102"/>
            <p:cNvCxnSpPr/>
            <p:nvPr/>
          </p:nvCxnSpPr>
          <p:spPr>
            <a:xfrm>
              <a:off x="55728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4" name="Straight Connector 103"/>
            <p:cNvCxnSpPr/>
            <p:nvPr/>
          </p:nvCxnSpPr>
          <p:spPr>
            <a:xfrm>
              <a:off x="64872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5" name="Straight Connector 104"/>
            <p:cNvCxnSpPr/>
            <p:nvPr/>
          </p:nvCxnSpPr>
          <p:spPr>
            <a:xfrm>
              <a:off x="73824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06" name="Straight Connector 105"/>
            <p:cNvCxnSpPr/>
            <p:nvPr/>
          </p:nvCxnSpPr>
          <p:spPr>
            <a:xfrm>
              <a:off x="46812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grpSp>
      <p:grpSp>
        <p:nvGrpSpPr>
          <p:cNvPr id="107" name="Group 106"/>
          <p:cNvGrpSpPr/>
          <p:nvPr/>
        </p:nvGrpSpPr>
        <p:grpSpPr>
          <a:xfrm>
            <a:off x="1564099" y="3857509"/>
            <a:ext cx="798896" cy="161848"/>
            <a:chOff x="4240800" y="1431600"/>
            <a:chExt cx="3578400" cy="418800"/>
          </a:xfrm>
          <a:solidFill>
            <a:srgbClr val="00B0F0"/>
          </a:solidFill>
        </p:grpSpPr>
        <p:sp>
          <p:nvSpPr>
            <p:cNvPr id="108" name="Rectangle 107"/>
            <p:cNvSpPr/>
            <p:nvPr/>
          </p:nvSpPr>
          <p:spPr>
            <a:xfrm>
              <a:off x="4240800" y="1440000"/>
              <a:ext cx="3578400" cy="410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08" idx="0"/>
              <a:endCxn id="108" idx="2"/>
            </p:cNvCxnSpPr>
            <p:nvPr/>
          </p:nvCxnSpPr>
          <p:spPr>
            <a:xfrm>
              <a:off x="60300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1168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9180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5728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4872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3824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812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2392019" y="3859132"/>
            <a:ext cx="798896" cy="161848"/>
            <a:chOff x="4240800" y="1431600"/>
            <a:chExt cx="3578400" cy="418800"/>
          </a:xfrm>
          <a:solidFill>
            <a:srgbClr val="FF0000"/>
          </a:solidFill>
        </p:grpSpPr>
        <p:sp>
          <p:nvSpPr>
            <p:cNvPr id="117" name="Rectangle 116"/>
            <p:cNvSpPr/>
            <p:nvPr/>
          </p:nvSpPr>
          <p:spPr>
            <a:xfrm>
              <a:off x="4240800" y="1440000"/>
              <a:ext cx="3578400" cy="410400"/>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8" name="Straight Connector 117"/>
            <p:cNvCxnSpPr>
              <a:stCxn id="117" idx="0"/>
              <a:endCxn id="117" idx="2"/>
            </p:cNvCxnSpPr>
            <p:nvPr/>
          </p:nvCxnSpPr>
          <p:spPr>
            <a:xfrm>
              <a:off x="60300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19" name="Straight Connector 118"/>
            <p:cNvCxnSpPr/>
            <p:nvPr/>
          </p:nvCxnSpPr>
          <p:spPr>
            <a:xfrm>
              <a:off x="51168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20" name="Straight Connector 119"/>
            <p:cNvCxnSpPr/>
            <p:nvPr/>
          </p:nvCxnSpPr>
          <p:spPr>
            <a:xfrm>
              <a:off x="69180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21" name="Straight Connector 120"/>
            <p:cNvCxnSpPr/>
            <p:nvPr/>
          </p:nvCxnSpPr>
          <p:spPr>
            <a:xfrm>
              <a:off x="55728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22" name="Straight Connector 121"/>
            <p:cNvCxnSpPr/>
            <p:nvPr/>
          </p:nvCxnSpPr>
          <p:spPr>
            <a:xfrm>
              <a:off x="6487200" y="14316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23" name="Straight Connector 122"/>
            <p:cNvCxnSpPr/>
            <p:nvPr/>
          </p:nvCxnSpPr>
          <p:spPr>
            <a:xfrm>
              <a:off x="73824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124" name="Straight Connector 123"/>
            <p:cNvCxnSpPr/>
            <p:nvPr/>
          </p:nvCxnSpPr>
          <p:spPr>
            <a:xfrm>
              <a:off x="4681200" y="1440000"/>
              <a:ext cx="0" cy="410400"/>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grpSp>
      <p:grpSp>
        <p:nvGrpSpPr>
          <p:cNvPr id="125" name="Group 124"/>
          <p:cNvGrpSpPr/>
          <p:nvPr/>
        </p:nvGrpSpPr>
        <p:grpSpPr>
          <a:xfrm>
            <a:off x="3221139" y="3859132"/>
            <a:ext cx="798896" cy="161848"/>
            <a:chOff x="4240800" y="1431600"/>
            <a:chExt cx="3578400" cy="418800"/>
          </a:xfrm>
          <a:solidFill>
            <a:srgbClr val="92D050"/>
          </a:solidFill>
        </p:grpSpPr>
        <p:sp>
          <p:nvSpPr>
            <p:cNvPr id="126" name="Rectangle 125"/>
            <p:cNvSpPr/>
            <p:nvPr/>
          </p:nvSpPr>
          <p:spPr>
            <a:xfrm>
              <a:off x="4240800" y="1440000"/>
              <a:ext cx="3578400" cy="4104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7" name="Straight Connector 126"/>
            <p:cNvCxnSpPr>
              <a:stCxn id="126" idx="0"/>
              <a:endCxn id="126" idx="2"/>
            </p:cNvCxnSpPr>
            <p:nvPr/>
          </p:nvCxnSpPr>
          <p:spPr>
            <a:xfrm>
              <a:off x="60300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28" name="Straight Connector 127"/>
            <p:cNvCxnSpPr/>
            <p:nvPr/>
          </p:nvCxnSpPr>
          <p:spPr>
            <a:xfrm>
              <a:off x="51168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29" name="Straight Connector 128"/>
            <p:cNvCxnSpPr/>
            <p:nvPr/>
          </p:nvCxnSpPr>
          <p:spPr>
            <a:xfrm>
              <a:off x="69180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30" name="Straight Connector 129"/>
            <p:cNvCxnSpPr/>
            <p:nvPr/>
          </p:nvCxnSpPr>
          <p:spPr>
            <a:xfrm>
              <a:off x="55728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31" name="Straight Connector 130"/>
            <p:cNvCxnSpPr/>
            <p:nvPr/>
          </p:nvCxnSpPr>
          <p:spPr>
            <a:xfrm>
              <a:off x="6487200" y="14316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32" name="Straight Connector 131"/>
            <p:cNvCxnSpPr/>
            <p:nvPr/>
          </p:nvCxnSpPr>
          <p:spPr>
            <a:xfrm>
              <a:off x="73824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cxnSp>
          <p:nvCxnSpPr>
            <p:cNvPr id="133" name="Straight Connector 132"/>
            <p:cNvCxnSpPr/>
            <p:nvPr/>
          </p:nvCxnSpPr>
          <p:spPr>
            <a:xfrm>
              <a:off x="4681200" y="1440000"/>
              <a:ext cx="0" cy="410400"/>
            </a:xfrm>
            <a:prstGeom prst="line">
              <a:avLst/>
            </a:prstGeom>
            <a:grpFill/>
            <a:ln/>
          </p:spPr>
          <p:style>
            <a:lnRef idx="2">
              <a:schemeClr val="accent2">
                <a:shade val="50000"/>
              </a:schemeClr>
            </a:lnRef>
            <a:fillRef idx="1">
              <a:schemeClr val="accent2"/>
            </a:fillRef>
            <a:effectRef idx="0">
              <a:schemeClr val="accent2"/>
            </a:effectRef>
            <a:fontRef idx="minor">
              <a:schemeClr val="lt1"/>
            </a:fontRef>
          </p:style>
        </p:cxnSp>
      </p:grpSp>
      <p:grpSp>
        <p:nvGrpSpPr>
          <p:cNvPr id="134" name="Group 133"/>
          <p:cNvGrpSpPr/>
          <p:nvPr/>
        </p:nvGrpSpPr>
        <p:grpSpPr>
          <a:xfrm>
            <a:off x="4044499" y="3860755"/>
            <a:ext cx="798896" cy="161848"/>
            <a:chOff x="4240800" y="1431600"/>
            <a:chExt cx="3578400" cy="418800"/>
          </a:xfrm>
          <a:solidFill>
            <a:srgbClr val="FFC000"/>
          </a:solidFill>
        </p:grpSpPr>
        <p:sp>
          <p:nvSpPr>
            <p:cNvPr id="135" name="Rectangle 134"/>
            <p:cNvSpPr/>
            <p:nvPr/>
          </p:nvSpPr>
          <p:spPr>
            <a:xfrm>
              <a:off x="4240800" y="1440000"/>
              <a:ext cx="3578400" cy="410400"/>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36" name="Straight Connector 135"/>
            <p:cNvCxnSpPr>
              <a:stCxn id="135" idx="0"/>
              <a:endCxn id="135" idx="2"/>
            </p:cNvCxnSpPr>
            <p:nvPr/>
          </p:nvCxnSpPr>
          <p:spPr>
            <a:xfrm>
              <a:off x="60300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37" name="Straight Connector 136"/>
            <p:cNvCxnSpPr/>
            <p:nvPr/>
          </p:nvCxnSpPr>
          <p:spPr>
            <a:xfrm>
              <a:off x="51168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38" name="Straight Connector 137"/>
            <p:cNvCxnSpPr/>
            <p:nvPr/>
          </p:nvCxnSpPr>
          <p:spPr>
            <a:xfrm>
              <a:off x="69180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39" name="Straight Connector 138"/>
            <p:cNvCxnSpPr/>
            <p:nvPr/>
          </p:nvCxnSpPr>
          <p:spPr>
            <a:xfrm>
              <a:off x="55728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40" name="Straight Connector 139"/>
            <p:cNvCxnSpPr/>
            <p:nvPr/>
          </p:nvCxnSpPr>
          <p:spPr>
            <a:xfrm>
              <a:off x="6487200" y="14316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41" name="Straight Connector 140"/>
            <p:cNvCxnSpPr/>
            <p:nvPr/>
          </p:nvCxnSpPr>
          <p:spPr>
            <a:xfrm>
              <a:off x="73824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cxnSp>
          <p:nvCxnSpPr>
            <p:cNvPr id="142" name="Straight Connector 141"/>
            <p:cNvCxnSpPr/>
            <p:nvPr/>
          </p:nvCxnSpPr>
          <p:spPr>
            <a:xfrm>
              <a:off x="4681200" y="1440000"/>
              <a:ext cx="0" cy="410400"/>
            </a:xfrm>
            <a:prstGeom prst="line">
              <a:avLst/>
            </a:prstGeom>
            <a:grpFill/>
            <a:ln/>
          </p:spPr>
          <p:style>
            <a:lnRef idx="2">
              <a:schemeClr val="accent4">
                <a:shade val="50000"/>
              </a:schemeClr>
            </a:lnRef>
            <a:fillRef idx="1">
              <a:schemeClr val="accent4"/>
            </a:fillRef>
            <a:effectRef idx="0">
              <a:schemeClr val="accent4"/>
            </a:effectRef>
            <a:fontRef idx="minor">
              <a:schemeClr val="lt1"/>
            </a:fontRef>
          </p:style>
        </p:cxnSp>
      </p:grpSp>
      <p:grpSp>
        <p:nvGrpSpPr>
          <p:cNvPr id="143" name="Group 142"/>
          <p:cNvGrpSpPr/>
          <p:nvPr/>
        </p:nvGrpSpPr>
        <p:grpSpPr>
          <a:xfrm>
            <a:off x="4870987" y="3856801"/>
            <a:ext cx="798896" cy="161848"/>
            <a:chOff x="4240800" y="1431600"/>
            <a:chExt cx="3578400" cy="418800"/>
          </a:xfrm>
          <a:solidFill>
            <a:srgbClr val="7030A0"/>
          </a:solidFill>
        </p:grpSpPr>
        <p:sp>
          <p:nvSpPr>
            <p:cNvPr id="144" name="Rectangle 143"/>
            <p:cNvSpPr/>
            <p:nvPr/>
          </p:nvSpPr>
          <p:spPr>
            <a:xfrm>
              <a:off x="4240800" y="1440000"/>
              <a:ext cx="3578400" cy="410400"/>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45" name="Straight Connector 144"/>
            <p:cNvCxnSpPr>
              <a:stCxn id="144" idx="0"/>
              <a:endCxn id="144" idx="2"/>
            </p:cNvCxnSpPr>
            <p:nvPr/>
          </p:nvCxnSpPr>
          <p:spPr>
            <a:xfrm>
              <a:off x="6030000" y="14400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46" name="Straight Connector 145"/>
            <p:cNvCxnSpPr/>
            <p:nvPr/>
          </p:nvCxnSpPr>
          <p:spPr>
            <a:xfrm>
              <a:off x="5116800" y="14400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47" name="Straight Connector 146"/>
            <p:cNvCxnSpPr/>
            <p:nvPr/>
          </p:nvCxnSpPr>
          <p:spPr>
            <a:xfrm>
              <a:off x="6918000" y="14316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48" name="Straight Connector 147"/>
            <p:cNvCxnSpPr/>
            <p:nvPr/>
          </p:nvCxnSpPr>
          <p:spPr>
            <a:xfrm>
              <a:off x="5572800" y="14316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49" name="Straight Connector 148"/>
            <p:cNvCxnSpPr/>
            <p:nvPr/>
          </p:nvCxnSpPr>
          <p:spPr>
            <a:xfrm>
              <a:off x="6487200" y="14316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50" name="Straight Connector 149"/>
            <p:cNvCxnSpPr/>
            <p:nvPr/>
          </p:nvCxnSpPr>
          <p:spPr>
            <a:xfrm>
              <a:off x="7382400" y="14400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cxnSp>
          <p:nvCxnSpPr>
            <p:cNvPr id="151" name="Straight Connector 150"/>
            <p:cNvCxnSpPr/>
            <p:nvPr/>
          </p:nvCxnSpPr>
          <p:spPr>
            <a:xfrm>
              <a:off x="4681200" y="1440000"/>
              <a:ext cx="0" cy="410400"/>
            </a:xfrm>
            <a:prstGeom prst="line">
              <a:avLst/>
            </a:prstGeom>
            <a:grpFill/>
            <a:ln/>
          </p:spPr>
          <p:style>
            <a:lnRef idx="2">
              <a:schemeClr val="accent5">
                <a:shade val="50000"/>
              </a:schemeClr>
            </a:lnRef>
            <a:fillRef idx="1">
              <a:schemeClr val="accent5"/>
            </a:fillRef>
            <a:effectRef idx="0">
              <a:schemeClr val="accent5"/>
            </a:effectRef>
            <a:fontRef idx="minor">
              <a:schemeClr val="lt1"/>
            </a:fontRef>
          </p:style>
        </p:cxnSp>
      </p:grpSp>
      <p:grpSp>
        <p:nvGrpSpPr>
          <p:cNvPr id="152" name="Group 151"/>
          <p:cNvGrpSpPr/>
          <p:nvPr/>
        </p:nvGrpSpPr>
        <p:grpSpPr>
          <a:xfrm>
            <a:off x="5698907" y="3858424"/>
            <a:ext cx="798896" cy="161848"/>
            <a:chOff x="4240800" y="1431600"/>
            <a:chExt cx="3578400" cy="418800"/>
          </a:xfrm>
          <a:solidFill>
            <a:schemeClr val="bg2"/>
          </a:solidFill>
        </p:grpSpPr>
        <p:sp>
          <p:nvSpPr>
            <p:cNvPr id="153" name="Rectangle 152"/>
            <p:cNvSpPr/>
            <p:nvPr/>
          </p:nvSpPr>
          <p:spPr>
            <a:xfrm>
              <a:off x="4240800" y="1440000"/>
              <a:ext cx="3578400" cy="410400"/>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4" name="Straight Connector 153"/>
            <p:cNvCxnSpPr>
              <a:stCxn id="153" idx="0"/>
              <a:endCxn id="153" idx="2"/>
            </p:cNvCxnSpPr>
            <p:nvPr/>
          </p:nvCxnSpPr>
          <p:spPr>
            <a:xfrm>
              <a:off x="6030000" y="14400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55" name="Straight Connector 154"/>
            <p:cNvCxnSpPr/>
            <p:nvPr/>
          </p:nvCxnSpPr>
          <p:spPr>
            <a:xfrm>
              <a:off x="5116800" y="14400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56" name="Straight Connector 155"/>
            <p:cNvCxnSpPr/>
            <p:nvPr/>
          </p:nvCxnSpPr>
          <p:spPr>
            <a:xfrm>
              <a:off x="6918000" y="14316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57" name="Straight Connector 156"/>
            <p:cNvCxnSpPr/>
            <p:nvPr/>
          </p:nvCxnSpPr>
          <p:spPr>
            <a:xfrm>
              <a:off x="5572800" y="14316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58" name="Straight Connector 157"/>
            <p:cNvCxnSpPr/>
            <p:nvPr/>
          </p:nvCxnSpPr>
          <p:spPr>
            <a:xfrm>
              <a:off x="6487200" y="14316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59" name="Straight Connector 158"/>
            <p:cNvCxnSpPr/>
            <p:nvPr/>
          </p:nvCxnSpPr>
          <p:spPr>
            <a:xfrm>
              <a:off x="7382400" y="14400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cxnSp>
          <p:nvCxnSpPr>
            <p:cNvPr id="160" name="Straight Connector 159"/>
            <p:cNvCxnSpPr/>
            <p:nvPr/>
          </p:nvCxnSpPr>
          <p:spPr>
            <a:xfrm>
              <a:off x="4681200" y="1440000"/>
              <a:ext cx="0" cy="410400"/>
            </a:xfrm>
            <a:prstGeom prst="line">
              <a:avLst/>
            </a:prstGeom>
            <a:grpFill/>
            <a:ln/>
          </p:spPr>
          <p:style>
            <a:lnRef idx="2">
              <a:schemeClr val="accent6">
                <a:shade val="50000"/>
              </a:schemeClr>
            </a:lnRef>
            <a:fillRef idx="1">
              <a:schemeClr val="accent6"/>
            </a:fillRef>
            <a:effectRef idx="0">
              <a:schemeClr val="accent6"/>
            </a:effectRef>
            <a:fontRef idx="minor">
              <a:schemeClr val="lt1"/>
            </a:fontRef>
          </p:style>
        </p:cxnSp>
      </p:grpSp>
      <p:grpSp>
        <p:nvGrpSpPr>
          <p:cNvPr id="161" name="Group 160"/>
          <p:cNvGrpSpPr/>
          <p:nvPr/>
        </p:nvGrpSpPr>
        <p:grpSpPr>
          <a:xfrm>
            <a:off x="6528027" y="3858424"/>
            <a:ext cx="798896" cy="161848"/>
            <a:chOff x="4240800" y="1431600"/>
            <a:chExt cx="3578400" cy="418800"/>
          </a:xfrm>
          <a:solidFill>
            <a:schemeClr val="bg1">
              <a:lumMod val="65000"/>
            </a:schemeClr>
          </a:solidFill>
        </p:grpSpPr>
        <p:sp>
          <p:nvSpPr>
            <p:cNvPr id="162" name="Rectangle 161"/>
            <p:cNvSpPr/>
            <p:nvPr/>
          </p:nvSpPr>
          <p:spPr>
            <a:xfrm>
              <a:off x="4240800" y="1440000"/>
              <a:ext cx="3578400" cy="410400"/>
            </a:xfrm>
            <a:prstGeom prst="rect">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3" name="Straight Connector 162"/>
            <p:cNvCxnSpPr>
              <a:stCxn id="162" idx="0"/>
              <a:endCxn id="162" idx="2"/>
            </p:cNvCxnSpPr>
            <p:nvPr/>
          </p:nvCxnSpPr>
          <p:spPr>
            <a:xfrm>
              <a:off x="6030000" y="14400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4" name="Straight Connector 163"/>
            <p:cNvCxnSpPr/>
            <p:nvPr/>
          </p:nvCxnSpPr>
          <p:spPr>
            <a:xfrm>
              <a:off x="5116800" y="14400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5" name="Straight Connector 164"/>
            <p:cNvCxnSpPr/>
            <p:nvPr/>
          </p:nvCxnSpPr>
          <p:spPr>
            <a:xfrm>
              <a:off x="6918000" y="14316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6" name="Straight Connector 165"/>
            <p:cNvCxnSpPr/>
            <p:nvPr/>
          </p:nvCxnSpPr>
          <p:spPr>
            <a:xfrm>
              <a:off x="5572800" y="14316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7" name="Straight Connector 166"/>
            <p:cNvCxnSpPr/>
            <p:nvPr/>
          </p:nvCxnSpPr>
          <p:spPr>
            <a:xfrm>
              <a:off x="6487200" y="14316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8" name="Straight Connector 167"/>
            <p:cNvCxnSpPr/>
            <p:nvPr/>
          </p:nvCxnSpPr>
          <p:spPr>
            <a:xfrm>
              <a:off x="7382400" y="14400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cxnSp>
          <p:nvCxnSpPr>
            <p:cNvPr id="169" name="Straight Connector 168"/>
            <p:cNvCxnSpPr/>
            <p:nvPr/>
          </p:nvCxnSpPr>
          <p:spPr>
            <a:xfrm>
              <a:off x="4681200" y="1440000"/>
              <a:ext cx="0" cy="410400"/>
            </a:xfrm>
            <a:prstGeom prst="line">
              <a:avLst/>
            </a:prstGeom>
            <a:grp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cxnSp>
      </p:grpSp>
      <p:grpSp>
        <p:nvGrpSpPr>
          <p:cNvPr id="170" name="Group 169"/>
          <p:cNvGrpSpPr/>
          <p:nvPr/>
        </p:nvGrpSpPr>
        <p:grpSpPr>
          <a:xfrm>
            <a:off x="7351387" y="3860047"/>
            <a:ext cx="798896" cy="161848"/>
            <a:chOff x="4240800" y="1431600"/>
            <a:chExt cx="3578400" cy="418800"/>
          </a:xfrm>
          <a:solidFill>
            <a:srgbClr val="FF33CC"/>
          </a:solidFill>
        </p:grpSpPr>
        <p:sp>
          <p:nvSpPr>
            <p:cNvPr id="171" name="Rectangle 170"/>
            <p:cNvSpPr/>
            <p:nvPr/>
          </p:nvSpPr>
          <p:spPr>
            <a:xfrm>
              <a:off x="4240800" y="1440000"/>
              <a:ext cx="3578400" cy="410400"/>
            </a:xfrm>
            <a:prstGeom prst="rect">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2" name="Straight Connector 171"/>
            <p:cNvCxnSpPr>
              <a:stCxn id="171" idx="0"/>
              <a:endCxn id="171" idx="2"/>
            </p:cNvCxnSpPr>
            <p:nvPr/>
          </p:nvCxnSpPr>
          <p:spPr>
            <a:xfrm>
              <a:off x="6030000" y="14400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3" name="Straight Connector 172"/>
            <p:cNvCxnSpPr/>
            <p:nvPr/>
          </p:nvCxnSpPr>
          <p:spPr>
            <a:xfrm>
              <a:off x="5116800" y="14400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4" name="Straight Connector 173"/>
            <p:cNvCxnSpPr/>
            <p:nvPr/>
          </p:nvCxnSpPr>
          <p:spPr>
            <a:xfrm>
              <a:off x="6918000" y="14316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5" name="Straight Connector 174"/>
            <p:cNvCxnSpPr/>
            <p:nvPr/>
          </p:nvCxnSpPr>
          <p:spPr>
            <a:xfrm>
              <a:off x="5572800" y="14316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6" name="Straight Connector 175"/>
            <p:cNvCxnSpPr/>
            <p:nvPr/>
          </p:nvCxnSpPr>
          <p:spPr>
            <a:xfrm>
              <a:off x="6487200" y="14316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7" name="Straight Connector 176"/>
            <p:cNvCxnSpPr/>
            <p:nvPr/>
          </p:nvCxnSpPr>
          <p:spPr>
            <a:xfrm>
              <a:off x="7382400" y="14400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cxnSp>
          <p:nvCxnSpPr>
            <p:cNvPr id="178" name="Straight Connector 177"/>
            <p:cNvCxnSpPr/>
            <p:nvPr/>
          </p:nvCxnSpPr>
          <p:spPr>
            <a:xfrm>
              <a:off x="4681200" y="1440000"/>
              <a:ext cx="0" cy="410400"/>
            </a:xfrm>
            <a:prstGeom prst="line">
              <a:avLst/>
            </a:prstGeom>
            <a:grpFill/>
            <a:ln>
              <a:solidFill>
                <a:srgbClr val="CC0099"/>
              </a:solidFill>
            </a:ln>
          </p:spPr>
          <p:style>
            <a:lnRef idx="2">
              <a:schemeClr val="accent4">
                <a:shade val="50000"/>
              </a:schemeClr>
            </a:lnRef>
            <a:fillRef idx="1">
              <a:schemeClr val="accent4"/>
            </a:fillRef>
            <a:effectRef idx="0">
              <a:schemeClr val="accent4"/>
            </a:effectRef>
            <a:fontRef idx="minor">
              <a:schemeClr val="lt1"/>
            </a:fontRef>
          </p:style>
        </p:cxnSp>
      </p:grpSp>
      <p:grpSp>
        <p:nvGrpSpPr>
          <p:cNvPr id="179" name="Group 178"/>
          <p:cNvGrpSpPr/>
          <p:nvPr/>
        </p:nvGrpSpPr>
        <p:grpSpPr>
          <a:xfrm>
            <a:off x="1569551" y="4553762"/>
            <a:ext cx="798896" cy="161848"/>
            <a:chOff x="4240800" y="1431600"/>
            <a:chExt cx="3578400" cy="418800"/>
          </a:xfrm>
          <a:solidFill>
            <a:srgbClr val="00B0F0"/>
          </a:solidFill>
        </p:grpSpPr>
        <p:sp>
          <p:nvSpPr>
            <p:cNvPr id="180" name="Rectangle 179"/>
            <p:cNvSpPr/>
            <p:nvPr/>
          </p:nvSpPr>
          <p:spPr>
            <a:xfrm>
              <a:off x="4240800" y="1440000"/>
              <a:ext cx="3578400" cy="410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p:cNvCxnSpPr>
              <a:stCxn id="180" idx="0"/>
              <a:endCxn id="180" idx="2"/>
            </p:cNvCxnSpPr>
            <p:nvPr/>
          </p:nvCxnSpPr>
          <p:spPr>
            <a:xfrm>
              <a:off x="60300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51168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69180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5728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487200" y="14316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3824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681200" y="1440000"/>
              <a:ext cx="0" cy="410400"/>
            </a:xfrm>
            <a:prstGeom prst="line">
              <a:avLst/>
            </a:prstGeom>
            <a:grpFill/>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17</a:t>
            </a:fld>
            <a:endParaRPr lang="en-US"/>
          </a:p>
        </p:txBody>
      </p:sp>
    </p:spTree>
    <p:extLst>
      <p:ext uri="{BB962C8B-B14F-4D97-AF65-F5344CB8AC3E}">
        <p14:creationId xmlns:p14="http://schemas.microsoft.com/office/powerpoint/2010/main" val="48362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sz="2400" dirty="0"/>
              <a:t>Addition (</a:t>
            </a:r>
            <a:r>
              <a:rPr lang="en-US" sz="2400" dirty="0">
                <a:latin typeface="Courier New" pitchFamily="49" charset="0"/>
                <a:cs typeface="Courier New" pitchFamily="49" charset="0"/>
              </a:rPr>
              <a:t>+</a:t>
            </a:r>
            <a:r>
              <a:rPr lang="en-US" sz="2400" dirty="0"/>
              <a:t>)</a:t>
            </a:r>
          </a:p>
          <a:p>
            <a:r>
              <a:rPr lang="en-US" sz="2400" dirty="0"/>
              <a:t>Subtraction (</a:t>
            </a:r>
            <a:r>
              <a:rPr lang="en-US" sz="2400" dirty="0">
                <a:latin typeface="Courier New" pitchFamily="49" charset="0"/>
                <a:cs typeface="Courier New" pitchFamily="49" charset="0"/>
              </a:rPr>
              <a:t>-</a:t>
            </a:r>
            <a:r>
              <a:rPr lang="en-US" sz="2400" dirty="0"/>
              <a:t>)</a:t>
            </a:r>
          </a:p>
          <a:p>
            <a:r>
              <a:rPr lang="en-US" sz="2400" dirty="0"/>
              <a:t>Multiplication (</a:t>
            </a:r>
            <a:r>
              <a:rPr lang="en-US" sz="2400" dirty="0">
                <a:latin typeface="Courier New" pitchFamily="49" charset="0"/>
                <a:cs typeface="Courier New" pitchFamily="49" charset="0"/>
              </a:rPr>
              <a:t>*</a:t>
            </a:r>
            <a:r>
              <a:rPr lang="en-US" sz="2400" dirty="0"/>
              <a:t>)</a:t>
            </a:r>
          </a:p>
          <a:p>
            <a:r>
              <a:rPr lang="en-US" sz="2400" dirty="0"/>
              <a:t>Division (</a:t>
            </a:r>
            <a:r>
              <a:rPr lang="en-US" sz="2400" dirty="0">
                <a:latin typeface="Courier New" pitchFamily="49" charset="0"/>
                <a:cs typeface="Courier New" pitchFamily="49" charset="0"/>
              </a:rPr>
              <a:t>/</a:t>
            </a:r>
            <a:r>
              <a:rPr lang="en-US" sz="2400" dirty="0"/>
              <a:t>)</a:t>
            </a:r>
          </a:p>
          <a:p>
            <a:r>
              <a:rPr lang="en-US" sz="2400" dirty="0"/>
              <a:t>Remainder (</a:t>
            </a:r>
            <a:r>
              <a:rPr lang="en-US" sz="2400" dirty="0">
                <a:latin typeface="Courier New" pitchFamily="49" charset="0"/>
                <a:cs typeface="Courier New" pitchFamily="49" charset="0"/>
              </a:rPr>
              <a:t>%</a:t>
            </a:r>
            <a:r>
              <a:rPr lang="en-US" sz="2400" dirty="0"/>
              <a:t>)</a:t>
            </a:r>
          </a:p>
          <a:p>
            <a:r>
              <a:rPr lang="en-US" sz="2400" dirty="0"/>
              <a:t>Exponent (</a:t>
            </a:r>
            <a:r>
              <a:rPr lang="en-US" sz="2400" dirty="0" err="1">
                <a:latin typeface="Courier New" pitchFamily="49" charset="0"/>
                <a:cs typeface="Courier New" pitchFamily="49" charset="0"/>
              </a:rPr>
              <a:t>pow</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a,b</a:t>
            </a:r>
            <a:r>
              <a:rPr lang="en-US" sz="2400" dirty="0">
                <a:latin typeface="Courier New" pitchFamily="49" charset="0"/>
                <a:cs typeface="Courier New" pitchFamily="49" charset="0"/>
              </a:rPr>
              <a:t>)</a:t>
            </a:r>
            <a:r>
              <a:rPr lang="en-US" sz="2400" dirty="0">
                <a:latin typeface="+mj-lt"/>
                <a:cs typeface="Courier New" pitchFamily="49" charset="0"/>
              </a:rPr>
              <a:t>)</a:t>
            </a:r>
          </a:p>
          <a:p>
            <a:pPr lvl="3"/>
            <a:r>
              <a:rPr lang="en-US" sz="2000" dirty="0">
                <a:solidFill>
                  <a:schemeClr val="tx1"/>
                </a:solidFill>
              </a:rPr>
              <a:t>Requires </a:t>
            </a:r>
            <a:r>
              <a:rPr lang="en-US" sz="2000" dirty="0" err="1">
                <a:solidFill>
                  <a:schemeClr val="tx1"/>
                </a:solidFill>
              </a:rPr>
              <a:t>math.h</a:t>
            </a:r>
            <a:r>
              <a:rPr lang="en-US" sz="2000" dirty="0">
                <a:solidFill>
                  <a:schemeClr val="tx1"/>
                </a:solidFill>
              </a:rPr>
              <a:t> library</a:t>
            </a:r>
          </a:p>
          <a:p>
            <a:endParaRPr lang="en-US" sz="2400" dirty="0"/>
          </a:p>
          <a:p>
            <a:r>
              <a:rPr lang="en-US" sz="2400" dirty="0"/>
              <a:t>Standard order of operations</a:t>
            </a:r>
          </a:p>
        </p:txBody>
      </p:sp>
      <p:sp>
        <p:nvSpPr>
          <p:cNvPr id="2" name="Title 1"/>
          <p:cNvSpPr>
            <a:spLocks noGrp="1"/>
          </p:cNvSpPr>
          <p:nvPr>
            <p:ph type="title"/>
          </p:nvPr>
        </p:nvSpPr>
        <p:spPr/>
        <p:txBody>
          <a:bodyPr/>
          <a:lstStyle/>
          <a:p>
            <a:r>
              <a:rPr lang="en-US" dirty="0"/>
              <a:t>Arithmetic</a:t>
            </a:r>
          </a:p>
        </p:txBody>
      </p:sp>
      <p:sp>
        <p:nvSpPr>
          <p:cNvPr id="7" name="Content Placeholder 3"/>
          <p:cNvSpPr txBox="1">
            <a:spLocks/>
          </p:cNvSpPr>
          <p:nvPr/>
        </p:nvSpPr>
        <p:spPr>
          <a:xfrm>
            <a:off x="4535174" y="1340146"/>
            <a:ext cx="4186800" cy="2673449"/>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b="1" dirty="0">
                <a:latin typeface="Courier New" pitchFamily="49" charset="0"/>
                <a:cs typeface="Courier New" pitchFamily="49" charset="0"/>
              </a:rPr>
              <a:t>#include &lt;</a:t>
            </a:r>
            <a:r>
              <a:rPr lang="en-US" sz="1500" b="1" dirty="0" err="1">
                <a:latin typeface="Courier New" pitchFamily="49" charset="0"/>
                <a:cs typeface="Courier New" pitchFamily="49" charset="0"/>
              </a:rPr>
              <a:t>math.h</a:t>
            </a:r>
            <a:r>
              <a:rPr lang="en-US" sz="1500" b="1" dirty="0">
                <a:latin typeface="Courier New" pitchFamily="49" charset="0"/>
                <a:cs typeface="Courier New" pitchFamily="49" charset="0"/>
              </a:rPr>
              <a:t>&gt;</a:t>
            </a:r>
          </a:p>
          <a:p>
            <a:pPr marL="0" indent="0">
              <a:buNone/>
            </a:pPr>
            <a:r>
              <a:rPr lang="en-US" sz="1500" b="1" dirty="0">
                <a:latin typeface="Courier New" pitchFamily="49" charset="0"/>
                <a:cs typeface="Courier New" pitchFamily="49" charset="0"/>
              </a:rPr>
              <a:t>...</a:t>
            </a:r>
          </a:p>
          <a:p>
            <a:pPr marL="0" indent="0">
              <a:buNone/>
            </a:pPr>
            <a:r>
              <a:rPr lang="en-US" sz="1500" b="1" dirty="0" err="1">
                <a:latin typeface="Courier New" pitchFamily="49" charset="0"/>
                <a:cs typeface="Courier New" pitchFamily="49" charset="0"/>
              </a:rPr>
              <a:t>int</a:t>
            </a:r>
            <a:r>
              <a:rPr lang="en-US" sz="1500" b="1" dirty="0">
                <a:latin typeface="Courier New" pitchFamily="49" charset="0"/>
                <a:cs typeface="Courier New" pitchFamily="49" charset="0"/>
              </a:rPr>
              <a:t> x=5, y=2;</a:t>
            </a:r>
          </a:p>
          <a:p>
            <a:pPr marL="0" indent="0">
              <a:buNone/>
            </a:pPr>
            <a:r>
              <a:rPr lang="en-US" sz="1500" b="1" dirty="0">
                <a:latin typeface="Courier New" pitchFamily="49" charset="0"/>
                <a:cs typeface="Courier New" pitchFamily="49" charset="0"/>
              </a:rPr>
              <a:t>float a=5,b=2.5,c=2,d,e,f,g;</a:t>
            </a:r>
          </a:p>
          <a:p>
            <a:pPr marL="0" indent="0">
              <a:buNone/>
            </a:pPr>
            <a:r>
              <a:rPr lang="en-US" sz="1500" b="1" dirty="0">
                <a:latin typeface="Courier New" pitchFamily="49" charset="0"/>
                <a:cs typeface="Courier New" pitchFamily="49" charset="0"/>
              </a:rPr>
              <a:t>d = (</a:t>
            </a:r>
            <a:r>
              <a:rPr lang="en-US" sz="1500" b="1" dirty="0" err="1">
                <a:latin typeface="Courier New" pitchFamily="49" charset="0"/>
                <a:cs typeface="Courier New" pitchFamily="49" charset="0"/>
              </a:rPr>
              <a:t>a+b</a:t>
            </a:r>
            <a:r>
              <a:rPr lang="en-US" sz="1500" b="1" dirty="0">
                <a:latin typeface="Courier New" pitchFamily="49" charset="0"/>
                <a:cs typeface="Courier New" pitchFamily="49" charset="0"/>
              </a:rPr>
              <a:t>)*(b-c);</a:t>
            </a:r>
          </a:p>
          <a:p>
            <a:pPr marL="0" indent="0">
              <a:buNone/>
            </a:pPr>
            <a:r>
              <a:rPr lang="en-US" sz="1500" b="1" dirty="0">
                <a:latin typeface="Courier New" pitchFamily="49" charset="0"/>
                <a:cs typeface="Courier New" pitchFamily="49" charset="0"/>
              </a:rPr>
              <a:t>e = </a:t>
            </a:r>
            <a:r>
              <a:rPr lang="en-US" sz="1500" b="1" dirty="0" err="1">
                <a:latin typeface="Courier New" pitchFamily="49" charset="0"/>
                <a:cs typeface="Courier New" pitchFamily="49" charset="0"/>
              </a:rPr>
              <a:t>pow</a:t>
            </a:r>
            <a:r>
              <a:rPr lang="en-US" sz="1500" b="1" dirty="0">
                <a:latin typeface="Courier New" pitchFamily="49" charset="0"/>
                <a:cs typeface="Courier New" pitchFamily="49" charset="0"/>
              </a:rPr>
              <a:t>(c,2);</a:t>
            </a:r>
          </a:p>
          <a:p>
            <a:pPr marL="0" indent="0">
              <a:buNone/>
            </a:pPr>
            <a:r>
              <a:rPr lang="en-US" sz="1500" b="1" dirty="0">
                <a:latin typeface="Courier New" pitchFamily="49" charset="0"/>
                <a:cs typeface="Courier New" pitchFamily="49" charset="0"/>
              </a:rPr>
              <a:t>f = d/e;</a:t>
            </a:r>
          </a:p>
          <a:p>
            <a:pPr marL="0" indent="0">
              <a:buNone/>
            </a:pPr>
            <a:r>
              <a:rPr lang="en-US" sz="1500" b="1" dirty="0">
                <a:latin typeface="Courier New" pitchFamily="49" charset="0"/>
                <a:cs typeface="Courier New" pitchFamily="49" charset="0"/>
              </a:rPr>
              <a:t>g = </a:t>
            </a:r>
            <a:r>
              <a:rPr lang="en-US" sz="1500" b="1" dirty="0" err="1">
                <a:latin typeface="Courier New" pitchFamily="49" charset="0"/>
                <a:cs typeface="Courier New" pitchFamily="49" charset="0"/>
              </a:rPr>
              <a:t>x%y</a:t>
            </a:r>
            <a:r>
              <a:rPr lang="en-US" sz="1500" b="1" dirty="0">
                <a:latin typeface="Courier New" pitchFamily="49" charset="0"/>
                <a:cs typeface="Courier New" pitchFamily="49" charset="0"/>
              </a:rPr>
              <a:t>;</a:t>
            </a:r>
          </a:p>
          <a:p>
            <a:pPr marL="0" indent="0">
              <a:buNone/>
            </a:pPr>
            <a:r>
              <a:rPr lang="en-US" sz="1500" b="1" dirty="0">
                <a:latin typeface="Courier New" pitchFamily="49" charset="0"/>
                <a:cs typeface="Courier New" pitchFamily="49" charset="0"/>
              </a:rPr>
              <a:t>…</a:t>
            </a:r>
          </a:p>
        </p:txBody>
      </p:sp>
      <p:sp>
        <p:nvSpPr>
          <p:cNvPr id="8" name="Content Placeholder 3"/>
          <p:cNvSpPr txBox="1">
            <a:spLocks/>
          </p:cNvSpPr>
          <p:nvPr/>
        </p:nvSpPr>
        <p:spPr>
          <a:xfrm>
            <a:off x="4535175" y="4013594"/>
            <a:ext cx="4183937" cy="1197582"/>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d = 3.750000</a:t>
            </a:r>
          </a:p>
          <a:p>
            <a:pPr marL="0" indent="0">
              <a:buNone/>
              <a:tabLst>
                <a:tab pos="1889125" algn="ctr"/>
              </a:tabLst>
            </a:pPr>
            <a:r>
              <a:rPr lang="en-US" sz="1500" b="1" dirty="0">
                <a:latin typeface="Courier New" pitchFamily="49" charset="0"/>
                <a:cs typeface="Courier New" pitchFamily="49" charset="0"/>
              </a:rPr>
              <a:t>e = 4.000000</a:t>
            </a:r>
          </a:p>
          <a:p>
            <a:pPr marL="0" indent="0">
              <a:buNone/>
              <a:tabLst>
                <a:tab pos="1889125" algn="ctr"/>
              </a:tabLst>
            </a:pPr>
            <a:r>
              <a:rPr lang="en-US" sz="1500" b="1" dirty="0">
                <a:latin typeface="Courier New" pitchFamily="49" charset="0"/>
                <a:cs typeface="Courier New" pitchFamily="49" charset="0"/>
              </a:rPr>
              <a:t>f = 0.937500</a:t>
            </a:r>
          </a:p>
          <a:p>
            <a:pPr marL="0" indent="0">
              <a:buNone/>
              <a:tabLst>
                <a:tab pos="1889125" algn="ctr"/>
              </a:tabLst>
            </a:pPr>
            <a:r>
              <a:rPr lang="en-US" sz="1500" b="1" dirty="0">
                <a:latin typeface="Courier New" pitchFamily="49" charset="0"/>
                <a:cs typeface="Courier New" pitchFamily="49" charset="0"/>
              </a:rPr>
              <a:t>g = 1.000000</a:t>
            </a:r>
          </a:p>
        </p:txBody>
      </p:sp>
      <p:sp>
        <p:nvSpPr>
          <p:cNvPr id="4" name="Date Placeholder 3"/>
          <p:cNvSpPr>
            <a:spLocks noGrp="1"/>
          </p:cNvSpPr>
          <p:nvPr>
            <p:ph type="dt" sz="half" idx="11"/>
          </p:nvPr>
        </p:nvSpPr>
        <p:spPr/>
        <p:txBody>
          <a:bodyPr/>
          <a:lstStyle/>
          <a:p>
            <a:r>
              <a:rPr lang="en-US"/>
              <a:t>08/06/20</a:t>
            </a:r>
            <a:endParaRPr lang="en-US" dirty="0"/>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18</a:t>
            </a:fld>
            <a:endParaRPr lang="en-US"/>
          </a:p>
        </p:txBody>
      </p:sp>
    </p:spTree>
    <p:extLst>
      <p:ext uri="{BB962C8B-B14F-4D97-AF65-F5344CB8AC3E}">
        <p14:creationId xmlns:p14="http://schemas.microsoft.com/office/powerpoint/2010/main" val="181472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3342547402"/>
              </p:ext>
            </p:extLst>
          </p:nvPr>
        </p:nvGraphicFramePr>
        <p:xfrm>
          <a:off x="439046" y="2086063"/>
          <a:ext cx="3744296" cy="1384650"/>
        </p:xfrm>
        <a:graphic>
          <a:graphicData uri="http://schemas.openxmlformats.org/drawingml/2006/table">
            <a:tbl>
              <a:tblPr firstRow="1" bandRow="1">
                <a:tableStyleId>{2D5ABB26-0587-4C30-8999-92F81FD0307C}</a:tableStyleId>
              </a:tblPr>
              <a:tblGrid>
                <a:gridCol w="1448623">
                  <a:extLst>
                    <a:ext uri="{9D8B030D-6E8A-4147-A177-3AD203B41FA5}">
                      <a16:colId xmlns:a16="http://schemas.microsoft.com/office/drawing/2014/main" val="20000"/>
                    </a:ext>
                  </a:extLst>
                </a:gridCol>
                <a:gridCol w="1141223">
                  <a:extLst>
                    <a:ext uri="{9D8B030D-6E8A-4147-A177-3AD203B41FA5}">
                      <a16:colId xmlns:a16="http://schemas.microsoft.com/office/drawing/2014/main" val="20001"/>
                    </a:ext>
                  </a:extLst>
                </a:gridCol>
                <a:gridCol w="1154450">
                  <a:extLst>
                    <a:ext uri="{9D8B030D-6E8A-4147-A177-3AD203B41FA5}">
                      <a16:colId xmlns:a16="http://schemas.microsoft.com/office/drawing/2014/main" val="20002"/>
                    </a:ext>
                  </a:extLst>
                </a:gridCol>
              </a:tblGrid>
              <a:tr h="461550">
                <a:tc>
                  <a:txBody>
                    <a:bodyPr/>
                    <a:lstStyle/>
                    <a:p>
                      <a:pPr algn="ctr"/>
                      <a:endParaRPr lang="en-US" sz="2200" dirty="0"/>
                    </a:p>
                  </a:txBody>
                  <a:tcPr marL="138330" marR="138330" marT="56903" marB="5690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61550">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1550">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Mixed Mode Arithmetic ( / )</a:t>
            </a:r>
          </a:p>
        </p:txBody>
      </p:sp>
      <p:sp>
        <p:nvSpPr>
          <p:cNvPr id="9" name="Content Placeholder 3"/>
          <p:cNvSpPr txBox="1">
            <a:spLocks/>
          </p:cNvSpPr>
          <p:nvPr/>
        </p:nvSpPr>
        <p:spPr>
          <a:xfrm>
            <a:off x="4506782" y="1525588"/>
            <a:ext cx="4186800" cy="2505600"/>
          </a:xfrm>
          <a:prstGeom prst="rect">
            <a:avLst/>
          </a:prstGeom>
          <a:solidFill>
            <a:schemeClr val="accent1">
              <a:lumMod val="20000"/>
              <a:lumOff val="80000"/>
            </a:schemeClr>
          </a:solidFill>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math.h</a:t>
            </a:r>
            <a:r>
              <a:rPr lang="en-US" sz="1800" b="1" dirty="0">
                <a:latin typeface="Courier New" pitchFamily="49" charset="0"/>
                <a:cs typeface="Courier New" pitchFamily="49" charset="0"/>
              </a:rPr>
              <a:t>&gt;</a:t>
            </a:r>
          </a:p>
          <a:p>
            <a:pPr marL="0" indent="0">
              <a:buNone/>
            </a:pP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float a=5,b=2, c, d, e;</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j=5, k=2, l=3.5;</a:t>
            </a:r>
          </a:p>
          <a:p>
            <a:pPr marL="0" indent="0">
              <a:buNone/>
            </a:pPr>
            <a:r>
              <a:rPr lang="en-US" sz="1800" b="1" dirty="0">
                <a:latin typeface="Courier New" pitchFamily="49" charset="0"/>
                <a:cs typeface="Courier New" pitchFamily="49" charset="0"/>
              </a:rPr>
              <a:t>c = a/b;</a:t>
            </a:r>
          </a:p>
          <a:p>
            <a:pPr marL="0" indent="0">
              <a:buNone/>
            </a:pPr>
            <a:r>
              <a:rPr lang="en-US" sz="1800" b="1" dirty="0">
                <a:latin typeface="Courier New" pitchFamily="49" charset="0"/>
                <a:cs typeface="Courier New" pitchFamily="49" charset="0"/>
              </a:rPr>
              <a:t>d = j/k;</a:t>
            </a:r>
          </a:p>
          <a:p>
            <a:pPr marL="0" indent="0">
              <a:buNone/>
            </a:pPr>
            <a:r>
              <a:rPr lang="en-US" sz="1800" b="1" dirty="0">
                <a:latin typeface="Courier New" pitchFamily="49" charset="0"/>
                <a:cs typeface="Courier New" pitchFamily="49" charset="0"/>
              </a:rPr>
              <a:t>e = j/b;</a:t>
            </a:r>
          </a:p>
          <a:p>
            <a:pPr marL="0" indent="0">
              <a:buNone/>
            </a:pPr>
            <a:r>
              <a:rPr lang="en-US" sz="1800" b="1" dirty="0">
                <a:latin typeface="Courier New" pitchFamily="49" charset="0"/>
                <a:cs typeface="Courier New" pitchFamily="49" charset="0"/>
              </a:rPr>
              <a:t>…</a:t>
            </a:r>
          </a:p>
        </p:txBody>
      </p:sp>
      <p:sp>
        <p:nvSpPr>
          <p:cNvPr id="10" name="Content Placeholder 3"/>
          <p:cNvSpPr txBox="1">
            <a:spLocks/>
          </p:cNvSpPr>
          <p:nvPr/>
        </p:nvSpPr>
        <p:spPr>
          <a:xfrm>
            <a:off x="4509646" y="4031189"/>
            <a:ext cx="4183937"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c = ?</a:t>
            </a:r>
          </a:p>
          <a:p>
            <a:pPr marL="0" indent="0">
              <a:buNone/>
              <a:tabLst>
                <a:tab pos="1889125" algn="ctr"/>
              </a:tabLst>
            </a:pPr>
            <a:r>
              <a:rPr lang="en-US" sz="1500" b="1" dirty="0">
                <a:latin typeface="Courier New" pitchFamily="49" charset="0"/>
                <a:cs typeface="Courier New" pitchFamily="49" charset="0"/>
              </a:rPr>
              <a:t>d = ?</a:t>
            </a:r>
          </a:p>
          <a:p>
            <a:pPr marL="0" indent="0">
              <a:buNone/>
              <a:tabLst>
                <a:tab pos="1889125" algn="ctr"/>
              </a:tabLst>
            </a:pPr>
            <a:r>
              <a:rPr lang="en-US" sz="1500" b="1" dirty="0">
                <a:latin typeface="Courier New" pitchFamily="49" charset="0"/>
                <a:cs typeface="Courier New" pitchFamily="49" charset="0"/>
              </a:rPr>
              <a:t>e = ?</a:t>
            </a:r>
          </a:p>
          <a:p>
            <a:pPr marL="0" indent="0">
              <a:buNone/>
              <a:tabLst>
                <a:tab pos="1889125" algn="ctr"/>
              </a:tabLst>
            </a:pPr>
            <a:r>
              <a:rPr lang="en-US" sz="1500" b="1" dirty="0">
                <a:latin typeface="Courier New" pitchFamily="49" charset="0"/>
                <a:cs typeface="Courier New" pitchFamily="49" charset="0"/>
              </a:rPr>
              <a:t>l = ?</a:t>
            </a:r>
          </a:p>
        </p:txBody>
      </p:sp>
      <p:sp>
        <p:nvSpPr>
          <p:cNvPr id="3" name="Date Placeholder 2"/>
          <p:cNvSpPr>
            <a:spLocks noGrp="1"/>
          </p:cNvSpPr>
          <p:nvPr>
            <p:ph type="dt" sz="half" idx="11"/>
          </p:nvPr>
        </p:nvSpPr>
        <p:spPr/>
        <p:txBody>
          <a:bodyPr/>
          <a:lstStyle/>
          <a:p>
            <a:r>
              <a:rPr lang="en-US"/>
              <a:t>08/06/20</a:t>
            </a:r>
          </a:p>
        </p:txBody>
      </p:sp>
      <p:sp>
        <p:nvSpPr>
          <p:cNvPr id="4" name="Footer Placeholder 3"/>
          <p:cNvSpPr>
            <a:spLocks noGrp="1"/>
          </p:cNvSpPr>
          <p:nvPr>
            <p:ph type="ftr" sz="quarter" idx="12"/>
          </p:nvPr>
        </p:nvSpPr>
        <p:spPr/>
        <p:txBody>
          <a:bodyPr/>
          <a:lstStyle/>
          <a:p>
            <a:r>
              <a:rPr lang="en-US"/>
              <a:t>1.06</a:t>
            </a:r>
          </a:p>
        </p:txBody>
      </p:sp>
      <p:sp>
        <p:nvSpPr>
          <p:cNvPr id="5" name="Slide Number Placeholder 4"/>
          <p:cNvSpPr>
            <a:spLocks noGrp="1"/>
          </p:cNvSpPr>
          <p:nvPr>
            <p:ph type="sldNum" sz="quarter" idx="13"/>
          </p:nvPr>
        </p:nvSpPr>
        <p:spPr/>
        <p:txBody>
          <a:bodyPr/>
          <a:lstStyle/>
          <a:p>
            <a:fld id="{2D885853-2C5F-4F1E-8167-E808C43B1371}" type="slidenum">
              <a:rPr lang="en-US" smtClean="0"/>
              <a:t>19</a:t>
            </a:fld>
            <a:endParaRPr lang="en-US"/>
          </a:p>
        </p:txBody>
      </p:sp>
    </p:spTree>
    <p:extLst>
      <p:ext uri="{BB962C8B-B14F-4D97-AF65-F5344CB8AC3E}">
        <p14:creationId xmlns:p14="http://schemas.microsoft.com/office/powerpoint/2010/main" val="176317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r>
              <a:rPr lang="en-US" sz="2400" dirty="0"/>
              <a:t>Preparation and Concepts</a:t>
            </a:r>
          </a:p>
          <a:p>
            <a:r>
              <a:rPr lang="en-US" sz="2400" dirty="0"/>
              <a:t>C basics</a:t>
            </a:r>
          </a:p>
          <a:p>
            <a:r>
              <a:rPr lang="en-US" sz="2400" dirty="0"/>
              <a:t>Program structure</a:t>
            </a:r>
          </a:p>
          <a:p>
            <a:r>
              <a:rPr lang="en-US" sz="2400" dirty="0"/>
              <a:t>Data types</a:t>
            </a:r>
          </a:p>
          <a:p>
            <a:r>
              <a:rPr lang="en-US" sz="2400" dirty="0"/>
              <a:t>Operators</a:t>
            </a:r>
          </a:p>
          <a:p>
            <a:r>
              <a:rPr lang="en-US"/>
              <a:t>Summary</a:t>
            </a:r>
            <a:endParaRPr lang="en-US" sz="2400" dirty="0"/>
          </a:p>
        </p:txBody>
      </p:sp>
      <p:sp>
        <p:nvSpPr>
          <p:cNvPr id="2" name="Title 1"/>
          <p:cNvSpPr>
            <a:spLocks noGrp="1"/>
          </p:cNvSpPr>
          <p:nvPr>
            <p:ph type="title"/>
          </p:nvPr>
        </p:nvSpPr>
        <p:spPr/>
        <p:txBody>
          <a:bodyPr/>
          <a:lstStyle/>
          <a:p>
            <a:r>
              <a:rPr lang="en-US" dirty="0"/>
              <a:t>Agenda</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endParaRPr lang="en-US" dirty="0"/>
          </a:p>
        </p:txBody>
      </p:sp>
      <p:sp>
        <p:nvSpPr>
          <p:cNvPr id="6" name="Slide Number Placeholder 5"/>
          <p:cNvSpPr>
            <a:spLocks noGrp="1"/>
          </p:cNvSpPr>
          <p:nvPr>
            <p:ph type="sldNum" sz="quarter" idx="16"/>
          </p:nvPr>
        </p:nvSpPr>
        <p:spPr/>
        <p:txBody>
          <a:bodyPr/>
          <a:lstStyle/>
          <a:p>
            <a:fld id="{2D885853-2C5F-4F1E-8167-E808C43B1371}" type="slidenum">
              <a:rPr lang="en-US" smtClean="0"/>
              <a:t>2</a:t>
            </a:fld>
            <a:endParaRPr lang="en-US"/>
          </a:p>
        </p:txBody>
      </p:sp>
    </p:spTree>
    <p:extLst>
      <p:ext uri="{BB962C8B-B14F-4D97-AF65-F5344CB8AC3E}">
        <p14:creationId xmlns:p14="http://schemas.microsoft.com/office/powerpoint/2010/main" val="225440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3342547402"/>
              </p:ext>
            </p:extLst>
          </p:nvPr>
        </p:nvGraphicFramePr>
        <p:xfrm>
          <a:off x="439046" y="2086063"/>
          <a:ext cx="3744296" cy="1384650"/>
        </p:xfrm>
        <a:graphic>
          <a:graphicData uri="http://schemas.openxmlformats.org/drawingml/2006/table">
            <a:tbl>
              <a:tblPr firstRow="1" bandRow="1">
                <a:tableStyleId>{2D5ABB26-0587-4C30-8999-92F81FD0307C}</a:tableStyleId>
              </a:tblPr>
              <a:tblGrid>
                <a:gridCol w="1448623">
                  <a:extLst>
                    <a:ext uri="{9D8B030D-6E8A-4147-A177-3AD203B41FA5}">
                      <a16:colId xmlns:a16="http://schemas.microsoft.com/office/drawing/2014/main" val="20000"/>
                    </a:ext>
                  </a:extLst>
                </a:gridCol>
                <a:gridCol w="1141223">
                  <a:extLst>
                    <a:ext uri="{9D8B030D-6E8A-4147-A177-3AD203B41FA5}">
                      <a16:colId xmlns:a16="http://schemas.microsoft.com/office/drawing/2014/main" val="20001"/>
                    </a:ext>
                  </a:extLst>
                </a:gridCol>
                <a:gridCol w="1154450">
                  <a:extLst>
                    <a:ext uri="{9D8B030D-6E8A-4147-A177-3AD203B41FA5}">
                      <a16:colId xmlns:a16="http://schemas.microsoft.com/office/drawing/2014/main" val="20002"/>
                    </a:ext>
                  </a:extLst>
                </a:gridCol>
              </a:tblGrid>
              <a:tr h="461550">
                <a:tc>
                  <a:txBody>
                    <a:bodyPr/>
                    <a:lstStyle/>
                    <a:p>
                      <a:pPr algn="ctr"/>
                      <a:endParaRPr lang="en-US" sz="2200" dirty="0"/>
                    </a:p>
                  </a:txBody>
                  <a:tcPr marL="138330" marR="138330" marT="56903" marB="5690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61550">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1550">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200" dirty="0"/>
                        <a:t>Float</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a:t>Integer</a:t>
                      </a:r>
                    </a:p>
                  </a:txBody>
                  <a:tcPr marL="138330" marR="138330" marT="56903" marB="569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Mixed Mode Arithmetic ( / )</a:t>
            </a:r>
          </a:p>
        </p:txBody>
      </p:sp>
      <p:sp>
        <p:nvSpPr>
          <p:cNvPr id="9" name="Content Placeholder 3"/>
          <p:cNvSpPr txBox="1">
            <a:spLocks/>
          </p:cNvSpPr>
          <p:nvPr/>
        </p:nvSpPr>
        <p:spPr>
          <a:xfrm>
            <a:off x="4506782" y="1525588"/>
            <a:ext cx="4186800" cy="2505600"/>
          </a:xfrm>
          <a:prstGeom prst="rect">
            <a:avLst/>
          </a:prstGeom>
          <a:solidFill>
            <a:schemeClr val="accent1">
              <a:lumMod val="20000"/>
              <a:lumOff val="80000"/>
            </a:schemeClr>
          </a:solidFill>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math.h</a:t>
            </a:r>
            <a:r>
              <a:rPr lang="en-US" sz="1800" b="1" dirty="0">
                <a:latin typeface="Courier New" pitchFamily="49" charset="0"/>
                <a:cs typeface="Courier New" pitchFamily="49" charset="0"/>
              </a:rPr>
              <a:t>&gt;</a:t>
            </a:r>
          </a:p>
          <a:p>
            <a:pPr marL="0" indent="0">
              <a:buNone/>
            </a:pP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float a=5,b=2, c, d, e;</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j=5, k=2, l=3.5;</a:t>
            </a:r>
          </a:p>
          <a:p>
            <a:pPr marL="0" indent="0">
              <a:buNone/>
            </a:pPr>
            <a:r>
              <a:rPr lang="en-US" sz="1800" b="1" dirty="0">
                <a:latin typeface="Courier New" pitchFamily="49" charset="0"/>
                <a:cs typeface="Courier New" pitchFamily="49" charset="0"/>
              </a:rPr>
              <a:t>c = a/b;</a:t>
            </a:r>
          </a:p>
          <a:p>
            <a:pPr marL="0" indent="0">
              <a:buNone/>
            </a:pPr>
            <a:r>
              <a:rPr lang="en-US" sz="1800" b="1" dirty="0">
                <a:latin typeface="Courier New" pitchFamily="49" charset="0"/>
                <a:cs typeface="Courier New" pitchFamily="49" charset="0"/>
              </a:rPr>
              <a:t>d = j/k;</a:t>
            </a:r>
          </a:p>
          <a:p>
            <a:pPr marL="0" indent="0">
              <a:buNone/>
            </a:pPr>
            <a:r>
              <a:rPr lang="en-US" sz="1800" b="1" dirty="0">
                <a:latin typeface="Courier New" pitchFamily="49" charset="0"/>
                <a:cs typeface="Courier New" pitchFamily="49" charset="0"/>
              </a:rPr>
              <a:t>e = j/b;</a:t>
            </a:r>
          </a:p>
          <a:p>
            <a:pPr marL="0" indent="0">
              <a:buNone/>
            </a:pPr>
            <a:r>
              <a:rPr lang="en-US" sz="1800" b="1" dirty="0">
                <a:latin typeface="Courier New" pitchFamily="49" charset="0"/>
                <a:cs typeface="Courier New" pitchFamily="49" charset="0"/>
              </a:rPr>
              <a:t>…</a:t>
            </a:r>
          </a:p>
        </p:txBody>
      </p:sp>
      <p:sp>
        <p:nvSpPr>
          <p:cNvPr id="10" name="Content Placeholder 3"/>
          <p:cNvSpPr txBox="1">
            <a:spLocks/>
          </p:cNvSpPr>
          <p:nvPr/>
        </p:nvSpPr>
        <p:spPr>
          <a:xfrm>
            <a:off x="4509646" y="4031189"/>
            <a:ext cx="4183937"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c = 2.500000</a:t>
            </a:r>
          </a:p>
          <a:p>
            <a:pPr marL="0" indent="0">
              <a:buNone/>
              <a:tabLst>
                <a:tab pos="1889125" algn="ctr"/>
              </a:tabLst>
            </a:pPr>
            <a:r>
              <a:rPr lang="en-US" sz="1500" b="1" dirty="0">
                <a:latin typeface="Courier New" pitchFamily="49" charset="0"/>
                <a:cs typeface="Courier New" pitchFamily="49" charset="0"/>
              </a:rPr>
              <a:t>d = 2.000000</a:t>
            </a:r>
          </a:p>
          <a:p>
            <a:pPr marL="0" indent="0">
              <a:buNone/>
              <a:tabLst>
                <a:tab pos="1889125" algn="ctr"/>
              </a:tabLst>
            </a:pPr>
            <a:r>
              <a:rPr lang="en-US" sz="1500" b="1" dirty="0">
                <a:latin typeface="Courier New" pitchFamily="49" charset="0"/>
                <a:cs typeface="Courier New" pitchFamily="49" charset="0"/>
              </a:rPr>
              <a:t>e = 2.500000</a:t>
            </a:r>
          </a:p>
          <a:p>
            <a:pPr marL="0" indent="0">
              <a:buNone/>
              <a:tabLst>
                <a:tab pos="1889125" algn="ctr"/>
              </a:tabLst>
            </a:pPr>
            <a:r>
              <a:rPr lang="en-US" sz="1500" b="1" dirty="0">
                <a:latin typeface="Courier New" pitchFamily="49" charset="0"/>
                <a:cs typeface="Courier New" pitchFamily="49" charset="0"/>
              </a:rPr>
              <a:t>l = 3</a:t>
            </a:r>
          </a:p>
        </p:txBody>
      </p:sp>
      <p:sp>
        <p:nvSpPr>
          <p:cNvPr id="3" name="Date Placeholder 2"/>
          <p:cNvSpPr>
            <a:spLocks noGrp="1"/>
          </p:cNvSpPr>
          <p:nvPr>
            <p:ph type="dt" sz="half" idx="11"/>
          </p:nvPr>
        </p:nvSpPr>
        <p:spPr/>
        <p:txBody>
          <a:bodyPr/>
          <a:lstStyle/>
          <a:p>
            <a:r>
              <a:rPr lang="en-US"/>
              <a:t>08/06/20</a:t>
            </a:r>
          </a:p>
        </p:txBody>
      </p:sp>
      <p:sp>
        <p:nvSpPr>
          <p:cNvPr id="4" name="Footer Placeholder 3"/>
          <p:cNvSpPr>
            <a:spLocks noGrp="1"/>
          </p:cNvSpPr>
          <p:nvPr>
            <p:ph type="ftr" sz="quarter" idx="12"/>
          </p:nvPr>
        </p:nvSpPr>
        <p:spPr/>
        <p:txBody>
          <a:bodyPr/>
          <a:lstStyle/>
          <a:p>
            <a:r>
              <a:rPr lang="en-US"/>
              <a:t>1.06</a:t>
            </a:r>
          </a:p>
        </p:txBody>
      </p:sp>
      <p:sp>
        <p:nvSpPr>
          <p:cNvPr id="5" name="Slide Number Placeholder 4"/>
          <p:cNvSpPr>
            <a:spLocks noGrp="1"/>
          </p:cNvSpPr>
          <p:nvPr>
            <p:ph type="sldNum" sz="quarter" idx="13"/>
          </p:nvPr>
        </p:nvSpPr>
        <p:spPr/>
        <p:txBody>
          <a:bodyPr/>
          <a:lstStyle/>
          <a:p>
            <a:fld id="{2D885853-2C5F-4F1E-8167-E808C43B1371}" type="slidenum">
              <a:rPr lang="en-US" smtClean="0"/>
              <a:t>20</a:t>
            </a:fld>
            <a:endParaRPr lang="en-US"/>
          </a:p>
        </p:txBody>
      </p:sp>
    </p:spTree>
    <p:extLst>
      <p:ext uri="{BB962C8B-B14F-4D97-AF65-F5344CB8AC3E}">
        <p14:creationId xmlns:p14="http://schemas.microsoft.com/office/powerpoint/2010/main" val="109964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Assignment</a:t>
            </a:r>
          </a:p>
          <a:p>
            <a:pPr marL="0" indent="0">
              <a:buNone/>
            </a:pP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    +=    </a:t>
            </a:r>
          </a:p>
          <a:p>
            <a:pPr marL="0" indent="0">
              <a:buNone/>
            </a:pPr>
            <a:r>
              <a:rPr lang="en-US" sz="2400" b="1" dirty="0">
                <a:latin typeface="Courier New" pitchFamily="49" charset="0"/>
                <a:cs typeface="Courier New" pitchFamily="49" charset="0"/>
              </a:rPr>
              <a:t>-=    /=    </a:t>
            </a:r>
          </a:p>
          <a:p>
            <a:pPr marL="0" indent="0">
              <a:buNone/>
            </a:pPr>
            <a:r>
              <a:rPr lang="en-US" sz="2400" b="1" dirty="0">
                <a:latin typeface="Courier New" pitchFamily="49" charset="0"/>
                <a:cs typeface="Courier New" pitchFamily="49" charset="0"/>
              </a:rPr>
              <a:t>*=    %=</a:t>
            </a:r>
          </a:p>
        </p:txBody>
      </p:sp>
      <p:sp>
        <p:nvSpPr>
          <p:cNvPr id="2" name="Title 1"/>
          <p:cNvSpPr>
            <a:spLocks noGrp="1"/>
          </p:cNvSpPr>
          <p:nvPr>
            <p:ph type="title"/>
          </p:nvPr>
        </p:nvSpPr>
        <p:spPr/>
        <p:txBody>
          <a:bodyPr>
            <a:normAutofit/>
          </a:bodyPr>
          <a:lstStyle/>
          <a:p>
            <a:r>
              <a:rPr lang="en-US" dirty="0"/>
              <a:t>Assignment Operators</a:t>
            </a:r>
          </a:p>
        </p:txBody>
      </p:sp>
      <p:sp>
        <p:nvSpPr>
          <p:cNvPr id="7" name="Content Placeholder 3"/>
          <p:cNvSpPr txBox="1">
            <a:spLocks/>
          </p:cNvSpPr>
          <p:nvPr/>
        </p:nvSpPr>
        <p:spPr>
          <a:xfrm>
            <a:off x="3208715" y="1525329"/>
            <a:ext cx="3811287" cy="3394472"/>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 10;</a:t>
            </a:r>
          </a:p>
          <a:p>
            <a:pPr marL="0" indent="0">
              <a:buNone/>
            </a:pPr>
            <a:r>
              <a:rPr lang="en-US" sz="1800" b="1" dirty="0">
                <a:latin typeface="Courier New" pitchFamily="49" charset="0"/>
                <a:cs typeface="Courier New" pitchFamily="49" charset="0"/>
              </a:rPr>
              <a:t>a += 2;  // a = a + 2;</a:t>
            </a:r>
          </a:p>
          <a:p>
            <a:pPr marL="0" indent="0">
              <a:buNone/>
            </a:pPr>
            <a:r>
              <a:rPr lang="en-US" sz="1800" b="1" dirty="0">
                <a:latin typeface="Courier New" pitchFamily="49" charset="0"/>
                <a:cs typeface="Courier New" pitchFamily="49" charset="0"/>
              </a:rPr>
              <a:t>a -= 4;  // a = a - 4;</a:t>
            </a:r>
          </a:p>
          <a:p>
            <a:pPr marL="0" indent="0">
              <a:buNone/>
            </a:pPr>
            <a:r>
              <a:rPr lang="en-US" sz="1800" b="1" dirty="0">
                <a:latin typeface="Courier New" pitchFamily="49" charset="0"/>
                <a:cs typeface="Courier New" pitchFamily="49" charset="0"/>
              </a:rPr>
              <a:t>a /= 4;  // a = a / 4;</a:t>
            </a:r>
          </a:p>
          <a:p>
            <a:pPr marL="0" indent="0">
              <a:buNone/>
            </a:pPr>
            <a:r>
              <a:rPr lang="en-US" sz="1800" b="1" dirty="0">
                <a:latin typeface="Courier New" pitchFamily="49" charset="0"/>
                <a:cs typeface="Courier New" pitchFamily="49" charset="0"/>
              </a:rPr>
              <a:t>a *= 5;  // a = a * 5;</a:t>
            </a:r>
          </a:p>
          <a:p>
            <a:pPr marL="0" indent="0">
              <a:buNone/>
            </a:pPr>
            <a:r>
              <a:rPr lang="en-US" sz="1800" b="1" dirty="0">
                <a:latin typeface="Courier New" pitchFamily="49" charset="0"/>
                <a:cs typeface="Courier New" pitchFamily="49" charset="0"/>
              </a:rPr>
              <a:t>a %= 4;  // a = a % 4;</a:t>
            </a:r>
          </a:p>
          <a:p>
            <a:pPr marL="0" indent="0">
              <a:buNone/>
            </a:pPr>
            <a:r>
              <a:rPr lang="en-US" sz="1800" b="1" dirty="0">
                <a:latin typeface="Courier New" pitchFamily="49" charset="0"/>
                <a:cs typeface="Courier New" pitchFamily="49" charset="0"/>
              </a:rPr>
              <a:t>…</a:t>
            </a: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a:t>
            </a:r>
          </a:p>
          <a:p>
            <a:pPr marL="0" indent="0">
              <a:buNone/>
            </a:pPr>
            <a:endParaRPr lang="en-US" sz="1800" b="1" dirty="0">
              <a:latin typeface="Courier New" pitchFamily="49" charset="0"/>
              <a:cs typeface="Courier New" pitchFamily="49" charset="0"/>
            </a:endParaRPr>
          </a:p>
        </p:txBody>
      </p:sp>
      <p:sp>
        <p:nvSpPr>
          <p:cNvPr id="8" name="Content Placeholder 3"/>
          <p:cNvSpPr txBox="1">
            <a:spLocks/>
          </p:cNvSpPr>
          <p:nvPr/>
        </p:nvSpPr>
        <p:spPr>
          <a:xfrm>
            <a:off x="7020001" y="1525329"/>
            <a:ext cx="1571400" cy="3394472"/>
          </a:xfrm>
          <a:prstGeom prst="rect">
            <a:avLst/>
          </a:prstGeom>
          <a:solidFill>
            <a:schemeClr val="accent2">
              <a:lumMod val="60000"/>
              <a:lumOff val="4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a = 10 </a:t>
            </a:r>
          </a:p>
          <a:p>
            <a:pPr marL="0" indent="0">
              <a:buNone/>
            </a:pPr>
            <a:r>
              <a:rPr lang="en-US" sz="1800" b="1" dirty="0">
                <a:latin typeface="Courier New" pitchFamily="49" charset="0"/>
                <a:cs typeface="Courier New" pitchFamily="49" charset="0"/>
              </a:rPr>
              <a:t>a = 12 </a:t>
            </a:r>
          </a:p>
          <a:p>
            <a:pPr marL="0" indent="0">
              <a:buNone/>
            </a:pPr>
            <a:r>
              <a:rPr lang="en-US" sz="1800" b="1" dirty="0">
                <a:latin typeface="Courier New" pitchFamily="49" charset="0"/>
                <a:cs typeface="Courier New" pitchFamily="49" charset="0"/>
              </a:rPr>
              <a:t>a = 8</a:t>
            </a:r>
          </a:p>
          <a:p>
            <a:pPr marL="0" indent="0">
              <a:buNone/>
            </a:pPr>
            <a:r>
              <a:rPr lang="en-US" sz="1800" b="1" dirty="0">
                <a:latin typeface="Courier New" pitchFamily="49" charset="0"/>
                <a:cs typeface="Courier New" pitchFamily="49" charset="0"/>
              </a:rPr>
              <a:t>a = 2</a:t>
            </a:r>
          </a:p>
          <a:p>
            <a:pPr marL="0" indent="0">
              <a:buNone/>
            </a:pPr>
            <a:r>
              <a:rPr lang="en-US" sz="1800" b="1" dirty="0">
                <a:latin typeface="Courier New" pitchFamily="49" charset="0"/>
                <a:cs typeface="Courier New" pitchFamily="49" charset="0"/>
              </a:rPr>
              <a:t>a = 10</a:t>
            </a:r>
          </a:p>
          <a:p>
            <a:pPr marL="0" indent="0">
              <a:buNone/>
            </a:pPr>
            <a:r>
              <a:rPr lang="en-US" sz="1800" b="1" dirty="0">
                <a:latin typeface="Courier New" pitchFamily="49" charset="0"/>
                <a:cs typeface="Courier New" pitchFamily="49" charset="0"/>
              </a:rPr>
              <a:t>a = 2</a:t>
            </a:r>
          </a:p>
          <a:p>
            <a:pPr marL="0" indent="0">
              <a:buNone/>
            </a:pPr>
            <a:endParaRPr lang="en-US" sz="1800" b="1" dirty="0">
              <a:latin typeface="Courier New" pitchFamily="49" charset="0"/>
              <a:cs typeface="Courier New" pitchFamily="49" charset="0"/>
            </a:endParaRP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21</a:t>
            </a:fld>
            <a:endParaRPr lang="en-US"/>
          </a:p>
        </p:txBody>
      </p:sp>
    </p:spTree>
    <p:extLst>
      <p:ext uri="{BB962C8B-B14F-4D97-AF65-F5344CB8AC3E}">
        <p14:creationId xmlns:p14="http://schemas.microsoft.com/office/powerpoint/2010/main" val="3301309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400" dirty="0">
                <a:latin typeface="+mj-lt"/>
                <a:cs typeface="Courier New" pitchFamily="49" charset="0"/>
              </a:rPr>
              <a:t>Before line executes</a:t>
            </a:r>
          </a:p>
          <a:p>
            <a:pPr marL="0" indent="0">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p>
          <a:p>
            <a:pPr marL="0" indent="0">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p>
          <a:p>
            <a:endParaRPr lang="en-US" sz="2400" dirty="0">
              <a:latin typeface="Courier New" pitchFamily="49" charset="0"/>
              <a:cs typeface="Courier New" pitchFamily="49" charset="0"/>
            </a:endParaRPr>
          </a:p>
          <a:p>
            <a:r>
              <a:rPr lang="en-US" sz="2400" dirty="0">
                <a:latin typeface="+mj-lt"/>
                <a:cs typeface="Courier New" pitchFamily="49" charset="0"/>
              </a:rPr>
              <a:t>After line executes</a:t>
            </a:r>
          </a:p>
          <a:p>
            <a:pPr marL="0" indent="0">
              <a:buNone/>
            </a:pP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a:t>
            </a:r>
          </a:p>
          <a:p>
            <a:pPr marL="0" indent="0">
              <a:buNone/>
            </a:pP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a:t>
            </a:r>
          </a:p>
        </p:txBody>
      </p:sp>
      <p:sp>
        <p:nvSpPr>
          <p:cNvPr id="2" name="Title 1"/>
          <p:cNvSpPr>
            <a:spLocks noGrp="1"/>
          </p:cNvSpPr>
          <p:nvPr>
            <p:ph type="title"/>
          </p:nvPr>
        </p:nvSpPr>
        <p:spPr/>
        <p:txBody>
          <a:bodyPr>
            <a:normAutofit/>
          </a:bodyPr>
          <a:lstStyle/>
          <a:p>
            <a:r>
              <a:rPr lang="en-US" dirty="0"/>
              <a:t>Increment/Decrement Operators</a:t>
            </a:r>
          </a:p>
        </p:txBody>
      </p:sp>
      <p:sp>
        <p:nvSpPr>
          <p:cNvPr id="7" name="Content Placeholder 3"/>
          <p:cNvSpPr txBox="1">
            <a:spLocks/>
          </p:cNvSpPr>
          <p:nvPr/>
        </p:nvSpPr>
        <p:spPr>
          <a:xfrm>
            <a:off x="3908043" y="1525329"/>
            <a:ext cx="4827395" cy="2405786"/>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 9, b = 4, c = 0;</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c = a++;</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c = --b;</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a:t>
            </a:r>
          </a:p>
          <a:p>
            <a:pPr marL="0" indent="0">
              <a:buNone/>
            </a:pPr>
            <a:endParaRPr lang="en-US" sz="1800" b="1" dirty="0">
              <a:latin typeface="Courier New" pitchFamily="49" charset="0"/>
              <a:cs typeface="Courier New" pitchFamily="49" charset="0"/>
            </a:endParaRPr>
          </a:p>
        </p:txBody>
      </p:sp>
      <p:sp>
        <p:nvSpPr>
          <p:cNvPr id="8" name="Content Placeholder 3"/>
          <p:cNvSpPr txBox="1">
            <a:spLocks/>
          </p:cNvSpPr>
          <p:nvPr/>
        </p:nvSpPr>
        <p:spPr>
          <a:xfrm>
            <a:off x="3908043" y="3931116"/>
            <a:ext cx="4827395" cy="1298249"/>
          </a:xfrm>
          <a:prstGeom prst="rect">
            <a:avLst/>
          </a:prstGeom>
          <a:solidFill>
            <a:schemeClr val="accent2">
              <a:lumMod val="60000"/>
              <a:lumOff val="4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22</a:t>
            </a:fld>
            <a:endParaRPr lang="en-US"/>
          </a:p>
        </p:txBody>
      </p:sp>
    </p:spTree>
    <p:extLst>
      <p:ext uri="{BB962C8B-B14F-4D97-AF65-F5344CB8AC3E}">
        <p14:creationId xmlns:p14="http://schemas.microsoft.com/office/powerpoint/2010/main" val="224398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400" dirty="0">
                <a:latin typeface="+mj-lt"/>
                <a:cs typeface="Courier New" pitchFamily="49" charset="0"/>
              </a:rPr>
              <a:t>Before line executes</a:t>
            </a:r>
          </a:p>
          <a:p>
            <a:pPr marL="0" indent="0">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p>
          <a:p>
            <a:pPr marL="0" indent="0">
              <a:buNone/>
            </a:pP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p>
          <a:p>
            <a:endParaRPr lang="en-US" sz="2400" dirty="0">
              <a:latin typeface="Courier New" pitchFamily="49" charset="0"/>
              <a:cs typeface="Courier New" pitchFamily="49" charset="0"/>
            </a:endParaRPr>
          </a:p>
          <a:p>
            <a:r>
              <a:rPr lang="en-US" sz="2400" dirty="0">
                <a:latin typeface="+mj-lt"/>
                <a:cs typeface="Courier New" pitchFamily="49" charset="0"/>
              </a:rPr>
              <a:t>After line executes</a:t>
            </a:r>
          </a:p>
          <a:p>
            <a:pPr marL="0" indent="0">
              <a:buNone/>
            </a:pP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a:t>
            </a:r>
          </a:p>
          <a:p>
            <a:pPr marL="0" indent="0">
              <a:buNone/>
            </a:pP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a:t>
            </a:r>
          </a:p>
        </p:txBody>
      </p:sp>
      <p:sp>
        <p:nvSpPr>
          <p:cNvPr id="2" name="Title 1"/>
          <p:cNvSpPr>
            <a:spLocks noGrp="1"/>
          </p:cNvSpPr>
          <p:nvPr>
            <p:ph type="title"/>
          </p:nvPr>
        </p:nvSpPr>
        <p:spPr/>
        <p:txBody>
          <a:bodyPr>
            <a:normAutofit/>
          </a:bodyPr>
          <a:lstStyle/>
          <a:p>
            <a:r>
              <a:rPr lang="en-US" dirty="0"/>
              <a:t>Increment/Decrement Operators</a:t>
            </a:r>
          </a:p>
        </p:txBody>
      </p:sp>
      <p:sp>
        <p:nvSpPr>
          <p:cNvPr id="8" name="Content Placeholder 3"/>
          <p:cNvSpPr txBox="1">
            <a:spLocks/>
          </p:cNvSpPr>
          <p:nvPr/>
        </p:nvSpPr>
        <p:spPr>
          <a:xfrm>
            <a:off x="3908043" y="3931116"/>
            <a:ext cx="4827395" cy="1298249"/>
          </a:xfrm>
          <a:prstGeom prst="rect">
            <a:avLst/>
          </a:prstGeom>
          <a:solidFill>
            <a:schemeClr val="accent2">
              <a:lumMod val="60000"/>
              <a:lumOff val="40000"/>
            </a:schemeClr>
          </a:solidFill>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9 4 0</a:t>
            </a:r>
          </a:p>
          <a:p>
            <a:pPr marL="0" indent="0">
              <a:buNone/>
            </a:pPr>
            <a:r>
              <a:rPr lang="en-US" sz="1800" b="1" dirty="0">
                <a:latin typeface="Courier New" pitchFamily="49" charset="0"/>
                <a:cs typeface="Courier New" pitchFamily="49" charset="0"/>
              </a:rPr>
              <a:t>10 4 9</a:t>
            </a:r>
          </a:p>
          <a:p>
            <a:pPr marL="0" indent="0">
              <a:buNone/>
            </a:pPr>
            <a:r>
              <a:rPr lang="en-US" sz="1800" b="1" dirty="0">
                <a:latin typeface="Courier New" pitchFamily="49" charset="0"/>
                <a:cs typeface="Courier New" pitchFamily="49" charset="0"/>
              </a:rPr>
              <a:t>10 3 3</a:t>
            </a:r>
          </a:p>
          <a:p>
            <a:pPr marL="0" indent="0">
              <a:buNone/>
            </a:pPr>
            <a:endParaRPr lang="en-US" sz="1800" b="1" dirty="0">
              <a:latin typeface="Courier New" pitchFamily="49" charset="0"/>
              <a:cs typeface="Courier New" pitchFamily="49" charset="0"/>
            </a:endParaRP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23</a:t>
            </a:fld>
            <a:endParaRPr lang="en-US"/>
          </a:p>
        </p:txBody>
      </p:sp>
      <p:sp>
        <p:nvSpPr>
          <p:cNvPr id="9" name="Content Placeholder 3">
            <a:extLst>
              <a:ext uri="{FF2B5EF4-FFF2-40B4-BE49-F238E27FC236}">
                <a16:creationId xmlns:a16="http://schemas.microsoft.com/office/drawing/2014/main" id="{5C3D5682-807E-4201-A8C3-4DD092BA2F5A}"/>
              </a:ext>
            </a:extLst>
          </p:cNvPr>
          <p:cNvSpPr txBox="1">
            <a:spLocks/>
          </p:cNvSpPr>
          <p:nvPr/>
        </p:nvSpPr>
        <p:spPr>
          <a:xfrm>
            <a:off x="3908043" y="1525329"/>
            <a:ext cx="4827395" cy="2405786"/>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 = 9, b = 4, c = 0;</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c = a++;</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c = --b;</a:t>
            </a:r>
          </a:p>
          <a:p>
            <a:pPr marL="0" indent="0">
              <a:buNone/>
            </a:pPr>
            <a:r>
              <a:rPr lang="en-US" sz="1800" b="1" dirty="0" err="1">
                <a:latin typeface="Courier New" pitchFamily="49" charset="0"/>
                <a:cs typeface="Courier New" pitchFamily="49" charset="0"/>
              </a:rPr>
              <a:t>fprintf</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,"%i %i %i\n",</a:t>
            </a:r>
            <a:r>
              <a:rPr lang="en-US" sz="1800" b="1" dirty="0" err="1">
                <a:latin typeface="Courier New" pitchFamily="49" charset="0"/>
                <a:cs typeface="Courier New" pitchFamily="49" charset="0"/>
              </a:rPr>
              <a:t>a,b,c</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a:t>
            </a:r>
          </a:p>
          <a:p>
            <a:pPr marL="0" indent="0">
              <a:buNone/>
            </a:pP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301274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Relational</a:t>
            </a: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&lt;   &lt;=   ==</a:t>
            </a:r>
          </a:p>
          <a:p>
            <a:pPr marL="0" indent="0">
              <a:buNone/>
            </a:pPr>
            <a:r>
              <a:rPr lang="en-US" sz="2400" b="1" dirty="0">
                <a:latin typeface="Courier New" pitchFamily="49" charset="0"/>
                <a:cs typeface="Courier New" pitchFamily="49" charset="0"/>
              </a:rPr>
              <a:t>&gt;   &gt;=   !=</a:t>
            </a:r>
          </a:p>
          <a:p>
            <a:endParaRPr lang="en-US" dirty="0"/>
          </a:p>
          <a:p>
            <a:r>
              <a:rPr lang="en-US" dirty="0"/>
              <a:t>Logical</a:t>
            </a:r>
          </a:p>
          <a:p>
            <a:pPr marL="0" indent="0">
              <a:buNone/>
            </a:pPr>
            <a:r>
              <a:rPr lang="en-US" sz="2400" b="1" dirty="0">
                <a:latin typeface="Courier New" pitchFamily="49" charset="0"/>
                <a:cs typeface="Courier New" pitchFamily="49" charset="0"/>
              </a:rPr>
              <a:t>!   &amp;&amp;   ||</a:t>
            </a:r>
          </a:p>
        </p:txBody>
      </p:sp>
      <p:sp>
        <p:nvSpPr>
          <p:cNvPr id="2" name="Title 1"/>
          <p:cNvSpPr>
            <a:spLocks noGrp="1"/>
          </p:cNvSpPr>
          <p:nvPr>
            <p:ph type="title"/>
          </p:nvPr>
        </p:nvSpPr>
        <p:spPr/>
        <p:txBody>
          <a:bodyPr/>
          <a:lstStyle/>
          <a:p>
            <a:r>
              <a:rPr lang="en-US" dirty="0"/>
              <a:t>Relational &amp; Logical Operators</a:t>
            </a:r>
          </a:p>
        </p:txBody>
      </p:sp>
      <p:sp>
        <p:nvSpPr>
          <p:cNvPr id="7" name="Content Placeholder 3"/>
          <p:cNvSpPr txBox="1">
            <a:spLocks/>
          </p:cNvSpPr>
          <p:nvPr/>
        </p:nvSpPr>
        <p:spPr>
          <a:xfrm>
            <a:off x="4639838" y="1525329"/>
            <a:ext cx="2617800" cy="3394472"/>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a=1,b=0,c=-1;</a:t>
            </a:r>
          </a:p>
          <a:p>
            <a:pPr marL="0"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d,e,f,g,h,i</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d = a&lt;b;</a:t>
            </a:r>
          </a:p>
          <a:p>
            <a:pPr marL="0" indent="0">
              <a:buNone/>
            </a:pPr>
            <a:r>
              <a:rPr lang="en-US" sz="1800" b="1" dirty="0">
                <a:latin typeface="Courier New" pitchFamily="49" charset="0"/>
                <a:cs typeface="Courier New" pitchFamily="49" charset="0"/>
              </a:rPr>
              <a:t>e = a==b;</a:t>
            </a:r>
          </a:p>
          <a:p>
            <a:pPr marL="0" indent="0">
              <a:buNone/>
            </a:pPr>
            <a:r>
              <a:rPr lang="en-US" sz="1800" b="1" dirty="0">
                <a:latin typeface="Courier New" pitchFamily="49" charset="0"/>
                <a:cs typeface="Courier New" pitchFamily="49" charset="0"/>
              </a:rPr>
              <a:t>f = a!=b;</a:t>
            </a:r>
          </a:p>
          <a:p>
            <a:pPr marL="0" indent="0">
              <a:buNone/>
            </a:pPr>
            <a:r>
              <a:rPr lang="en-US" sz="1800" b="1" dirty="0">
                <a:latin typeface="Courier New" pitchFamily="49" charset="0"/>
                <a:cs typeface="Courier New" pitchFamily="49" charset="0"/>
              </a:rPr>
              <a:t>g = b&amp;&amp;c;</a:t>
            </a:r>
          </a:p>
          <a:p>
            <a:pPr marL="0" indent="0">
              <a:buNone/>
            </a:pPr>
            <a:r>
              <a:rPr lang="en-US" sz="1800" b="1" dirty="0">
                <a:latin typeface="Courier New" pitchFamily="49" charset="0"/>
                <a:cs typeface="Courier New" pitchFamily="49" charset="0"/>
              </a:rPr>
              <a:t>h = b||c;</a:t>
            </a:r>
          </a:p>
          <a:p>
            <a:pPr marL="0" indent="0">
              <a:buNone/>
            </a:pP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!c;</a:t>
            </a:r>
          </a:p>
          <a:p>
            <a:pPr marL="0" indent="0">
              <a:buNone/>
            </a:pPr>
            <a:r>
              <a:rPr lang="en-US" sz="1800" b="1" dirty="0">
                <a:latin typeface="Courier New" pitchFamily="49" charset="0"/>
                <a:cs typeface="Courier New" pitchFamily="49" charset="0"/>
              </a:rPr>
              <a:t>…</a:t>
            </a:r>
          </a:p>
          <a:p>
            <a:pPr marL="0" indent="0">
              <a:buNone/>
            </a:pPr>
            <a:endParaRPr lang="en-US" sz="1800" b="1" dirty="0">
              <a:latin typeface="Courier New" pitchFamily="49" charset="0"/>
              <a:cs typeface="Courier New" pitchFamily="49" charset="0"/>
            </a:endParaRPr>
          </a:p>
        </p:txBody>
      </p:sp>
      <p:sp>
        <p:nvSpPr>
          <p:cNvPr id="8" name="Content Placeholder 3"/>
          <p:cNvSpPr txBox="1">
            <a:spLocks/>
          </p:cNvSpPr>
          <p:nvPr/>
        </p:nvSpPr>
        <p:spPr>
          <a:xfrm>
            <a:off x="7164038" y="1525329"/>
            <a:ext cx="1571400" cy="3394472"/>
          </a:xfrm>
          <a:prstGeom prst="rect">
            <a:avLst/>
          </a:prstGeom>
          <a:solidFill>
            <a:schemeClr val="accent2">
              <a:lumMod val="60000"/>
              <a:lumOff val="4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d = 0</a:t>
            </a:r>
          </a:p>
          <a:p>
            <a:pPr marL="0" indent="0">
              <a:buNone/>
            </a:pPr>
            <a:r>
              <a:rPr lang="en-US" sz="1800" b="1" dirty="0">
                <a:latin typeface="Courier New" pitchFamily="49" charset="0"/>
                <a:cs typeface="Courier New" pitchFamily="49" charset="0"/>
              </a:rPr>
              <a:t>e = 0</a:t>
            </a:r>
          </a:p>
          <a:p>
            <a:pPr marL="0" indent="0">
              <a:buNone/>
            </a:pPr>
            <a:r>
              <a:rPr lang="en-US" sz="1800" b="1" dirty="0">
                <a:latin typeface="Courier New" pitchFamily="49" charset="0"/>
                <a:cs typeface="Courier New" pitchFamily="49" charset="0"/>
              </a:rPr>
              <a:t>f = 1</a:t>
            </a:r>
          </a:p>
          <a:p>
            <a:pPr marL="0" indent="0">
              <a:buNone/>
            </a:pPr>
            <a:r>
              <a:rPr lang="en-US" sz="1800" b="1" dirty="0">
                <a:latin typeface="Courier New" pitchFamily="49" charset="0"/>
                <a:cs typeface="Courier New" pitchFamily="49" charset="0"/>
              </a:rPr>
              <a:t>g = 0</a:t>
            </a:r>
          </a:p>
          <a:p>
            <a:pPr marL="0" indent="0">
              <a:buNone/>
            </a:pPr>
            <a:r>
              <a:rPr lang="en-US" sz="1800" b="1" dirty="0">
                <a:latin typeface="Courier New" pitchFamily="49" charset="0"/>
                <a:cs typeface="Courier New" pitchFamily="49" charset="0"/>
              </a:rPr>
              <a:t>h = 1</a:t>
            </a:r>
          </a:p>
          <a:p>
            <a:pPr marL="0" indent="0">
              <a:buNone/>
            </a:pP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0</a:t>
            </a:r>
          </a:p>
          <a:p>
            <a:pPr marL="0" indent="0">
              <a:buNone/>
            </a:pPr>
            <a:endParaRPr lang="en-US" sz="1800" b="1" dirty="0">
              <a:latin typeface="Courier New" pitchFamily="49" charset="0"/>
              <a:cs typeface="Courier New" pitchFamily="49" charset="0"/>
            </a:endParaRPr>
          </a:p>
        </p:txBody>
      </p:sp>
      <p:sp>
        <p:nvSpPr>
          <p:cNvPr id="4" name="Date Placeholder 3"/>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24</a:t>
            </a:fld>
            <a:endParaRPr lang="en-US"/>
          </a:p>
        </p:txBody>
      </p:sp>
    </p:spTree>
    <p:extLst>
      <p:ext uri="{BB962C8B-B14F-4D97-AF65-F5344CB8AC3E}">
        <p14:creationId xmlns:p14="http://schemas.microsoft.com/office/powerpoint/2010/main" val="78638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fontScale="25000" lnSpcReduction="20000"/>
          </a:bodyPr>
          <a:lstStyle/>
          <a:p>
            <a:pPr>
              <a:lnSpc>
                <a:spcPct val="90000"/>
              </a:lnSpc>
              <a:buNone/>
            </a:pPr>
            <a:r>
              <a:rPr lang="en-US" sz="4800" b="1" dirty="0">
                <a:solidFill>
                  <a:schemeClr val="tx1"/>
                </a:solidFill>
                <a:latin typeface="Courier New" pitchFamily="49" charset="0"/>
                <a:cs typeface="Courier New" pitchFamily="49" charset="0"/>
              </a:rPr>
              <a:t>/**************************************/</a:t>
            </a:r>
          </a:p>
          <a:p>
            <a:pPr>
              <a:lnSpc>
                <a:spcPct val="90000"/>
              </a:lnSpc>
              <a:buNone/>
            </a:pPr>
            <a:r>
              <a:rPr lang="en-US" sz="4800" b="1" dirty="0">
                <a:solidFill>
                  <a:schemeClr val="tx1"/>
                </a:solidFill>
                <a:latin typeface="Courier New" pitchFamily="49" charset="0"/>
                <a:cs typeface="Courier New" pitchFamily="49" charset="0"/>
              </a:rPr>
              <a:t>/* Name:  Brutus Buckeye        	      */</a:t>
            </a:r>
          </a:p>
          <a:p>
            <a:pPr>
              <a:lnSpc>
                <a:spcPct val="90000"/>
              </a:lnSpc>
              <a:buNone/>
            </a:pPr>
            <a:r>
              <a:rPr lang="en-US" sz="4800" b="1" dirty="0">
                <a:solidFill>
                  <a:schemeClr val="tx1"/>
                </a:solidFill>
                <a:latin typeface="Courier New" pitchFamily="49" charset="0"/>
                <a:cs typeface="Courier New" pitchFamily="49" charset="0"/>
              </a:rPr>
              <a:t>/* Seat No. 0, </a:t>
            </a:r>
            <a:r>
              <a:rPr lang="en-US" sz="4800" b="1" dirty="0" err="1">
                <a:solidFill>
                  <a:schemeClr val="tx1"/>
                </a:solidFill>
                <a:latin typeface="Courier New" pitchFamily="49" charset="0"/>
                <a:cs typeface="Courier New" pitchFamily="49" charset="0"/>
              </a:rPr>
              <a:t>Instr</a:t>
            </a:r>
            <a:r>
              <a:rPr lang="en-US" sz="4800" b="1" dirty="0">
                <a:solidFill>
                  <a:schemeClr val="tx1"/>
                </a:solidFill>
                <a:latin typeface="Courier New" pitchFamily="49" charset="0"/>
                <a:cs typeface="Courier New" pitchFamily="49" charset="0"/>
              </a:rPr>
              <a:t>:  W. Hayes       */</a:t>
            </a:r>
          </a:p>
          <a:p>
            <a:pPr>
              <a:lnSpc>
                <a:spcPct val="90000"/>
              </a:lnSpc>
              <a:buNone/>
            </a:pPr>
            <a:r>
              <a:rPr lang="en-US" sz="4800" b="1" dirty="0">
                <a:solidFill>
                  <a:schemeClr val="tx1"/>
                </a:solidFill>
                <a:latin typeface="Courier New" pitchFamily="49" charset="0"/>
                <a:cs typeface="Courier New" pitchFamily="49" charset="0"/>
              </a:rPr>
              <a:t>/* Program </a:t>
            </a:r>
            <a:r>
              <a:rPr lang="en-US" sz="4800" b="1" i="1" dirty="0" err="1">
                <a:solidFill>
                  <a:schemeClr val="tx1"/>
                </a:solidFill>
                <a:latin typeface="Courier New" pitchFamily="49" charset="0"/>
                <a:cs typeface="Courier New" pitchFamily="49" charset="0"/>
              </a:rPr>
              <a:t>progname</a:t>
            </a:r>
            <a:r>
              <a:rPr lang="en-US" sz="4800" b="1" i="1" dirty="0">
                <a:solidFill>
                  <a:schemeClr val="tx1"/>
                </a:solidFill>
                <a:latin typeface="Courier New" pitchFamily="49" charset="0"/>
                <a:cs typeface="Courier New" pitchFamily="49" charset="0"/>
              </a:rPr>
              <a:t>  </a:t>
            </a:r>
            <a:r>
              <a:rPr lang="en-US" sz="4800" b="1" dirty="0">
                <a:solidFill>
                  <a:schemeClr val="tx1"/>
                </a:solidFill>
                <a:latin typeface="Courier New" pitchFamily="49" charset="0"/>
                <a:cs typeface="Courier New" pitchFamily="49" charset="0"/>
              </a:rPr>
              <a:t>                 */</a:t>
            </a:r>
          </a:p>
          <a:p>
            <a:pPr>
              <a:lnSpc>
                <a:spcPct val="90000"/>
              </a:lnSpc>
              <a:buNone/>
            </a:pPr>
            <a:r>
              <a:rPr lang="en-US" sz="4800" b="1" dirty="0">
                <a:solidFill>
                  <a:schemeClr val="tx1"/>
                </a:solidFill>
                <a:latin typeface="Courier New" pitchFamily="49" charset="0"/>
                <a:cs typeface="Courier New" pitchFamily="49" charset="0"/>
              </a:rPr>
              <a:t>/**************************************/</a:t>
            </a:r>
          </a:p>
          <a:p>
            <a:pPr>
              <a:lnSpc>
                <a:spcPct val="90000"/>
              </a:lnSpc>
              <a:buNone/>
            </a:pPr>
            <a:endParaRPr lang="en-US" sz="4800" b="1" dirty="0">
              <a:solidFill>
                <a:schemeClr val="tx1"/>
              </a:solidFill>
              <a:latin typeface="Courier New" pitchFamily="49" charset="0"/>
              <a:cs typeface="Courier New" pitchFamily="49" charset="0"/>
            </a:endParaRPr>
          </a:p>
          <a:p>
            <a:pPr>
              <a:lnSpc>
                <a:spcPct val="90000"/>
              </a:lnSpc>
              <a:buNone/>
            </a:pPr>
            <a:r>
              <a:rPr lang="en-US" sz="4800" b="1" dirty="0">
                <a:solidFill>
                  <a:schemeClr val="tx1"/>
                </a:solidFill>
                <a:latin typeface="Courier New" pitchFamily="49" charset="0"/>
                <a:cs typeface="Courier New" pitchFamily="49" charset="0"/>
              </a:rPr>
              <a:t>#include &lt;</a:t>
            </a:r>
            <a:r>
              <a:rPr lang="en-US" sz="4800" b="1" dirty="0" err="1">
                <a:solidFill>
                  <a:schemeClr val="tx1"/>
                </a:solidFill>
                <a:latin typeface="Courier New" pitchFamily="49" charset="0"/>
                <a:cs typeface="Courier New" pitchFamily="49" charset="0"/>
              </a:rPr>
              <a:t>stdio.h</a:t>
            </a:r>
            <a:r>
              <a:rPr lang="en-US" sz="4800" b="1" dirty="0">
                <a:solidFill>
                  <a:schemeClr val="tx1"/>
                </a:solidFill>
                <a:latin typeface="Courier New" pitchFamily="49" charset="0"/>
                <a:cs typeface="Courier New" pitchFamily="49" charset="0"/>
              </a:rPr>
              <a:t>&gt;</a:t>
            </a:r>
          </a:p>
          <a:p>
            <a:pPr>
              <a:lnSpc>
                <a:spcPct val="90000"/>
              </a:lnSpc>
              <a:buNone/>
            </a:pPr>
            <a:r>
              <a:rPr lang="en-US" sz="4800" b="1" dirty="0">
                <a:solidFill>
                  <a:schemeClr val="tx1"/>
                </a:solidFill>
                <a:latin typeface="Courier New" pitchFamily="49" charset="0"/>
                <a:cs typeface="Courier New" pitchFamily="49" charset="0"/>
              </a:rPr>
              <a:t>#include &lt;</a:t>
            </a:r>
            <a:r>
              <a:rPr lang="en-US" sz="4800" b="1" dirty="0" err="1">
                <a:solidFill>
                  <a:schemeClr val="tx1"/>
                </a:solidFill>
                <a:latin typeface="Courier New" pitchFamily="49" charset="0"/>
                <a:cs typeface="Courier New" pitchFamily="49" charset="0"/>
              </a:rPr>
              <a:t>stdlib.h</a:t>
            </a:r>
            <a:r>
              <a:rPr lang="en-US" sz="4800" b="1" dirty="0">
                <a:solidFill>
                  <a:schemeClr val="tx1"/>
                </a:solidFill>
                <a:latin typeface="Courier New" pitchFamily="49" charset="0"/>
                <a:cs typeface="Courier New" pitchFamily="49" charset="0"/>
              </a:rPr>
              <a:t>&gt;</a:t>
            </a:r>
          </a:p>
          <a:p>
            <a:pPr>
              <a:lnSpc>
                <a:spcPct val="90000"/>
              </a:lnSpc>
              <a:buNone/>
            </a:pPr>
            <a:r>
              <a:rPr lang="en-US" sz="4800" b="1" dirty="0">
                <a:solidFill>
                  <a:schemeClr val="tx1"/>
                </a:solidFill>
                <a:latin typeface="Courier New" pitchFamily="49" charset="0"/>
                <a:cs typeface="Courier New" pitchFamily="49" charset="0"/>
              </a:rPr>
              <a:t>#include &lt;</a:t>
            </a:r>
            <a:r>
              <a:rPr lang="en-US" sz="4800" b="1" dirty="0" err="1">
                <a:solidFill>
                  <a:schemeClr val="tx1"/>
                </a:solidFill>
                <a:latin typeface="Courier New" pitchFamily="49" charset="0"/>
                <a:cs typeface="Courier New" pitchFamily="49" charset="0"/>
              </a:rPr>
              <a:t>math.h</a:t>
            </a:r>
            <a:r>
              <a:rPr lang="en-US" sz="4800" b="1" dirty="0">
                <a:solidFill>
                  <a:schemeClr val="tx1"/>
                </a:solidFill>
                <a:latin typeface="Courier New" pitchFamily="49" charset="0"/>
                <a:cs typeface="Courier New" pitchFamily="49" charset="0"/>
              </a:rPr>
              <a:t>&gt;</a:t>
            </a:r>
          </a:p>
          <a:p>
            <a:pPr>
              <a:lnSpc>
                <a:spcPct val="90000"/>
              </a:lnSpc>
              <a:buNone/>
            </a:pPr>
            <a:r>
              <a:rPr lang="en-US" sz="4800" b="1" dirty="0" err="1">
                <a:solidFill>
                  <a:schemeClr val="tx1"/>
                </a:solidFill>
                <a:latin typeface="Courier New" pitchFamily="49" charset="0"/>
                <a:cs typeface="Courier New" pitchFamily="49" charset="0"/>
              </a:rPr>
              <a:t>int</a:t>
            </a:r>
            <a:r>
              <a:rPr lang="en-US" sz="4800" b="1" dirty="0">
                <a:solidFill>
                  <a:schemeClr val="tx1"/>
                </a:solidFill>
                <a:latin typeface="Courier New" pitchFamily="49" charset="0"/>
                <a:cs typeface="Courier New" pitchFamily="49" charset="0"/>
              </a:rPr>
              <a:t> main ( )</a:t>
            </a:r>
          </a:p>
          <a:p>
            <a:pPr>
              <a:lnSpc>
                <a:spcPct val="90000"/>
              </a:lnSpc>
              <a:buNone/>
            </a:pPr>
            <a:r>
              <a:rPr lang="en-US" sz="4800" b="1" dirty="0">
                <a:solidFill>
                  <a:schemeClr val="tx1"/>
                </a:solidFill>
                <a:latin typeface="Courier New" pitchFamily="49" charset="0"/>
                <a:cs typeface="Courier New" pitchFamily="49" charset="0"/>
              </a:rPr>
              <a:t>{</a:t>
            </a:r>
          </a:p>
          <a:p>
            <a:pPr>
              <a:lnSpc>
                <a:spcPct val="90000"/>
              </a:lnSpc>
              <a:buNone/>
            </a:pPr>
            <a:endParaRPr lang="en-US" sz="4800" b="1" dirty="0">
              <a:solidFill>
                <a:schemeClr val="tx1"/>
              </a:solidFill>
              <a:latin typeface="Courier New" pitchFamily="49" charset="0"/>
              <a:cs typeface="Courier New" pitchFamily="49" charset="0"/>
            </a:endParaRPr>
          </a:p>
          <a:p>
            <a:pPr>
              <a:lnSpc>
                <a:spcPct val="90000"/>
              </a:lnSpc>
              <a:buNone/>
            </a:pPr>
            <a:r>
              <a:rPr lang="en-US" sz="4800" b="1" dirty="0">
                <a:solidFill>
                  <a:schemeClr val="tx1"/>
                </a:solidFill>
                <a:latin typeface="Courier New" pitchFamily="49" charset="0"/>
                <a:cs typeface="Courier New" pitchFamily="49" charset="0"/>
              </a:rPr>
              <a:t>	</a:t>
            </a:r>
            <a:r>
              <a:rPr lang="en-US" sz="4800" b="1" dirty="0" err="1">
                <a:solidFill>
                  <a:schemeClr val="tx1"/>
                </a:solidFill>
                <a:latin typeface="Courier New" pitchFamily="49" charset="0"/>
                <a:cs typeface="Courier New" pitchFamily="49" charset="0"/>
              </a:rPr>
              <a:t>fprintf</a:t>
            </a:r>
            <a:r>
              <a:rPr lang="en-US" sz="4800" b="1" dirty="0">
                <a:solidFill>
                  <a:schemeClr val="tx1"/>
                </a:solidFill>
                <a:latin typeface="Courier New" pitchFamily="49" charset="0"/>
                <a:cs typeface="Courier New" pitchFamily="49" charset="0"/>
              </a:rPr>
              <a:t>(</a:t>
            </a:r>
            <a:r>
              <a:rPr lang="en-US" sz="4800" b="1" dirty="0" err="1">
                <a:solidFill>
                  <a:schemeClr val="tx1"/>
                </a:solidFill>
                <a:latin typeface="Courier New" pitchFamily="49" charset="0"/>
                <a:cs typeface="Courier New" pitchFamily="49" charset="0"/>
              </a:rPr>
              <a:t>stdout</a:t>
            </a:r>
            <a:r>
              <a:rPr lang="en-US" sz="4800" b="1" dirty="0">
                <a:solidFill>
                  <a:schemeClr val="tx1"/>
                </a:solidFill>
                <a:latin typeface="Courier New" pitchFamily="49" charset="0"/>
                <a:cs typeface="Courier New" pitchFamily="49" charset="0"/>
              </a:rPr>
              <a:t>,"**************************************\n");</a:t>
            </a:r>
          </a:p>
          <a:p>
            <a:pPr>
              <a:lnSpc>
                <a:spcPct val="90000"/>
              </a:lnSpc>
              <a:buNone/>
            </a:pPr>
            <a:r>
              <a:rPr lang="en-US" sz="4800" b="1" dirty="0">
                <a:solidFill>
                  <a:schemeClr val="tx1"/>
                </a:solidFill>
                <a:latin typeface="Courier New" pitchFamily="49" charset="0"/>
                <a:cs typeface="Courier New" pitchFamily="49" charset="0"/>
              </a:rPr>
              <a:t>	</a:t>
            </a:r>
            <a:r>
              <a:rPr lang="en-US" sz="4800" b="1" dirty="0" err="1">
                <a:solidFill>
                  <a:schemeClr val="tx1"/>
                </a:solidFill>
                <a:latin typeface="Courier New" pitchFamily="49" charset="0"/>
                <a:cs typeface="Courier New" pitchFamily="49" charset="0"/>
              </a:rPr>
              <a:t>fprintf</a:t>
            </a:r>
            <a:r>
              <a:rPr lang="en-US" sz="4800" b="1" dirty="0">
                <a:solidFill>
                  <a:schemeClr val="tx1"/>
                </a:solidFill>
                <a:latin typeface="Courier New" pitchFamily="49" charset="0"/>
                <a:cs typeface="Courier New" pitchFamily="49" charset="0"/>
              </a:rPr>
              <a:t>(</a:t>
            </a:r>
            <a:r>
              <a:rPr lang="en-US" sz="4800" b="1" dirty="0" err="1">
                <a:solidFill>
                  <a:schemeClr val="tx1"/>
                </a:solidFill>
                <a:latin typeface="Courier New" pitchFamily="49" charset="0"/>
                <a:cs typeface="Courier New" pitchFamily="49" charset="0"/>
              </a:rPr>
              <a:t>stdout</a:t>
            </a:r>
            <a:r>
              <a:rPr lang="en-US" sz="4800" b="1" dirty="0">
                <a:solidFill>
                  <a:schemeClr val="tx1"/>
                </a:solidFill>
                <a:latin typeface="Courier New" pitchFamily="49" charset="0"/>
                <a:cs typeface="Courier New" pitchFamily="49" charset="0"/>
              </a:rPr>
              <a:t>,"* Name:  Brutus Buckeye        	    *\n");</a:t>
            </a:r>
          </a:p>
          <a:p>
            <a:pPr>
              <a:lnSpc>
                <a:spcPct val="90000"/>
              </a:lnSpc>
              <a:buNone/>
            </a:pPr>
            <a:r>
              <a:rPr lang="en-US" sz="4800" b="1" dirty="0">
                <a:solidFill>
                  <a:schemeClr val="tx1"/>
                </a:solidFill>
                <a:latin typeface="Courier New" pitchFamily="49" charset="0"/>
                <a:cs typeface="Courier New" pitchFamily="49" charset="0"/>
              </a:rPr>
              <a:t>	</a:t>
            </a:r>
            <a:r>
              <a:rPr lang="en-US" sz="4800" b="1" dirty="0" err="1">
                <a:solidFill>
                  <a:schemeClr val="tx1"/>
                </a:solidFill>
                <a:latin typeface="Courier New" pitchFamily="49" charset="0"/>
                <a:cs typeface="Courier New" pitchFamily="49" charset="0"/>
              </a:rPr>
              <a:t>fprintf</a:t>
            </a:r>
            <a:r>
              <a:rPr lang="en-US" sz="4800" b="1" dirty="0">
                <a:solidFill>
                  <a:schemeClr val="tx1"/>
                </a:solidFill>
                <a:latin typeface="Courier New" pitchFamily="49" charset="0"/>
                <a:cs typeface="Courier New" pitchFamily="49" charset="0"/>
              </a:rPr>
              <a:t>(</a:t>
            </a:r>
            <a:r>
              <a:rPr lang="en-US" sz="4800" b="1" dirty="0" err="1">
                <a:solidFill>
                  <a:schemeClr val="tx1"/>
                </a:solidFill>
                <a:latin typeface="Courier New" pitchFamily="49" charset="0"/>
                <a:cs typeface="Courier New" pitchFamily="49" charset="0"/>
              </a:rPr>
              <a:t>stdout</a:t>
            </a:r>
            <a:r>
              <a:rPr lang="en-US" sz="4800" b="1" dirty="0">
                <a:solidFill>
                  <a:schemeClr val="tx1"/>
                </a:solidFill>
                <a:latin typeface="Courier New" pitchFamily="49" charset="0"/>
                <a:cs typeface="Courier New" pitchFamily="49" charset="0"/>
              </a:rPr>
              <a:t>,"* Seat No. 0, </a:t>
            </a:r>
            <a:r>
              <a:rPr lang="en-US" sz="4800" b="1" dirty="0" err="1">
                <a:solidFill>
                  <a:schemeClr val="tx1"/>
                </a:solidFill>
                <a:latin typeface="Courier New" pitchFamily="49" charset="0"/>
                <a:cs typeface="Courier New" pitchFamily="49" charset="0"/>
              </a:rPr>
              <a:t>Instr</a:t>
            </a:r>
            <a:r>
              <a:rPr lang="en-US" sz="4800" b="1" dirty="0">
                <a:solidFill>
                  <a:schemeClr val="tx1"/>
                </a:solidFill>
                <a:latin typeface="Courier New" pitchFamily="49" charset="0"/>
                <a:cs typeface="Courier New" pitchFamily="49" charset="0"/>
              </a:rPr>
              <a:t>:  W. Hayes       *\n");</a:t>
            </a:r>
          </a:p>
          <a:p>
            <a:pPr>
              <a:lnSpc>
                <a:spcPct val="90000"/>
              </a:lnSpc>
              <a:buNone/>
            </a:pPr>
            <a:r>
              <a:rPr lang="en-US" sz="4800" b="1" dirty="0">
                <a:solidFill>
                  <a:schemeClr val="tx1"/>
                </a:solidFill>
                <a:latin typeface="Courier New" pitchFamily="49" charset="0"/>
                <a:cs typeface="Courier New" pitchFamily="49" charset="0"/>
              </a:rPr>
              <a:t>	</a:t>
            </a:r>
            <a:r>
              <a:rPr lang="en-US" sz="4800" b="1" dirty="0" err="1">
                <a:solidFill>
                  <a:schemeClr val="tx1"/>
                </a:solidFill>
                <a:latin typeface="Courier New" pitchFamily="49" charset="0"/>
                <a:cs typeface="Courier New" pitchFamily="49" charset="0"/>
              </a:rPr>
              <a:t>fprintf</a:t>
            </a:r>
            <a:r>
              <a:rPr lang="en-US" sz="4800" b="1" dirty="0">
                <a:solidFill>
                  <a:schemeClr val="tx1"/>
                </a:solidFill>
                <a:latin typeface="Courier New" pitchFamily="49" charset="0"/>
                <a:cs typeface="Courier New" pitchFamily="49" charset="0"/>
              </a:rPr>
              <a:t>(</a:t>
            </a:r>
            <a:r>
              <a:rPr lang="en-US" sz="4800" b="1" dirty="0" err="1">
                <a:solidFill>
                  <a:schemeClr val="tx1"/>
                </a:solidFill>
                <a:latin typeface="Courier New" pitchFamily="49" charset="0"/>
                <a:cs typeface="Courier New" pitchFamily="49" charset="0"/>
              </a:rPr>
              <a:t>stdout</a:t>
            </a:r>
            <a:r>
              <a:rPr lang="en-US" sz="4800" b="1" dirty="0">
                <a:solidFill>
                  <a:schemeClr val="tx1"/>
                </a:solidFill>
                <a:latin typeface="Courier New" pitchFamily="49" charset="0"/>
                <a:cs typeface="Courier New" pitchFamily="49" charset="0"/>
              </a:rPr>
              <a:t>,"* Program </a:t>
            </a:r>
            <a:r>
              <a:rPr lang="en-US" sz="4800" b="1" i="1" dirty="0" err="1">
                <a:solidFill>
                  <a:schemeClr val="tx1"/>
                </a:solidFill>
                <a:latin typeface="Courier New" pitchFamily="49" charset="0"/>
                <a:cs typeface="Courier New" pitchFamily="49" charset="0"/>
              </a:rPr>
              <a:t>progname</a:t>
            </a:r>
            <a:r>
              <a:rPr lang="en-US" sz="4800" b="1" i="1" dirty="0">
                <a:solidFill>
                  <a:schemeClr val="tx1"/>
                </a:solidFill>
                <a:latin typeface="Courier New" pitchFamily="49" charset="0"/>
                <a:cs typeface="Courier New" pitchFamily="49" charset="0"/>
              </a:rPr>
              <a:t>  </a:t>
            </a:r>
            <a:r>
              <a:rPr lang="en-US" sz="4800" b="1" dirty="0">
                <a:solidFill>
                  <a:schemeClr val="tx1"/>
                </a:solidFill>
                <a:latin typeface="Courier New" pitchFamily="49" charset="0"/>
                <a:cs typeface="Courier New" pitchFamily="49" charset="0"/>
              </a:rPr>
              <a:t>                 *\n");</a:t>
            </a:r>
          </a:p>
          <a:p>
            <a:pPr>
              <a:lnSpc>
                <a:spcPct val="90000"/>
              </a:lnSpc>
              <a:buNone/>
            </a:pPr>
            <a:r>
              <a:rPr lang="en-US" sz="4800" b="1" dirty="0">
                <a:solidFill>
                  <a:schemeClr val="tx1"/>
                </a:solidFill>
                <a:latin typeface="Courier New" pitchFamily="49" charset="0"/>
                <a:cs typeface="Courier New" pitchFamily="49" charset="0"/>
              </a:rPr>
              <a:t>	</a:t>
            </a:r>
            <a:r>
              <a:rPr lang="en-US" sz="4800" b="1" dirty="0" err="1">
                <a:solidFill>
                  <a:schemeClr val="tx1"/>
                </a:solidFill>
                <a:latin typeface="Courier New" pitchFamily="49" charset="0"/>
                <a:cs typeface="Courier New" pitchFamily="49" charset="0"/>
              </a:rPr>
              <a:t>fprintf</a:t>
            </a:r>
            <a:r>
              <a:rPr lang="en-US" sz="4800" b="1" dirty="0">
                <a:solidFill>
                  <a:schemeClr val="tx1"/>
                </a:solidFill>
                <a:latin typeface="Courier New" pitchFamily="49" charset="0"/>
                <a:cs typeface="Courier New" pitchFamily="49" charset="0"/>
              </a:rPr>
              <a:t>(</a:t>
            </a:r>
            <a:r>
              <a:rPr lang="en-US" sz="4800" b="1" dirty="0" err="1">
                <a:solidFill>
                  <a:schemeClr val="tx1"/>
                </a:solidFill>
                <a:latin typeface="Courier New" pitchFamily="49" charset="0"/>
                <a:cs typeface="Courier New" pitchFamily="49" charset="0"/>
              </a:rPr>
              <a:t>stdout</a:t>
            </a:r>
            <a:r>
              <a:rPr lang="en-US" sz="4800" b="1" dirty="0">
                <a:solidFill>
                  <a:schemeClr val="tx1"/>
                </a:solidFill>
                <a:latin typeface="Courier New" pitchFamily="49" charset="0"/>
                <a:cs typeface="Courier New" pitchFamily="49" charset="0"/>
              </a:rPr>
              <a:t>,"**************************************\n");</a:t>
            </a:r>
          </a:p>
          <a:p>
            <a:pPr>
              <a:lnSpc>
                <a:spcPct val="90000"/>
              </a:lnSpc>
              <a:buNone/>
            </a:pPr>
            <a:r>
              <a:rPr lang="en-US" sz="4800" b="1" i="1" dirty="0">
                <a:solidFill>
                  <a:schemeClr val="tx1"/>
                </a:solidFill>
                <a:latin typeface="Courier New" pitchFamily="49" charset="0"/>
                <a:cs typeface="Courier New" pitchFamily="49" charset="0"/>
              </a:rPr>
              <a:t>   </a:t>
            </a:r>
          </a:p>
          <a:p>
            <a:pPr>
              <a:lnSpc>
                <a:spcPct val="90000"/>
              </a:lnSpc>
              <a:buNone/>
            </a:pPr>
            <a:r>
              <a:rPr lang="en-US" sz="4800" b="1" i="1" dirty="0">
                <a:solidFill>
                  <a:schemeClr val="tx1"/>
                </a:solidFill>
                <a:latin typeface="Courier New" pitchFamily="49" charset="0"/>
                <a:cs typeface="Courier New" pitchFamily="49" charset="0"/>
              </a:rPr>
              <a:t>    put code here ;</a:t>
            </a:r>
          </a:p>
          <a:p>
            <a:pPr>
              <a:lnSpc>
                <a:spcPct val="90000"/>
              </a:lnSpc>
              <a:buNone/>
            </a:pPr>
            <a:r>
              <a:rPr lang="en-US" sz="4800" b="1" dirty="0">
                <a:solidFill>
                  <a:schemeClr val="tx1"/>
                </a:solidFill>
                <a:latin typeface="Courier New" pitchFamily="49" charset="0"/>
                <a:cs typeface="Courier New" pitchFamily="49" charset="0"/>
              </a:rPr>
              <a:t>} </a:t>
            </a:r>
          </a:p>
          <a:p>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Skeleton Program</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25</a:t>
            </a:fld>
            <a:endParaRPr lang="en-US"/>
          </a:p>
        </p:txBody>
      </p:sp>
    </p:spTree>
    <p:extLst>
      <p:ext uri="{BB962C8B-B14F-4D97-AF65-F5344CB8AC3E}">
        <p14:creationId xmlns:p14="http://schemas.microsoft.com/office/powerpoint/2010/main" val="288843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r>
              <a:rPr lang="en-US" sz="2400" dirty="0"/>
              <a:t>C basics</a:t>
            </a:r>
          </a:p>
          <a:p>
            <a:r>
              <a:rPr lang="en-US" sz="2400" dirty="0"/>
              <a:t>Program structure</a:t>
            </a:r>
          </a:p>
          <a:p>
            <a:r>
              <a:rPr lang="en-US" sz="2400" dirty="0"/>
              <a:t>Data types</a:t>
            </a:r>
          </a:p>
          <a:p>
            <a:r>
              <a:rPr lang="en-US" sz="2400" dirty="0"/>
              <a:t>Operators</a:t>
            </a:r>
          </a:p>
          <a:p>
            <a:r>
              <a:rPr lang="en-US" sz="2400" dirty="0"/>
              <a:t>Questions?</a:t>
            </a:r>
          </a:p>
          <a:p>
            <a:endParaRPr lang="en-US" dirty="0"/>
          </a:p>
        </p:txBody>
      </p:sp>
      <p:sp>
        <p:nvSpPr>
          <p:cNvPr id="2" name="Title 1"/>
          <p:cNvSpPr>
            <a:spLocks noGrp="1"/>
          </p:cNvSpPr>
          <p:nvPr>
            <p:ph type="title"/>
          </p:nvPr>
        </p:nvSpPr>
        <p:spPr>
          <a:xfrm>
            <a:off x="439046" y="877465"/>
            <a:ext cx="8296392" cy="647863"/>
          </a:xfrm>
        </p:spPr>
        <p:txBody>
          <a:bodyPr/>
          <a:lstStyle/>
          <a:p>
            <a:r>
              <a:rPr lang="en-US" dirty="0"/>
              <a:t>Summary</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26</a:t>
            </a:fld>
            <a:endParaRPr lang="en-US"/>
          </a:p>
        </p:txBody>
      </p:sp>
    </p:spTree>
    <p:extLst>
      <p:ext uri="{BB962C8B-B14F-4D97-AF65-F5344CB8AC3E}">
        <p14:creationId xmlns:p14="http://schemas.microsoft.com/office/powerpoint/2010/main" val="380429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0" indent="0">
              <a:buNone/>
            </a:pPr>
            <a:r>
              <a:rPr lang="en-US" sz="2400" dirty="0"/>
              <a:t>Assignment:</a:t>
            </a:r>
          </a:p>
          <a:p>
            <a:pPr lvl="1"/>
            <a:r>
              <a:rPr lang="en-US" sz="2000" dirty="0"/>
              <a:t>Read C: How to Program</a:t>
            </a:r>
          </a:p>
          <a:p>
            <a:pPr lvl="1"/>
            <a:r>
              <a:rPr lang="en-US" sz="2000" dirty="0"/>
              <a:t>Watch the video: PRE_23_C_Intro_VIDEO</a:t>
            </a:r>
          </a:p>
          <a:p>
            <a:pPr marL="0" indent="0">
              <a:buNone/>
            </a:pPr>
            <a:r>
              <a:rPr lang="en-US" sz="2400" dirty="0"/>
              <a:t>Understand the following:</a:t>
            </a:r>
          </a:p>
          <a:p>
            <a:pPr lvl="1"/>
            <a:r>
              <a:rPr lang="en-US" sz="2000" dirty="0"/>
              <a:t>Preprocessor directives</a:t>
            </a:r>
          </a:p>
          <a:p>
            <a:pPr lvl="1"/>
            <a:r>
              <a:rPr lang="en-US" sz="2000" dirty="0"/>
              <a:t>Declaration of variables</a:t>
            </a:r>
          </a:p>
          <a:p>
            <a:pPr lvl="1"/>
            <a:r>
              <a:rPr lang="en-US" sz="2000" dirty="0"/>
              <a:t>Comments in C</a:t>
            </a:r>
          </a:p>
          <a:p>
            <a:pPr lvl="1"/>
            <a:r>
              <a:rPr lang="en-US" sz="2000" dirty="0"/>
              <a:t>How the </a:t>
            </a:r>
            <a:r>
              <a:rPr lang="en-US" sz="2000" b="1" dirty="0">
                <a:latin typeface="Courier New" panose="02070309020205020404" pitchFamily="49" charset="0"/>
                <a:cs typeface="Courier New" panose="02070309020205020404" pitchFamily="49" charset="0"/>
              </a:rPr>
              <a:t>main()</a:t>
            </a:r>
            <a:r>
              <a:rPr lang="en-US" sz="2000" dirty="0"/>
              <a:t>functions works</a:t>
            </a:r>
          </a:p>
          <a:p>
            <a:endParaRPr lang="en-US" dirty="0"/>
          </a:p>
        </p:txBody>
      </p:sp>
      <p:sp>
        <p:nvSpPr>
          <p:cNvPr id="2" name="Title 1"/>
          <p:cNvSpPr>
            <a:spLocks noGrp="1"/>
          </p:cNvSpPr>
          <p:nvPr>
            <p:ph type="title"/>
          </p:nvPr>
        </p:nvSpPr>
        <p:spPr>
          <a:xfrm>
            <a:off x="439046" y="877466"/>
            <a:ext cx="8296392" cy="647863"/>
          </a:xfrm>
        </p:spPr>
        <p:txBody>
          <a:bodyPr/>
          <a:lstStyle/>
          <a:p>
            <a:r>
              <a:rPr lang="en-US" dirty="0"/>
              <a:t>Preparation</a:t>
            </a:r>
          </a:p>
        </p:txBody>
      </p:sp>
      <p:sp>
        <p:nvSpPr>
          <p:cNvPr id="4" name="Date Placeholder 3"/>
          <p:cNvSpPr>
            <a:spLocks noGrp="1"/>
          </p:cNvSpPr>
          <p:nvPr>
            <p:ph type="dt" sz="half" idx="14"/>
          </p:nvPr>
        </p:nvSpPr>
        <p:spPr/>
        <p:txBody>
          <a:bodyPr/>
          <a:lstStyle/>
          <a:p>
            <a:r>
              <a:rPr lang="en-US"/>
              <a:t>08/06/20</a:t>
            </a:r>
            <a:endParaRPr lang="en-US" dirty="0"/>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3</a:t>
            </a:fld>
            <a:endParaRPr lang="en-US"/>
          </a:p>
        </p:txBody>
      </p:sp>
    </p:spTree>
    <p:extLst>
      <p:ext uri="{BB962C8B-B14F-4D97-AF65-F5344CB8AC3E}">
        <p14:creationId xmlns:p14="http://schemas.microsoft.com/office/powerpoint/2010/main" val="231097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Understand the following:</a:t>
            </a:r>
          </a:p>
          <a:p>
            <a:pPr lvl="1"/>
            <a:r>
              <a:rPr lang="en-US" sz="2000" dirty="0"/>
              <a:t>Assignment operators</a:t>
            </a:r>
          </a:p>
          <a:p>
            <a:pPr lvl="1"/>
            <a:r>
              <a:rPr lang="en-US" sz="2000" dirty="0"/>
              <a:t>Increment and decrement operators</a:t>
            </a:r>
          </a:p>
          <a:p>
            <a:pPr lvl="1"/>
            <a:r>
              <a:rPr lang="en-US" sz="2000" dirty="0"/>
              <a:t>How the ; symbol is used in C</a:t>
            </a:r>
          </a:p>
          <a:p>
            <a:pPr lvl="1"/>
            <a:r>
              <a:rPr lang="en-US" sz="2000" dirty="0"/>
              <a:t>How math operations work in C</a:t>
            </a:r>
          </a:p>
          <a:p>
            <a:endParaRPr lang="en-US" dirty="0"/>
          </a:p>
        </p:txBody>
      </p:sp>
      <p:sp>
        <p:nvSpPr>
          <p:cNvPr id="2" name="Title 1"/>
          <p:cNvSpPr>
            <a:spLocks noGrp="1"/>
          </p:cNvSpPr>
          <p:nvPr>
            <p:ph type="title"/>
          </p:nvPr>
        </p:nvSpPr>
        <p:spPr/>
        <p:txBody>
          <a:bodyPr/>
          <a:lstStyle/>
          <a:p>
            <a:r>
              <a:rPr lang="en-US" dirty="0"/>
              <a:t>Preparation</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4</a:t>
            </a:fld>
            <a:endParaRPr lang="en-US"/>
          </a:p>
        </p:txBody>
      </p:sp>
    </p:spTree>
    <p:extLst>
      <p:ext uri="{BB962C8B-B14F-4D97-AF65-F5344CB8AC3E}">
        <p14:creationId xmlns:p14="http://schemas.microsoft.com/office/powerpoint/2010/main" val="47983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409785532"/>
              </p:ext>
            </p:extLst>
          </p:nvPr>
        </p:nvGraphicFramePr>
        <p:xfrm>
          <a:off x="226350" y="1363363"/>
          <a:ext cx="4139046" cy="42602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849721033"/>
              </p:ext>
            </p:extLst>
          </p:nvPr>
        </p:nvGraphicFramePr>
        <p:xfrm>
          <a:off x="4297156" y="1363363"/>
          <a:ext cx="4300933" cy="4260273"/>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08/06/20</a:t>
            </a:r>
          </a:p>
        </p:txBody>
      </p:sp>
      <p:sp>
        <p:nvSpPr>
          <p:cNvPr id="3" name="Footer Placeholder 2"/>
          <p:cNvSpPr>
            <a:spLocks noGrp="1"/>
          </p:cNvSpPr>
          <p:nvPr>
            <p:ph type="ftr" sz="quarter" idx="15"/>
          </p:nvPr>
        </p:nvSpPr>
        <p:spPr/>
        <p:txBody>
          <a:bodyPr/>
          <a:lstStyle/>
          <a:p>
            <a:r>
              <a:rPr lang="en-US"/>
              <a:t>1.06</a:t>
            </a:r>
          </a:p>
        </p:txBody>
      </p:sp>
      <p:sp>
        <p:nvSpPr>
          <p:cNvPr id="4" name="Slide Number Placeholder 3"/>
          <p:cNvSpPr>
            <a:spLocks noGrp="1"/>
          </p:cNvSpPr>
          <p:nvPr>
            <p:ph type="sldNum" sz="quarter" idx="16"/>
          </p:nvPr>
        </p:nvSpPr>
        <p:spPr/>
        <p:txBody>
          <a:bodyPr/>
          <a:lstStyle/>
          <a:p>
            <a:fld id="{2D885853-2C5F-4F1E-8167-E808C43B1371}" type="slidenum">
              <a:rPr lang="en-US" smtClean="0"/>
              <a:t>5</a:t>
            </a:fld>
            <a:endParaRPr lang="en-US"/>
          </a:p>
        </p:txBody>
      </p:sp>
    </p:spTree>
    <p:extLst>
      <p:ext uri="{BB962C8B-B14F-4D97-AF65-F5344CB8AC3E}">
        <p14:creationId xmlns:p14="http://schemas.microsoft.com/office/powerpoint/2010/main" val="13955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a:defRPr/>
            </a:pPr>
            <a:r>
              <a:rPr lang="en-US" sz="2400" dirty="0"/>
              <a:t>C  vs.  MATLAB</a:t>
            </a:r>
          </a:p>
          <a:p>
            <a:pPr>
              <a:defRPr/>
            </a:pPr>
            <a:endParaRPr lang="en-US" sz="2400" dirty="0"/>
          </a:p>
          <a:p>
            <a:pPr lvl="2">
              <a:defRPr/>
            </a:pPr>
            <a:r>
              <a:rPr lang="en-US" sz="2400" dirty="0"/>
              <a:t>Compiled compared to interpreted</a:t>
            </a:r>
          </a:p>
          <a:p>
            <a:pPr lvl="2">
              <a:defRPr/>
            </a:pPr>
            <a:endParaRPr lang="en-US" sz="2400" dirty="0"/>
          </a:p>
          <a:p>
            <a:pPr lvl="2">
              <a:defRPr/>
            </a:pPr>
            <a:r>
              <a:rPr lang="en-US" sz="2400" dirty="0"/>
              <a:t>Variable declaration</a:t>
            </a:r>
          </a:p>
          <a:p>
            <a:pPr lvl="2">
              <a:defRPr/>
            </a:pPr>
            <a:endParaRPr lang="en-US" sz="2400" dirty="0"/>
          </a:p>
          <a:p>
            <a:pPr lvl="2">
              <a:defRPr/>
            </a:pPr>
            <a:r>
              <a:rPr lang="en-US" sz="2400" dirty="0"/>
              <a:t>Preprocessor directives – </a:t>
            </a:r>
            <a:r>
              <a:rPr lang="en-US" sz="2400" b="1" dirty="0">
                <a:latin typeface="Courier New" panose="02070309020205020404" pitchFamily="49" charset="0"/>
                <a:cs typeface="Courier New" panose="02070309020205020404" pitchFamily="49" charset="0"/>
              </a:rPr>
              <a:t>#include, #define</a:t>
            </a:r>
            <a:endParaRPr lang="en-US" sz="2220" dirty="0"/>
          </a:p>
          <a:p>
            <a:pPr lvl="2">
              <a:defRPr/>
            </a:pPr>
            <a:endParaRPr lang="en-US" sz="2100" dirty="0"/>
          </a:p>
          <a:p>
            <a:pPr marL="0" indent="0">
              <a:buNone/>
            </a:pPr>
            <a:endParaRPr lang="en-US" sz="2500" dirty="0"/>
          </a:p>
        </p:txBody>
      </p:sp>
      <p:sp>
        <p:nvSpPr>
          <p:cNvPr id="2" name="Title 1"/>
          <p:cNvSpPr>
            <a:spLocks noGrp="1"/>
          </p:cNvSpPr>
          <p:nvPr>
            <p:ph type="title"/>
          </p:nvPr>
        </p:nvSpPr>
        <p:spPr/>
        <p:txBody>
          <a:bodyPr/>
          <a:lstStyle/>
          <a:p>
            <a:r>
              <a:rPr lang="en-US" dirty="0"/>
              <a:t>C Program Basics</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1.06</a:t>
            </a:r>
          </a:p>
        </p:txBody>
      </p:sp>
      <p:sp>
        <p:nvSpPr>
          <p:cNvPr id="6" name="Slide Number Placeholder 5"/>
          <p:cNvSpPr>
            <a:spLocks noGrp="1"/>
          </p:cNvSpPr>
          <p:nvPr>
            <p:ph type="sldNum" sz="quarter" idx="16"/>
          </p:nvPr>
        </p:nvSpPr>
        <p:spPr/>
        <p:txBody>
          <a:bodyPr/>
          <a:lstStyle/>
          <a:p>
            <a:fld id="{2D885853-2C5F-4F1E-8167-E808C43B1371}" type="slidenum">
              <a:rPr lang="en-US" smtClean="0"/>
              <a:t>6</a:t>
            </a:fld>
            <a:endParaRPr lang="en-US"/>
          </a:p>
        </p:txBody>
      </p:sp>
    </p:spTree>
    <p:extLst>
      <p:ext uri="{BB962C8B-B14F-4D97-AF65-F5344CB8AC3E}">
        <p14:creationId xmlns:p14="http://schemas.microsoft.com/office/powerpoint/2010/main" val="48846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383505"/>
            <a:ext cx="4040188" cy="3913460"/>
          </a:xfrm>
          <a:prstGeom prst="rect">
            <a:avLst/>
          </a:prstGeom>
          <a:solidFill>
            <a:schemeClr val="accent1">
              <a:lumMod val="40000"/>
              <a:lumOff val="60000"/>
            </a:schemeClr>
          </a:solidFill>
        </p:spPr>
        <p:txBody>
          <a:bodyPr/>
          <a:lstStyle/>
          <a:p>
            <a:pPr algn="ctr"/>
            <a:r>
              <a:rPr lang="en-US" sz="2800" dirty="0"/>
              <a:t>MATLAB</a:t>
            </a:r>
          </a:p>
        </p:txBody>
      </p:sp>
      <p:sp>
        <p:nvSpPr>
          <p:cNvPr id="4" name="Text Placeholder 3"/>
          <p:cNvSpPr>
            <a:spLocks noGrp="1"/>
          </p:cNvSpPr>
          <p:nvPr>
            <p:ph sz="half" idx="10"/>
          </p:nvPr>
        </p:nvSpPr>
        <p:spPr>
          <a:xfrm>
            <a:off x="4648200" y="1383505"/>
            <a:ext cx="4038600" cy="3913460"/>
          </a:xfrm>
          <a:prstGeom prst="rect">
            <a:avLst/>
          </a:prstGeom>
          <a:solidFill>
            <a:schemeClr val="accent2">
              <a:lumMod val="60000"/>
              <a:lumOff val="40000"/>
            </a:schemeClr>
          </a:solidFill>
        </p:spPr>
        <p:txBody>
          <a:bodyPr/>
          <a:lstStyle/>
          <a:p>
            <a:pPr algn="ctr"/>
            <a:r>
              <a:rPr lang="en-US" sz="2800" dirty="0"/>
              <a:t>C</a:t>
            </a:r>
          </a:p>
        </p:txBody>
      </p:sp>
      <p:sp>
        <p:nvSpPr>
          <p:cNvPr id="11268" name="Rectangle 3"/>
          <p:cNvSpPr>
            <a:spLocks noGrp="1" noChangeArrowheads="1"/>
          </p:cNvSpPr>
          <p:nvPr>
            <p:ph sz="half" idx="1"/>
          </p:nvPr>
        </p:nvSpPr>
        <p:spPr>
          <a:xfrm>
            <a:off x="467810" y="1916905"/>
            <a:ext cx="4038600" cy="2963467"/>
          </a:xfrm>
          <a:solidFill>
            <a:schemeClr val="accent1">
              <a:lumMod val="20000"/>
              <a:lumOff val="80000"/>
            </a:schemeClr>
          </a:solidFill>
        </p:spPr>
        <p:txBody>
          <a:bodyPr>
            <a:noAutofit/>
          </a:bodyPr>
          <a:lstStyle/>
          <a:p>
            <a:pPr eaLnBrk="1" hangingPunct="1"/>
            <a:r>
              <a:rPr lang="en-US" sz="2500" dirty="0" err="1">
                <a:solidFill>
                  <a:schemeClr val="tx1"/>
                </a:solidFill>
                <a:latin typeface="Courier New" panose="02070309020205020404" pitchFamily="49" charset="0"/>
                <a:cs typeface="Courier New" panose="02070309020205020404" pitchFamily="49" charset="0"/>
              </a:rPr>
              <a:t>sizeof</a:t>
            </a:r>
            <a:endParaRPr lang="en-US" sz="2500" dirty="0">
              <a:solidFill>
                <a:schemeClr val="tx1"/>
              </a:solidFill>
              <a:latin typeface="Courier New" panose="02070309020205020404" pitchFamily="49" charset="0"/>
              <a:cs typeface="Courier New" panose="02070309020205020404" pitchFamily="49" charset="0"/>
            </a:endParaRPr>
          </a:p>
          <a:p>
            <a:pPr eaLnBrk="1" hangingPunct="1"/>
            <a:r>
              <a:rPr lang="en-US" sz="2500" dirty="0">
                <a:solidFill>
                  <a:schemeClr val="tx1"/>
                </a:solidFill>
                <a:latin typeface="Courier New" panose="02070309020205020404" pitchFamily="49" charset="0"/>
                <a:cs typeface="Courier New" panose="02070309020205020404" pitchFamily="49" charset="0"/>
              </a:rPr>
              <a:t>while</a:t>
            </a:r>
          </a:p>
          <a:p>
            <a:pPr eaLnBrk="1" hangingPunct="1"/>
            <a:r>
              <a:rPr lang="en-US" sz="2500" b="1" dirty="0">
                <a:solidFill>
                  <a:schemeClr val="tx1"/>
                </a:solidFill>
                <a:latin typeface="Courier New" pitchFamily="49" charset="0"/>
                <a:cs typeface="Courier New" pitchFamily="49" charset="0"/>
              </a:rPr>
              <a:t>otherwise</a:t>
            </a:r>
          </a:p>
          <a:p>
            <a:pPr eaLnBrk="1" hangingPunct="1"/>
            <a:r>
              <a:rPr lang="en-US" sz="2500" dirty="0">
                <a:solidFill>
                  <a:schemeClr val="tx1"/>
                </a:solidFill>
                <a:latin typeface="Courier New" pitchFamily="49" charset="0"/>
                <a:cs typeface="Courier New" pitchFamily="49" charset="0"/>
              </a:rPr>
              <a:t>else</a:t>
            </a:r>
          </a:p>
          <a:p>
            <a:pPr eaLnBrk="1" hangingPunct="1"/>
            <a:r>
              <a:rPr lang="en-US" sz="2500" dirty="0">
                <a:solidFill>
                  <a:schemeClr val="tx1"/>
                </a:solidFill>
                <a:latin typeface="Courier New" pitchFamily="49" charset="0"/>
                <a:cs typeface="Courier New" pitchFamily="49" charset="0"/>
              </a:rPr>
              <a:t>for</a:t>
            </a:r>
          </a:p>
          <a:p>
            <a:pPr eaLnBrk="1" hangingPunct="1"/>
            <a:r>
              <a:rPr lang="en-US" sz="2500" b="1" dirty="0" err="1">
                <a:solidFill>
                  <a:schemeClr val="tx1"/>
                </a:solidFill>
                <a:latin typeface="Courier New" pitchFamily="49" charset="0"/>
                <a:cs typeface="Courier New" pitchFamily="49" charset="0"/>
              </a:rPr>
              <a:t>elseif</a:t>
            </a:r>
            <a:endParaRPr lang="en-US" sz="2500" b="1" dirty="0">
              <a:solidFill>
                <a:schemeClr val="tx1"/>
              </a:solidFill>
              <a:latin typeface="Courier New" pitchFamily="49" charset="0"/>
              <a:cs typeface="Courier New" pitchFamily="49" charset="0"/>
            </a:endParaRPr>
          </a:p>
          <a:p>
            <a:pPr eaLnBrk="1" hangingPunct="1"/>
            <a:endParaRPr lang="en-US" sz="2500" dirty="0">
              <a:solidFill>
                <a:schemeClr val="tx1"/>
              </a:solidFill>
              <a:latin typeface="Courier New" pitchFamily="49" charset="0"/>
              <a:cs typeface="Courier New" pitchFamily="49" charset="0"/>
            </a:endParaRPr>
          </a:p>
          <a:p>
            <a:pPr eaLnBrk="1" hangingPunct="1"/>
            <a:endParaRPr lang="en-US" sz="1900" dirty="0">
              <a:latin typeface="Courier New" pitchFamily="49" charset="0"/>
              <a:cs typeface="Courier New" pitchFamily="49" charset="0"/>
            </a:endParaRPr>
          </a:p>
          <a:p>
            <a:pPr eaLnBrk="1" hangingPunct="1"/>
            <a:endParaRPr lang="en-US" sz="2500" dirty="0">
              <a:latin typeface="Courier New" panose="02070309020205020404" pitchFamily="49" charset="0"/>
              <a:cs typeface="Courier New" panose="02070309020205020404" pitchFamily="49" charset="0"/>
            </a:endParaRPr>
          </a:p>
        </p:txBody>
      </p:sp>
      <p:sp>
        <p:nvSpPr>
          <p:cNvPr id="11267" name="Rectangle 2"/>
          <p:cNvSpPr>
            <a:spLocks noGrp="1" noChangeArrowheads="1"/>
          </p:cNvSpPr>
          <p:nvPr>
            <p:ph type="title"/>
          </p:nvPr>
        </p:nvSpPr>
        <p:spPr/>
        <p:txBody>
          <a:bodyPr/>
          <a:lstStyle/>
          <a:p>
            <a:pPr eaLnBrk="1" hangingPunct="1"/>
            <a:r>
              <a:rPr lang="en-US" dirty="0"/>
              <a:t>Keywords</a:t>
            </a:r>
          </a:p>
        </p:txBody>
      </p:sp>
      <p:sp>
        <p:nvSpPr>
          <p:cNvPr id="8" name="Rectangle 3"/>
          <p:cNvSpPr txBox="1">
            <a:spLocks noChangeArrowheads="1"/>
          </p:cNvSpPr>
          <p:nvPr/>
        </p:nvSpPr>
        <p:spPr>
          <a:xfrm>
            <a:off x="4648200" y="1916906"/>
            <a:ext cx="4038600" cy="2963467"/>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500" dirty="0">
                <a:latin typeface="Courier New" panose="02070309020205020404" pitchFamily="49" charset="0"/>
                <a:cs typeface="Courier New" panose="02070309020205020404" pitchFamily="49" charset="0"/>
              </a:rPr>
              <a:t>break</a:t>
            </a:r>
          </a:p>
          <a:p>
            <a:r>
              <a:rPr lang="en-US" sz="2500" dirty="0">
                <a:latin typeface="Courier New" panose="02070309020205020404" pitchFamily="49" charset="0"/>
                <a:cs typeface="Courier New" panose="02070309020205020404" pitchFamily="49" charset="0"/>
              </a:rPr>
              <a:t>char</a:t>
            </a:r>
          </a:p>
          <a:p>
            <a:r>
              <a:rPr lang="en-US" sz="2500" b="1" dirty="0">
                <a:latin typeface="Courier New" pitchFamily="49" charset="0"/>
                <a:cs typeface="Courier New" pitchFamily="49" charset="0"/>
              </a:rPr>
              <a:t>default</a:t>
            </a:r>
          </a:p>
          <a:p>
            <a:r>
              <a:rPr lang="en-US" sz="2500" b="1" dirty="0" err="1">
                <a:latin typeface="Courier New" pitchFamily="49" charset="0"/>
                <a:cs typeface="Courier New" pitchFamily="49" charset="0"/>
              </a:rPr>
              <a:t>enum</a:t>
            </a:r>
            <a:endParaRPr lang="en-US" sz="2500" b="1" dirty="0">
              <a:latin typeface="Courier New" pitchFamily="49" charset="0"/>
              <a:cs typeface="Courier New" pitchFamily="49" charset="0"/>
            </a:endParaRPr>
          </a:p>
          <a:p>
            <a:r>
              <a:rPr lang="en-US" sz="2500" dirty="0" err="1">
                <a:latin typeface="Courier New" pitchFamily="49" charset="0"/>
                <a:cs typeface="Courier New" pitchFamily="49" charset="0"/>
              </a:rPr>
              <a:t>int</a:t>
            </a:r>
            <a:endParaRPr lang="en-US" sz="2500" dirty="0">
              <a:latin typeface="Courier New" pitchFamily="49" charset="0"/>
              <a:cs typeface="Courier New" pitchFamily="49" charset="0"/>
            </a:endParaRPr>
          </a:p>
          <a:p>
            <a:r>
              <a:rPr lang="en-US" sz="2500" b="1" dirty="0" err="1">
                <a:latin typeface="Courier New" pitchFamily="49" charset="0"/>
                <a:cs typeface="Courier New" pitchFamily="49" charset="0"/>
              </a:rPr>
              <a:t>goto</a:t>
            </a:r>
            <a:endParaRPr lang="en-US" sz="2500" b="1" dirty="0">
              <a:latin typeface="Courier New" pitchFamily="49" charset="0"/>
              <a:cs typeface="Courier New" pitchFamily="49" charset="0"/>
            </a:endParaRPr>
          </a:p>
          <a:p>
            <a:pPr marL="0" indent="0">
              <a:buNone/>
            </a:pPr>
            <a:endParaRPr lang="en-US" sz="2500" dirty="0">
              <a:latin typeface="Courier New" pitchFamily="49" charset="0"/>
              <a:cs typeface="Courier New" pitchFamily="49" charset="0"/>
            </a:endParaRPr>
          </a:p>
          <a:p>
            <a:endParaRPr lang="en-US" sz="2500" dirty="0">
              <a:latin typeface="Courier New" pitchFamily="49" charset="0"/>
              <a:cs typeface="Courier New" pitchFamily="49" charset="0"/>
            </a:endParaRPr>
          </a:p>
          <a:p>
            <a:endParaRPr lang="en-US" sz="2100" dirty="0">
              <a:latin typeface="Courier New" pitchFamily="49" charset="0"/>
              <a:cs typeface="Courier New" pitchFamily="49" charset="0"/>
            </a:endParaRPr>
          </a:p>
          <a:p>
            <a:endParaRPr lang="en-US" sz="25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1.06</a:t>
            </a:r>
          </a:p>
        </p:txBody>
      </p:sp>
      <p:sp>
        <p:nvSpPr>
          <p:cNvPr id="6" name="Slide Number Placeholder 5"/>
          <p:cNvSpPr>
            <a:spLocks noGrp="1"/>
          </p:cNvSpPr>
          <p:nvPr>
            <p:ph type="sldNum" sz="quarter" idx="13"/>
          </p:nvPr>
        </p:nvSpPr>
        <p:spPr/>
        <p:txBody>
          <a:bodyPr/>
          <a:lstStyle/>
          <a:p>
            <a:fld id="{2D885853-2C5F-4F1E-8167-E808C43B1371}" type="slidenum">
              <a:rPr lang="en-US" smtClean="0"/>
              <a:t>7</a:t>
            </a:fld>
            <a:endParaRPr lang="en-US"/>
          </a:p>
        </p:txBody>
      </p:sp>
    </p:spTree>
    <p:extLst>
      <p:ext uri="{BB962C8B-B14F-4D97-AF65-F5344CB8AC3E}">
        <p14:creationId xmlns:p14="http://schemas.microsoft.com/office/powerpoint/2010/main" val="30006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sz="half" idx="10"/>
          </p:nvPr>
        </p:nvSpPr>
        <p:spPr>
          <a:prstGeom prst="rect">
            <a:avLst/>
          </a:prstGeom>
          <a:solidFill>
            <a:schemeClr val="accent1">
              <a:lumMod val="20000"/>
              <a:lumOff val="80000"/>
            </a:schemeClr>
          </a:solidFill>
        </p:spPr>
        <p:txBody>
          <a:bodyPr>
            <a:noAutofit/>
          </a:bodyPr>
          <a:lstStyle/>
          <a:p>
            <a:r>
              <a:rPr lang="en-US" sz="1400" dirty="0"/>
              <a:t>/* Comment statements */</a:t>
            </a:r>
          </a:p>
          <a:p>
            <a:endParaRPr lang="en-US" sz="1400" dirty="0"/>
          </a:p>
          <a:p>
            <a:r>
              <a:rPr lang="en-US" sz="1400" dirty="0"/>
              <a:t>/* Include header files */</a:t>
            </a:r>
          </a:p>
          <a:p>
            <a:r>
              <a:rPr lang="en-US" sz="1400" dirty="0"/>
              <a:t>#include &lt;</a:t>
            </a:r>
            <a:r>
              <a:rPr lang="en-US" sz="1400" dirty="0" err="1"/>
              <a:t>stdio.h</a:t>
            </a:r>
            <a:r>
              <a:rPr lang="en-US" sz="1400" dirty="0"/>
              <a:t>&gt; </a:t>
            </a:r>
          </a:p>
          <a:p>
            <a:endParaRPr lang="en-US" sz="1400" dirty="0"/>
          </a:p>
          <a:p>
            <a:r>
              <a:rPr lang="en-US" sz="1400" dirty="0"/>
              <a:t>/* MY_CONSTANT is a gain factor</a:t>
            </a:r>
          </a:p>
          <a:p>
            <a:r>
              <a:rPr lang="en-US" sz="1400" dirty="0"/>
              <a:t>#define MY_CONSTANT 10</a:t>
            </a:r>
          </a:p>
          <a:p>
            <a:r>
              <a:rPr lang="en-US" sz="1400" dirty="0" err="1"/>
              <a:t>int</a:t>
            </a:r>
            <a:r>
              <a:rPr lang="en-US" sz="1400" dirty="0"/>
              <a:t> main()</a:t>
            </a:r>
          </a:p>
          <a:p>
            <a:r>
              <a:rPr lang="en-US" sz="1400" dirty="0"/>
              <a:t>{</a:t>
            </a:r>
          </a:p>
          <a:p>
            <a:r>
              <a:rPr lang="en-US" sz="1400" dirty="0"/>
              <a:t>/* Declare/initialize variables */</a:t>
            </a:r>
          </a:p>
          <a:p>
            <a:r>
              <a:rPr lang="en-US" sz="1400" dirty="0"/>
              <a:t>   </a:t>
            </a:r>
            <a:r>
              <a:rPr lang="en-US" sz="1400" dirty="0" err="1"/>
              <a:t>int</a:t>
            </a:r>
            <a:r>
              <a:rPr lang="en-US" sz="1400" dirty="0"/>
              <a:t> a = 30, b;</a:t>
            </a:r>
          </a:p>
          <a:p>
            <a:r>
              <a:rPr lang="en-US" sz="1400" dirty="0"/>
              <a:t>/* Multiply by gain factor */</a:t>
            </a:r>
          </a:p>
          <a:p>
            <a:r>
              <a:rPr lang="en-US" sz="1400" dirty="0"/>
              <a:t>   b = MY_CONSTANT*a;</a:t>
            </a:r>
          </a:p>
          <a:p>
            <a:r>
              <a:rPr lang="en-US" sz="1400" dirty="0"/>
              <a:t>}</a:t>
            </a:r>
          </a:p>
        </p:txBody>
      </p:sp>
      <p:sp>
        <p:nvSpPr>
          <p:cNvPr id="8" name="Content Placeholder 7"/>
          <p:cNvSpPr>
            <a:spLocks noGrp="1"/>
          </p:cNvSpPr>
          <p:nvPr>
            <p:ph sz="half" idx="1"/>
          </p:nvPr>
        </p:nvSpPr>
        <p:spPr/>
        <p:txBody>
          <a:bodyPr>
            <a:normAutofit/>
          </a:bodyPr>
          <a:lstStyle/>
          <a:p>
            <a:r>
              <a:rPr lang="en-US" dirty="0"/>
              <a:t>Comment statements</a:t>
            </a:r>
          </a:p>
          <a:p>
            <a:r>
              <a:rPr lang="en-US" dirty="0"/>
              <a:t>Pre-processor directives</a:t>
            </a:r>
          </a:p>
          <a:p>
            <a:r>
              <a:rPr lang="en-US" dirty="0"/>
              <a:t>Declaration statements</a:t>
            </a:r>
          </a:p>
          <a:p>
            <a:r>
              <a:rPr lang="en-US" dirty="0"/>
              <a:t>One or more functions</a:t>
            </a:r>
          </a:p>
          <a:p>
            <a:pPr lvl="3"/>
            <a:r>
              <a:rPr lang="en-US" b="1" dirty="0">
                <a:solidFill>
                  <a:schemeClr val="tx1"/>
                </a:solidFill>
                <a:latin typeface="Courier New" pitchFamily="49" charset="0"/>
                <a:cs typeface="Courier New" pitchFamily="49" charset="0"/>
              </a:rPr>
              <a:t>main()</a:t>
            </a:r>
            <a:r>
              <a:rPr lang="en-US" dirty="0">
                <a:solidFill>
                  <a:schemeClr val="tx1"/>
                </a:solidFill>
              </a:rPr>
              <a:t> function</a:t>
            </a:r>
          </a:p>
          <a:p>
            <a:r>
              <a:rPr lang="en-US" dirty="0"/>
              <a:t>Executable statements </a:t>
            </a:r>
          </a:p>
        </p:txBody>
      </p:sp>
      <p:sp>
        <p:nvSpPr>
          <p:cNvPr id="7" name="Title 6"/>
          <p:cNvSpPr>
            <a:spLocks noGrp="1"/>
          </p:cNvSpPr>
          <p:nvPr>
            <p:ph type="title"/>
          </p:nvPr>
        </p:nvSpPr>
        <p:spPr>
          <a:prstGeom prst="rect">
            <a:avLst/>
          </a:prstGeom>
        </p:spPr>
        <p:txBody>
          <a:bodyPr/>
          <a:lstStyle/>
          <a:p>
            <a:r>
              <a:rPr lang="en-US"/>
              <a:t>Standard Program Structure</a:t>
            </a:r>
            <a:endParaRPr lang="en-US" dirty="0"/>
          </a:p>
        </p:txBody>
      </p:sp>
      <p:sp>
        <p:nvSpPr>
          <p:cNvPr id="2" name="Date Placeholder 1"/>
          <p:cNvSpPr>
            <a:spLocks noGrp="1"/>
          </p:cNvSpPr>
          <p:nvPr>
            <p:ph type="dt" sz="half" idx="11"/>
          </p:nvPr>
        </p:nvSpPr>
        <p:spPr/>
        <p:txBody>
          <a:bodyPr/>
          <a:lstStyle/>
          <a:p>
            <a:r>
              <a:rPr lang="en-US"/>
              <a:t>08/06/20</a:t>
            </a:r>
          </a:p>
        </p:txBody>
      </p:sp>
      <p:sp>
        <p:nvSpPr>
          <p:cNvPr id="3" name="Footer Placeholder 2"/>
          <p:cNvSpPr>
            <a:spLocks noGrp="1"/>
          </p:cNvSpPr>
          <p:nvPr>
            <p:ph type="ftr" sz="quarter" idx="12"/>
          </p:nvPr>
        </p:nvSpPr>
        <p:spPr/>
        <p:txBody>
          <a:bodyPr/>
          <a:lstStyle/>
          <a:p>
            <a:r>
              <a:rPr lang="en-US"/>
              <a:t>1.06</a:t>
            </a:r>
          </a:p>
        </p:txBody>
      </p:sp>
      <p:sp>
        <p:nvSpPr>
          <p:cNvPr id="4" name="Slide Number Placeholder 3"/>
          <p:cNvSpPr>
            <a:spLocks noGrp="1"/>
          </p:cNvSpPr>
          <p:nvPr>
            <p:ph type="sldNum" sz="quarter" idx="13"/>
          </p:nvPr>
        </p:nvSpPr>
        <p:spPr/>
        <p:txBody>
          <a:bodyPr/>
          <a:lstStyle/>
          <a:p>
            <a:fld id="{2D885853-2C5F-4F1E-8167-E808C43B1371}" type="slidenum">
              <a:rPr lang="en-US" smtClean="0"/>
              <a:t>8</a:t>
            </a:fld>
            <a:endParaRPr lang="en-US"/>
          </a:p>
        </p:txBody>
      </p:sp>
    </p:spTree>
    <p:extLst>
      <p:ext uri="{BB962C8B-B14F-4D97-AF65-F5344CB8AC3E}">
        <p14:creationId xmlns:p14="http://schemas.microsoft.com/office/powerpoint/2010/main" val="369290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a:spLocks noGrp="1"/>
          </p:cNvSpPr>
          <p:nvPr>
            <p:ph sz="half" idx="10"/>
          </p:nvPr>
        </p:nvSpPr>
        <p:spPr>
          <a:prstGeom prst="rect">
            <a:avLst/>
          </a:prstGeom>
          <a:solidFill>
            <a:schemeClr val="accent1">
              <a:lumMod val="20000"/>
              <a:lumOff val="80000"/>
            </a:schemeClr>
          </a:solidFill>
        </p:spPr>
        <p:txBody>
          <a:bodyPr>
            <a:normAutofit/>
          </a:bodyPr>
          <a:lstStyle/>
          <a:p>
            <a:r>
              <a:rPr lang="en-US" sz="1400" dirty="0"/>
              <a:t>/* Comment statements */</a:t>
            </a:r>
          </a:p>
          <a:p>
            <a:endParaRPr lang="en-US" sz="1400" dirty="0"/>
          </a:p>
          <a:p>
            <a:r>
              <a:rPr lang="en-US" sz="1400" dirty="0"/>
              <a:t>/* Include header files */</a:t>
            </a:r>
          </a:p>
          <a:p>
            <a:r>
              <a:rPr lang="en-US" sz="1400" dirty="0"/>
              <a:t>#include &lt;</a:t>
            </a:r>
            <a:r>
              <a:rPr lang="en-US" sz="1400" dirty="0" err="1"/>
              <a:t>stdio.h</a:t>
            </a:r>
            <a:r>
              <a:rPr lang="en-US" sz="1400" dirty="0"/>
              <a:t>&gt; </a:t>
            </a:r>
          </a:p>
          <a:p>
            <a:endParaRPr lang="en-US" sz="1400" dirty="0"/>
          </a:p>
          <a:p>
            <a:r>
              <a:rPr lang="en-US" sz="1400" dirty="0"/>
              <a:t>/* MY_CONSTANT is a gain factor</a:t>
            </a:r>
          </a:p>
          <a:p>
            <a:r>
              <a:rPr lang="en-US" sz="1400" dirty="0"/>
              <a:t>#define MY_CONSTANT 10</a:t>
            </a:r>
          </a:p>
          <a:p>
            <a:r>
              <a:rPr lang="en-US" sz="1400" dirty="0" err="1"/>
              <a:t>int</a:t>
            </a:r>
            <a:r>
              <a:rPr lang="en-US" sz="1400" dirty="0"/>
              <a:t> main()</a:t>
            </a:r>
          </a:p>
          <a:p>
            <a:r>
              <a:rPr lang="en-US" sz="1400" dirty="0"/>
              <a:t>{</a:t>
            </a:r>
          </a:p>
          <a:p>
            <a:r>
              <a:rPr lang="en-US" sz="1400" dirty="0"/>
              <a:t>/* Declare/initialize variables */</a:t>
            </a:r>
          </a:p>
          <a:p>
            <a:r>
              <a:rPr lang="en-US" sz="1400" dirty="0"/>
              <a:t>   </a:t>
            </a:r>
            <a:r>
              <a:rPr lang="en-US" sz="1400" dirty="0" err="1"/>
              <a:t>int</a:t>
            </a:r>
            <a:r>
              <a:rPr lang="en-US" sz="1400" dirty="0"/>
              <a:t> a = 30, b;</a:t>
            </a:r>
          </a:p>
          <a:p>
            <a:r>
              <a:rPr lang="en-US" sz="1400" dirty="0"/>
              <a:t>/* Multiply by gain factor */</a:t>
            </a:r>
          </a:p>
          <a:p>
            <a:r>
              <a:rPr lang="en-US" sz="1400" dirty="0"/>
              <a:t>   b = MY_CONSTANT*a;</a:t>
            </a:r>
          </a:p>
          <a:p>
            <a:r>
              <a:rPr lang="en-US" sz="1400" dirty="0"/>
              <a:t>}</a:t>
            </a:r>
          </a:p>
        </p:txBody>
      </p:sp>
      <p:sp>
        <p:nvSpPr>
          <p:cNvPr id="8" name="Content Placeholder 7"/>
          <p:cNvSpPr>
            <a:spLocks noGrp="1"/>
          </p:cNvSpPr>
          <p:nvPr>
            <p:ph sz="half" idx="1"/>
          </p:nvPr>
        </p:nvSpPr>
        <p:spPr/>
        <p:txBody>
          <a:bodyPr>
            <a:noAutofit/>
          </a:bodyPr>
          <a:lstStyle/>
          <a:p>
            <a:pPr>
              <a:lnSpc>
                <a:spcPct val="90000"/>
              </a:lnSpc>
            </a:pPr>
            <a:r>
              <a:rPr lang="en-US" dirty="0">
                <a:solidFill>
                  <a:srgbClr val="C00000"/>
                </a:solidFill>
              </a:rPr>
              <a:t>Comment statements</a:t>
            </a:r>
          </a:p>
          <a:p>
            <a:pPr>
              <a:lnSpc>
                <a:spcPct val="90000"/>
              </a:lnSpc>
            </a:pPr>
            <a:r>
              <a:rPr lang="en-US" dirty="0">
                <a:solidFill>
                  <a:schemeClr val="tx1"/>
                </a:solidFill>
              </a:rPr>
              <a:t>Pre-processor directives</a:t>
            </a:r>
          </a:p>
          <a:p>
            <a:pPr>
              <a:lnSpc>
                <a:spcPct val="90000"/>
              </a:lnSpc>
            </a:pPr>
            <a:r>
              <a:rPr lang="en-US" dirty="0">
                <a:solidFill>
                  <a:srgbClr val="C00000"/>
                </a:solidFill>
              </a:rPr>
              <a:t>Comment statements</a:t>
            </a:r>
          </a:p>
          <a:p>
            <a:pPr>
              <a:lnSpc>
                <a:spcPct val="90000"/>
              </a:lnSpc>
            </a:pPr>
            <a:r>
              <a:rPr lang="en-US" dirty="0">
                <a:solidFill>
                  <a:schemeClr val="tx1"/>
                </a:solidFill>
              </a:rPr>
              <a:t>Declaration statements</a:t>
            </a:r>
          </a:p>
          <a:p>
            <a:pPr>
              <a:lnSpc>
                <a:spcPct val="90000"/>
              </a:lnSpc>
            </a:pPr>
            <a:r>
              <a:rPr lang="en-US" dirty="0">
                <a:solidFill>
                  <a:srgbClr val="C00000"/>
                </a:solidFill>
              </a:rPr>
              <a:t>Comment statements</a:t>
            </a:r>
          </a:p>
          <a:p>
            <a:pPr>
              <a:lnSpc>
                <a:spcPct val="90000"/>
              </a:lnSpc>
            </a:pPr>
            <a:r>
              <a:rPr lang="en-US" dirty="0">
                <a:solidFill>
                  <a:schemeClr val="tx1"/>
                </a:solidFill>
              </a:rPr>
              <a:t>One or more functions</a:t>
            </a:r>
          </a:p>
          <a:p>
            <a:pPr>
              <a:lnSpc>
                <a:spcPct val="90000"/>
              </a:lnSpc>
            </a:pPr>
            <a:r>
              <a:rPr lang="en-US" dirty="0">
                <a:solidFill>
                  <a:srgbClr val="C00000"/>
                </a:solidFill>
              </a:rPr>
              <a:t>Comment statements</a:t>
            </a:r>
          </a:p>
          <a:p>
            <a:pPr>
              <a:lnSpc>
                <a:spcPct val="90000"/>
              </a:lnSpc>
            </a:pPr>
            <a:r>
              <a:rPr lang="en-US" dirty="0">
                <a:solidFill>
                  <a:schemeClr val="tx1"/>
                </a:solidFill>
              </a:rPr>
              <a:t>Executable statements </a:t>
            </a:r>
          </a:p>
          <a:p>
            <a:pPr>
              <a:lnSpc>
                <a:spcPct val="90000"/>
              </a:lnSpc>
            </a:pPr>
            <a:r>
              <a:rPr lang="en-US" dirty="0">
                <a:solidFill>
                  <a:srgbClr val="C00000"/>
                </a:solidFill>
              </a:rPr>
              <a:t>Comment statements</a:t>
            </a:r>
          </a:p>
        </p:txBody>
      </p:sp>
      <p:sp>
        <p:nvSpPr>
          <p:cNvPr id="7" name="Title 6"/>
          <p:cNvSpPr>
            <a:spLocks noGrp="1"/>
          </p:cNvSpPr>
          <p:nvPr>
            <p:ph type="title"/>
          </p:nvPr>
        </p:nvSpPr>
        <p:spPr>
          <a:prstGeom prst="rect">
            <a:avLst/>
          </a:prstGeom>
        </p:spPr>
        <p:txBody>
          <a:bodyPr/>
          <a:lstStyle/>
          <a:p>
            <a:r>
              <a:rPr lang="en-US" dirty="0"/>
              <a:t>Standard Program Structure</a:t>
            </a:r>
          </a:p>
        </p:txBody>
      </p:sp>
      <p:sp>
        <p:nvSpPr>
          <p:cNvPr id="2" name="Date Placeholder 1"/>
          <p:cNvSpPr>
            <a:spLocks noGrp="1"/>
          </p:cNvSpPr>
          <p:nvPr>
            <p:ph type="dt" sz="half" idx="11"/>
          </p:nvPr>
        </p:nvSpPr>
        <p:spPr/>
        <p:txBody>
          <a:bodyPr/>
          <a:lstStyle/>
          <a:p>
            <a:r>
              <a:rPr lang="en-US"/>
              <a:t>08/06/20</a:t>
            </a:r>
          </a:p>
        </p:txBody>
      </p:sp>
      <p:sp>
        <p:nvSpPr>
          <p:cNvPr id="3" name="Footer Placeholder 2"/>
          <p:cNvSpPr>
            <a:spLocks noGrp="1"/>
          </p:cNvSpPr>
          <p:nvPr>
            <p:ph type="ftr" sz="quarter" idx="12"/>
          </p:nvPr>
        </p:nvSpPr>
        <p:spPr/>
        <p:txBody>
          <a:bodyPr/>
          <a:lstStyle/>
          <a:p>
            <a:r>
              <a:rPr lang="en-US"/>
              <a:t>1.06</a:t>
            </a:r>
          </a:p>
        </p:txBody>
      </p:sp>
      <p:sp>
        <p:nvSpPr>
          <p:cNvPr id="4" name="Slide Number Placeholder 3"/>
          <p:cNvSpPr>
            <a:spLocks noGrp="1"/>
          </p:cNvSpPr>
          <p:nvPr>
            <p:ph type="sldNum" sz="quarter" idx="13"/>
          </p:nvPr>
        </p:nvSpPr>
        <p:spPr/>
        <p:txBody>
          <a:bodyPr/>
          <a:lstStyle/>
          <a:p>
            <a:fld id="{2D885853-2C5F-4F1E-8167-E808C43B1371}" type="slidenum">
              <a:rPr lang="en-US" smtClean="0"/>
              <a:t>9</a:t>
            </a:fld>
            <a:endParaRPr lang="en-US"/>
          </a:p>
        </p:txBody>
      </p:sp>
    </p:spTree>
    <p:extLst>
      <p:ext uri="{BB962C8B-B14F-4D97-AF65-F5344CB8AC3E}">
        <p14:creationId xmlns:p14="http://schemas.microsoft.com/office/powerpoint/2010/main" val="110225788"/>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5A4213CA-9A0C-4FA7-BF5D-935E2E8CEC55}" vid="{3B652EFC-4E99-430C-AD14-EEE546F2553B}"/>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5" ma:contentTypeDescription="Create a new document." ma:contentTypeScope="" ma:versionID="14afcd19e54e64a73dc26535b4c0ca9e">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46ab316bfd860ffbf49a2ae7dc375c27"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3E1E2F-A54A-409B-8240-B62908159FD7}">
  <ds:schemaRefs>
    <ds:schemaRef ds:uri="http://schemas.microsoft.com/office/2006/metadata/properties"/>
    <ds:schemaRef ds:uri="http://schemas.microsoft.com/office/infopath/2007/PartnerControls"/>
    <ds:schemaRef ds:uri="81f1d1a0-454d-4351-960b-6397756b8cd7"/>
    <ds:schemaRef ds:uri="c30f48a2-eeff-415d-9285-106639d62221"/>
  </ds:schemaRefs>
</ds:datastoreItem>
</file>

<file path=customXml/itemProps2.xml><?xml version="1.0" encoding="utf-8"?>
<ds:datastoreItem xmlns:ds="http://schemas.openxmlformats.org/officeDocument/2006/customXml" ds:itemID="{7D3B7FB2-46A9-492F-BF3B-538DC92120A0}">
  <ds:schemaRefs>
    <ds:schemaRef ds:uri="http://schemas.microsoft.com/sharepoint/v3/contenttype/forms"/>
  </ds:schemaRefs>
</ds:datastoreItem>
</file>

<file path=customXml/itemProps3.xml><?xml version="1.0" encoding="utf-8"?>
<ds:datastoreItem xmlns:ds="http://schemas.openxmlformats.org/officeDocument/2006/customXml" ds:itemID="{56C2536F-140C-42FF-B5E7-7F912E7D3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FEHTheme</Template>
  <TotalTime>2314</TotalTime>
  <Words>3715</Words>
  <Application>Microsoft Office PowerPoint</Application>
  <PresentationFormat>On-screen Show (16:10)</PresentationFormat>
  <Paragraphs>639</Paragraphs>
  <Slides>26</Slides>
  <Notes>23</Notes>
  <HiddenSlides>3</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FEHTheme</vt:lpstr>
      <vt:lpstr>Content Slide</vt:lpstr>
      <vt:lpstr>Introduction to C</vt:lpstr>
      <vt:lpstr>Agenda</vt:lpstr>
      <vt:lpstr>Preparation</vt:lpstr>
      <vt:lpstr>Preparation</vt:lpstr>
      <vt:lpstr>Concept Comprehension</vt:lpstr>
      <vt:lpstr>C Program Basics</vt:lpstr>
      <vt:lpstr>Keywords</vt:lpstr>
      <vt:lpstr>Standard Program Structure</vt:lpstr>
      <vt:lpstr>Standard Program Structure</vt:lpstr>
      <vt:lpstr>Comment Statements </vt:lpstr>
      <vt:lpstr>Pre-Processor Directives </vt:lpstr>
      <vt:lpstr>Declarations</vt:lpstr>
      <vt:lpstr>Data Types</vt:lpstr>
      <vt:lpstr>Data Types</vt:lpstr>
      <vt:lpstr>Internal Storage</vt:lpstr>
      <vt:lpstr>Internal Storage</vt:lpstr>
      <vt:lpstr>Internal Storage</vt:lpstr>
      <vt:lpstr>Arithmetic</vt:lpstr>
      <vt:lpstr>Mixed Mode Arithmetic ( / )</vt:lpstr>
      <vt:lpstr>Mixed Mode Arithmetic ( / )</vt:lpstr>
      <vt:lpstr>Assignment Operators</vt:lpstr>
      <vt:lpstr>Increment/Decrement Operators</vt:lpstr>
      <vt:lpstr>Increment/Decrement Operators</vt:lpstr>
      <vt:lpstr>Relational &amp; Logical Operators</vt:lpstr>
      <vt:lpstr>Skeleton Program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Mary Burl</dc:creator>
  <cp:lastModifiedBy>Schmitz, Peter D.</cp:lastModifiedBy>
  <cp:revision>139</cp:revision>
  <dcterms:created xsi:type="dcterms:W3CDTF">2012-06-28T03:10:42Z</dcterms:created>
  <dcterms:modified xsi:type="dcterms:W3CDTF">2023-10-04T20:32:15Z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0x010100237A563FCA3D2545B035119565194B96</vt:lpwstr>
  </property>
</Properties>
</file>