
<file path=[Content_Types].xml><?xml version="1.0" encoding="utf-8"?>
<Types xmlns="http://schemas.openxmlformats.org/package/2006/content-types">
  <Default Extension="bin" ContentType="application/vnd.ms-office.activeX"/>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chart1.xml" ContentType="application/vnd.openxmlformats-officedocument.drawingml.char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activeX/activeX1.xml" ContentType="application/vnd.ms-office.activeX+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 id="2147483677" r:id="rId2"/>
  </p:sldMasterIdLst>
  <p:notesMasterIdLst>
    <p:notesMasterId r:id="rId18"/>
  </p:notesMasterIdLst>
  <p:handoutMasterIdLst>
    <p:handoutMasterId r:id="rId19"/>
  </p:handoutMasterIdLst>
  <p:sldIdLst>
    <p:sldId id="256" r:id="rId3"/>
    <p:sldId id="267" r:id="rId4"/>
    <p:sldId id="269" r:id="rId5"/>
    <p:sldId id="270" r:id="rId6"/>
    <p:sldId id="273" r:id="rId7"/>
    <p:sldId id="257" r:id="rId8"/>
    <p:sldId id="258" r:id="rId9"/>
    <p:sldId id="259" r:id="rId10"/>
    <p:sldId id="272" r:id="rId11"/>
    <p:sldId id="274" r:id="rId12"/>
    <p:sldId id="275" r:id="rId13"/>
    <p:sldId id="276" r:id="rId14"/>
    <p:sldId id="268" r:id="rId15"/>
    <p:sldId id="265" r:id="rId16"/>
    <p:sldId id="266" r:id="rId17"/>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33" autoAdjust="0"/>
  </p:normalViewPr>
  <p:slideViewPr>
    <p:cSldViewPr snapToGrid="0" snapToObjects="1">
      <p:cViewPr varScale="1">
        <p:scale>
          <a:sx n="105" d="100"/>
          <a:sy n="105" d="100"/>
        </p:scale>
        <p:origin x="1716" y="96"/>
      </p:cViewPr>
      <p:guideLst>
        <p:guide orient="horz" pos="1800"/>
        <p:guide pos="2880"/>
      </p:guideLst>
    </p:cSldViewPr>
  </p:slideViewPr>
  <p:notesTextViewPr>
    <p:cViewPr>
      <p:scale>
        <a:sx n="100" d="100"/>
        <a:sy n="100" d="100"/>
      </p:scale>
      <p:origin x="0" y="0"/>
    </p:cViewPr>
  </p:notesTextViewPr>
  <p:notesViewPr>
    <p:cSldViewPr snapToGrid="0" snapToObjects="1">
      <p:cViewPr varScale="1">
        <p:scale>
          <a:sx n="98" d="100"/>
          <a:sy n="98" d="100"/>
        </p:scale>
        <p:origin x="351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charts/_rels/chart1.xml.rels><?xml version="1.0" encoding="UTF-8" standalone="yes"?>
<Relationships xmlns="http://schemas.openxmlformats.org/package/2006/relationships"><Relationship Id="rId1" Type="http://schemas.openxmlformats.org/officeDocument/2006/relationships/oleObject" Target="file:///\\glory\feprojects\FEH\Development\Development%20Team%20Folders\janini.7\Copy%20of%20Content%20Topics%20Survey%20Results%20AU%202013-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lory\feprojects\FEH\Development\Development%20Team%20Folders\janini.7\Copy%20of%20Content%20Topics%20Survey%20Results%20AU%202013-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PRE</a:t>
            </a:r>
            <a:r>
              <a:rPr lang="en-US" baseline="0" dirty="0"/>
              <a:t> 26-1 </a:t>
            </a:r>
          </a:p>
          <a:p>
            <a:pPr>
              <a:defRPr/>
            </a:pPr>
            <a:r>
              <a:rPr lang="en-US" baseline="0" dirty="0"/>
              <a:t>Understand the Best</a:t>
            </a:r>
            <a:endParaRPr lang="en-US" dirty="0"/>
          </a:p>
        </c:rich>
      </c:tx>
      <c:overlay val="0"/>
    </c:title>
    <c:autoTitleDeleted val="0"/>
    <c:plotArea>
      <c:layout/>
      <c:pieChart>
        <c:varyColors val="1"/>
        <c:ser>
          <c:idx val="1"/>
          <c:order val="1"/>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Sheet1!$E$260:$E$262</c:f>
              <c:strCache>
                <c:ptCount val="3"/>
                <c:pt idx="0">
                  <c:v>Array declaration</c:v>
                </c:pt>
                <c:pt idx="1">
                  <c:v>Assigning values to arrays</c:v>
                </c:pt>
                <c:pt idx="2">
                  <c:v>Array indexing in C</c:v>
                </c:pt>
              </c:strCache>
            </c:strRef>
          </c:cat>
          <c:val>
            <c:numRef>
              <c:f>Sheet1!$G$260:$G$262</c:f>
              <c:numCache>
                <c:formatCode>General</c:formatCode>
                <c:ptCount val="3"/>
                <c:pt idx="0">
                  <c:v>188</c:v>
                </c:pt>
                <c:pt idx="1">
                  <c:v>70</c:v>
                </c:pt>
                <c:pt idx="2">
                  <c:v>74</c:v>
                </c:pt>
              </c:numCache>
            </c:numRef>
          </c:val>
          <c:extLst>
            <c:ext xmlns:c16="http://schemas.microsoft.com/office/drawing/2014/chart" uri="{C3380CC4-5D6E-409C-BE32-E72D297353CC}">
              <c16:uniqueId val="{00000000-3E2B-4A45-BB3B-F7570A0088B1}"/>
            </c:ext>
          </c:extLst>
        </c:ser>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Sheet1!$E$260:$E$262</c:f>
              <c:strCache>
                <c:ptCount val="3"/>
                <c:pt idx="0">
                  <c:v>Array declaration</c:v>
                </c:pt>
                <c:pt idx="1">
                  <c:v>Assigning values to arrays</c:v>
                </c:pt>
                <c:pt idx="2">
                  <c:v>Array indexing in C</c:v>
                </c:pt>
              </c:strCache>
            </c:strRef>
          </c:cat>
          <c:val>
            <c:numRef>
              <c:f>Sheet1!$F$3:$F$5</c:f>
              <c:numCache>
                <c:formatCode>General</c:formatCode>
                <c:ptCount val="3"/>
                <c:pt idx="0">
                  <c:v>203</c:v>
                </c:pt>
                <c:pt idx="1">
                  <c:v>140</c:v>
                </c:pt>
                <c:pt idx="2">
                  <c:v>87</c:v>
                </c:pt>
              </c:numCache>
            </c:numRef>
          </c:val>
          <c:extLst>
            <c:ext xmlns:c16="http://schemas.microsoft.com/office/drawing/2014/chart" uri="{C3380CC4-5D6E-409C-BE32-E72D297353CC}">
              <c16:uniqueId val="{00000001-3E2B-4A45-BB3B-F7570A0088B1}"/>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6333333333333333"/>
          <c:y val="0.29233012540099157"/>
          <c:w val="0.34166666666666667"/>
          <c:h val="0.62896617089530471"/>
        </c:manualLayout>
      </c:layout>
      <c:overlay val="0"/>
      <c:txPr>
        <a:bodyPr/>
        <a:lstStyle/>
        <a:p>
          <a:pPr>
            <a:defRPr sz="14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PRE</a:t>
            </a:r>
            <a:r>
              <a:rPr lang="en-US" baseline="0" dirty="0"/>
              <a:t> 26-1   </a:t>
            </a:r>
          </a:p>
          <a:p>
            <a:pPr>
              <a:defRPr/>
            </a:pPr>
            <a:r>
              <a:rPr lang="en-US" baseline="0" dirty="0"/>
              <a:t>Questions</a:t>
            </a:r>
            <a:endParaRPr lang="en-US" dirty="0"/>
          </a:p>
        </c:rich>
      </c:tx>
      <c:overlay val="0"/>
    </c:title>
    <c:autoTitleDeleted val="0"/>
    <c:plotArea>
      <c:layout/>
      <c:pieChart>
        <c:varyColors val="1"/>
        <c:ser>
          <c:idx val="1"/>
          <c:order val="1"/>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Sheet1!$E$260:$E$262</c:f>
              <c:strCache>
                <c:ptCount val="3"/>
                <c:pt idx="0">
                  <c:v>Array declaration</c:v>
                </c:pt>
                <c:pt idx="1">
                  <c:v>Assigning values to arrays</c:v>
                </c:pt>
                <c:pt idx="2">
                  <c:v>Array indexing in C</c:v>
                </c:pt>
              </c:strCache>
            </c:strRef>
          </c:cat>
          <c:val>
            <c:numRef>
              <c:f>Sheet1!$G$263:$G$265</c:f>
              <c:numCache>
                <c:formatCode>General</c:formatCode>
                <c:ptCount val="3"/>
                <c:pt idx="0">
                  <c:v>64</c:v>
                </c:pt>
                <c:pt idx="1">
                  <c:v>117</c:v>
                </c:pt>
                <c:pt idx="2">
                  <c:v>151</c:v>
                </c:pt>
              </c:numCache>
            </c:numRef>
          </c:val>
          <c:extLst>
            <c:ext xmlns:c16="http://schemas.microsoft.com/office/drawing/2014/chart" uri="{C3380CC4-5D6E-409C-BE32-E72D297353CC}">
              <c16:uniqueId val="{00000000-8074-4283-8DAE-FE43E15559EC}"/>
            </c:ext>
          </c:extLst>
        </c:ser>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Sheet1!$E$260:$E$262</c:f>
              <c:strCache>
                <c:ptCount val="3"/>
                <c:pt idx="0">
                  <c:v>Array declaration</c:v>
                </c:pt>
                <c:pt idx="1">
                  <c:v>Assigning values to arrays</c:v>
                </c:pt>
                <c:pt idx="2">
                  <c:v>Array indexing in C</c:v>
                </c:pt>
              </c:strCache>
            </c:strRef>
          </c:cat>
          <c:val>
            <c:numRef>
              <c:f>Sheet1!$F$3:$F$5</c:f>
              <c:numCache>
                <c:formatCode>General</c:formatCode>
                <c:ptCount val="3"/>
                <c:pt idx="0">
                  <c:v>203</c:v>
                </c:pt>
                <c:pt idx="1">
                  <c:v>140</c:v>
                </c:pt>
                <c:pt idx="2">
                  <c:v>87</c:v>
                </c:pt>
              </c:numCache>
            </c:numRef>
          </c:val>
          <c:extLst>
            <c:ext xmlns:c16="http://schemas.microsoft.com/office/drawing/2014/chart" uri="{C3380CC4-5D6E-409C-BE32-E72D297353CC}">
              <c16:uniqueId val="{00000001-8074-4283-8DAE-FE43E15559EC}"/>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6333333333333333"/>
          <c:y val="0.29233012540099157"/>
          <c:w val="0.34166666666666667"/>
          <c:h val="0.62896617089530471"/>
        </c:manualLayout>
      </c:layout>
      <c:overlay val="0"/>
      <c:txPr>
        <a:bodyPr/>
        <a:lstStyle/>
        <a:p>
          <a:pPr>
            <a:defRPr sz="1400"/>
          </a:pPr>
          <a:endParaRPr lang="en-US"/>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BD326F2-504A-7041-8A4C-5AF876B70ACD}" type="datetimeFigureOut">
              <a:rPr lang="en-US" smtClean="0"/>
              <a:t>8/6/2020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92D187-79AE-D647-91CA-D720F230C9E1}" type="slidenum">
              <a:rPr lang="en-US" smtClean="0"/>
              <a:t>‹#›</a:t>
            </a:fld>
            <a:endParaRPr lang="en-US"/>
          </a:p>
        </p:txBody>
      </p:sp>
    </p:spTree>
    <p:extLst>
      <p:ext uri="{BB962C8B-B14F-4D97-AF65-F5344CB8AC3E}">
        <p14:creationId xmlns:p14="http://schemas.microsoft.com/office/powerpoint/2010/main" val="14132476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B4E348-7EDC-454D-BA30-0207C96DB0F1}" type="datetimeFigureOut">
              <a:rPr lang="en-US" smtClean="0"/>
              <a:t>8/6/2020</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FC75C-9E93-9C44-9762-0C2EEEEDD1C6}" type="slidenum">
              <a:rPr lang="en-US" smtClean="0"/>
              <a:t>‹#›</a:t>
            </a:fld>
            <a:endParaRPr lang="en-US"/>
          </a:p>
        </p:txBody>
      </p:sp>
    </p:spTree>
    <p:extLst>
      <p:ext uri="{BB962C8B-B14F-4D97-AF65-F5344CB8AC3E}">
        <p14:creationId xmlns:p14="http://schemas.microsoft.com/office/powerpoint/2010/main" val="182533893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Instructor:</a:t>
            </a:r>
          </a:p>
          <a:p>
            <a:r>
              <a:rPr lang="en-US" dirty="0"/>
              <a:t>We</a:t>
            </a:r>
            <a:r>
              <a:rPr lang="en-US" baseline="0" dirty="0"/>
              <a:t> will concentrate on what arrays are.  How you use them: declare arrays and assign values to them.</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2</a:t>
            </a:fld>
            <a:endParaRPr lang="en-US"/>
          </a:p>
        </p:txBody>
      </p:sp>
    </p:spTree>
    <p:extLst>
      <p:ext uri="{BB962C8B-B14F-4D97-AF65-F5344CB8AC3E}">
        <p14:creationId xmlns:p14="http://schemas.microsoft.com/office/powerpoint/2010/main" val="1917719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Avoid writing</a:t>
            </a:r>
            <a:r>
              <a:rPr lang="en-US" baseline="0" dirty="0"/>
              <a:t> your entire program without testing. Errors are much easier to find and fix when working with small sections of your code as opposed to an entire program. Start will small portions of your code, make sure it works as expected, and build from there.</a:t>
            </a:r>
          </a:p>
          <a:p>
            <a:endParaRPr lang="en-US" dirty="0"/>
          </a:p>
          <a:p>
            <a:r>
              <a:rPr lang="en-US" dirty="0"/>
              <a:t>Using</a:t>
            </a:r>
            <a:r>
              <a:rPr lang="en-US" baseline="0" dirty="0"/>
              <a:t> </a:t>
            </a:r>
            <a:r>
              <a:rPr lang="en-US" baseline="0" dirty="0" err="1"/>
              <a:t>printf</a:t>
            </a:r>
            <a:r>
              <a:rPr lang="en-US" baseline="0" dirty="0"/>
              <a:t>() statements in your code is a great way to help you with debugging. It can give you insight into what your program is doing that you wouldn’t otherwise observe. If you see something that doesn’t match your expectations, you now have an indication of what you may need to fix in your program.</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14</a:t>
            </a:fld>
            <a:endParaRPr lang="en-US"/>
          </a:p>
        </p:txBody>
      </p:sp>
    </p:spTree>
    <p:extLst>
      <p:ext uri="{BB962C8B-B14F-4D97-AF65-F5344CB8AC3E}">
        <p14:creationId xmlns:p14="http://schemas.microsoft.com/office/powerpoint/2010/main" val="83522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Summarize</a:t>
            </a:r>
            <a:r>
              <a:rPr lang="en-US" baseline="0" dirty="0"/>
              <a:t> the key topics that were addressed today and ask the class what questions they still have.</a:t>
            </a: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15</a:t>
            </a:fld>
            <a:endParaRPr lang="en-US"/>
          </a:p>
        </p:txBody>
      </p:sp>
    </p:spTree>
    <p:extLst>
      <p:ext uri="{BB962C8B-B14F-4D97-AF65-F5344CB8AC3E}">
        <p14:creationId xmlns:p14="http://schemas.microsoft.com/office/powerpoint/2010/main" val="82898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This</a:t>
            </a:r>
            <a:r>
              <a:rPr lang="en-US" baseline="0" dirty="0"/>
              <a:t> slide is to serve as a reminder regarding the specific assignments students completed as preparation for today’s class.</a:t>
            </a:r>
          </a:p>
          <a:p>
            <a:endParaRPr lang="en-US" baseline="0" dirty="0"/>
          </a:p>
          <a:p>
            <a:r>
              <a:rPr lang="en-US" baseline="0" dirty="0"/>
              <a:t>Assignment:</a:t>
            </a:r>
          </a:p>
          <a:p>
            <a:pPr marL="171450" indent="-171450">
              <a:buFont typeface="Arial" panose="020B0604020202020204" pitchFamily="34" charset="0"/>
              <a:buChar char="•"/>
            </a:pPr>
            <a:r>
              <a:rPr lang="en-US" baseline="0" dirty="0"/>
              <a:t>Read C: How to Program pgs. 217 – 223</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Watch the video: </a:t>
            </a:r>
            <a:r>
              <a:rPr lang="en-US" dirty="0"/>
              <a:t>PRE</a:t>
            </a:r>
            <a:r>
              <a:rPr lang="en-US" sz="1200" dirty="0"/>
              <a:t>_26_Arrays_Debugging_VIDEO</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This is a good time to remind the students that arrays, in general, are not a new concept. We saw arrays before in MATLAB.</a:t>
            </a:r>
          </a:p>
          <a:p>
            <a:endParaRPr lang="en-US"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3</a:t>
            </a:fld>
            <a:endParaRPr lang="en-US"/>
          </a:p>
        </p:txBody>
      </p:sp>
    </p:spTree>
    <p:extLst>
      <p:ext uri="{BB962C8B-B14F-4D97-AF65-F5344CB8AC3E}">
        <p14:creationId xmlns:p14="http://schemas.microsoft.com/office/powerpoint/2010/main" val="2743517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Concept Comprehension pie</a:t>
            </a:r>
            <a:r>
              <a:rPr lang="en-US" baseline="0" dirty="0"/>
              <a:t> charts come from PRE B26-1 2014. Results have been consistent year to year.</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This is an opportunity to ask students about the things they understand the best and the least from the preparation material.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Potential questions to ask:</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What is an array? Answer: </a:t>
            </a:r>
            <a:r>
              <a:rPr lang="en-US" sz="1200" dirty="0"/>
              <a:t>A group of items of the same type under one variable name</a:t>
            </a:r>
            <a:endParaRPr lang="en-US" baseline="0" dirty="0"/>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What is the index of the first element in an array in MATLAB? 0 or 1? Answer: 1</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What is the index of the first element in an array in C? 0 or 1? Answer: 0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4</a:t>
            </a:fld>
            <a:endParaRPr lang="en-US"/>
          </a:p>
        </p:txBody>
      </p:sp>
    </p:spTree>
    <p:extLst>
      <p:ext uri="{BB962C8B-B14F-4D97-AF65-F5344CB8AC3E}">
        <p14:creationId xmlns:p14="http://schemas.microsoft.com/office/powerpoint/2010/main" val="285093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We</a:t>
            </a:r>
            <a:r>
              <a:rPr lang="en-US" baseline="0" dirty="0"/>
              <a:t> have seen and used arrays before in MATLAB so this is not a new concept. </a:t>
            </a:r>
          </a:p>
          <a:p>
            <a:endParaRPr lang="en-US" baseline="0" dirty="0"/>
          </a:p>
          <a:p>
            <a:r>
              <a:rPr lang="en-US" baseline="0" dirty="0"/>
              <a:t>While the concept is not new, there are differences between arrays in MATLAB and arrays in C. Arrays must be declared in C like all other variables; whereas we don’t need to declare an array variable in MATLAB. Assigning values to arrays is also different. We will show the differences in initialization on later slides. Finally, the indexing of arrays in C is different from what is done in MATLAB. In MATLAB, the index of the first location in an array is 1; however, in C the first location is 0. So if we have 6 values in an array in C, the first location is 0 and the last location is 5. Even if this was already touched upon earlier, it is important to stress the difference in indexing of arrays in C versus MATLAB. This is often where students make mistakes on assignments and/or exams. </a:t>
            </a:r>
          </a:p>
          <a:p>
            <a:endParaRPr lang="en-US" baseline="0" dirty="0"/>
          </a:p>
          <a:p>
            <a:r>
              <a:rPr lang="en-US" baseline="0" dirty="0"/>
              <a:t>We referred to arrays in MATLAB a little differently. In MATLAB, we called 1-dimensional arrays “vectors” and 2-dimensional arrays “matrices”, but these are all still arrays. We can also have 3-dimensional arrays. </a:t>
            </a:r>
          </a:p>
          <a:p>
            <a:endParaRPr lang="en-US" baseline="0" dirty="0"/>
          </a:p>
          <a:p>
            <a:r>
              <a:rPr lang="en-US" baseline="0" dirty="0"/>
              <a:t>The next 3 slides are hidden but you can show them to help students visualize a 1-D, 2-D, and 3-D array. </a:t>
            </a:r>
            <a:endParaRPr lang="en-US" dirty="0"/>
          </a:p>
          <a:p>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5</a:t>
            </a:fld>
            <a:endParaRPr lang="en-US"/>
          </a:p>
        </p:txBody>
      </p:sp>
    </p:spTree>
    <p:extLst>
      <p:ext uri="{BB962C8B-B14F-4D97-AF65-F5344CB8AC3E}">
        <p14:creationId xmlns:p14="http://schemas.microsoft.com/office/powerpoint/2010/main" val="102856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9</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Instructor: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 C, you must declare arrays just like we have had</a:t>
            </a:r>
            <a:r>
              <a:rPr lang="en-US" baseline="0" dirty="0"/>
              <a:t> to declare all of our variables in our main() function. </a:t>
            </a:r>
            <a:r>
              <a:rPr lang="en-US" dirty="0"/>
              <a:t>To declare an array in C, </a:t>
            </a:r>
            <a:r>
              <a:rPr lang="en-US" sz="1200" dirty="0"/>
              <a:t>you</a:t>
            </a:r>
            <a:r>
              <a:rPr lang="en-US" sz="1200" baseline="0" dirty="0"/>
              <a:t> start with the a</a:t>
            </a:r>
            <a:r>
              <a:rPr lang="en-US" sz="1200" dirty="0"/>
              <a:t>rray name (variable</a:t>
            </a:r>
            <a:r>
              <a:rPr lang="en-US" sz="1200" baseline="0" dirty="0"/>
              <a:t> name)</a:t>
            </a:r>
            <a:r>
              <a:rPr lang="en-US" sz="1200" dirty="0"/>
              <a:t> followed by a number in square brackets </a:t>
            </a:r>
            <a:r>
              <a:rPr lang="en-US" sz="1200" dirty="0">
                <a:solidFill>
                  <a:srgbClr val="C00000"/>
                </a:solidFill>
              </a:rPr>
              <a:t>[  ]  </a:t>
            </a:r>
            <a:r>
              <a:rPr lang="en-US" sz="1200" dirty="0"/>
              <a:t>to indicate the array size (or number of elements). We have to allocate space</a:t>
            </a:r>
            <a:r>
              <a:rPr lang="en-US" sz="1200" baseline="0" dirty="0"/>
              <a:t> in memory for our variables in C and when declaring arrays, we must specify the number of elements in our array. The data type of the array and the size of the array must be included when declaring an array in C.</a:t>
            </a: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Potential</a:t>
            </a:r>
            <a:r>
              <a:rPr lang="en-US" sz="1200" baseline="0" dirty="0"/>
              <a:t> questions to ask:</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t>What data type is stored in our array, “day”? Answer: integer</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t>Follow up question: Can this array have anything other than integers in it? Answer: no</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t>What is the index of the first location in the array, “day”? Answer: 0</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t>What is the index of the last location in the array, “day”? Answer: 6</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t>How many rows are in the 2-D array, “month”? Answer: 4</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t>How many columns are in the 2-D array, “month”? Answer: 7</a:t>
            </a:r>
            <a:endParaRPr lang="en-US" sz="1200" dirty="0"/>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endParaRPr lang="en-US" dirty="0"/>
          </a:p>
        </p:txBody>
      </p:sp>
    </p:spTree>
    <p:extLst>
      <p:ext uri="{BB962C8B-B14F-4D97-AF65-F5344CB8AC3E}">
        <p14:creationId xmlns:p14="http://schemas.microsoft.com/office/powerpoint/2010/main" val="1518935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10</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Instructor:</a:t>
            </a:r>
          </a:p>
          <a:p>
            <a:r>
              <a:rPr lang="en-US" sz="1200" dirty="0"/>
              <a:t>This is one way to assign values to arrays in both MATLAB and C. Ask the class to point out the differences.</a:t>
            </a:r>
          </a:p>
          <a:p>
            <a:endParaRPr lang="en-US" sz="1200" dirty="0"/>
          </a:p>
          <a:p>
            <a:r>
              <a:rPr lang="en-US" sz="1200" dirty="0"/>
              <a:t>Differences:</a:t>
            </a:r>
          </a:p>
          <a:p>
            <a:pPr marL="171450" indent="-171450">
              <a:buFont typeface="Arial" panose="020B0604020202020204" pitchFamily="34" charset="0"/>
              <a:buChar char="•"/>
            </a:pPr>
            <a:r>
              <a:rPr lang="en-US" sz="1200" dirty="0"/>
              <a:t>Array declared in C and space allocated in memory for specific number of elements</a:t>
            </a:r>
          </a:p>
          <a:p>
            <a:pPr marL="171450" indent="-171450">
              <a:buFont typeface="Arial" panose="020B0604020202020204" pitchFamily="34" charset="0"/>
              <a:buChar char="•"/>
            </a:pPr>
            <a:r>
              <a:rPr lang="en-US" sz="1200" dirty="0"/>
              <a:t>Index starts at 0 in C and 1 in MATLAB</a:t>
            </a:r>
          </a:p>
          <a:p>
            <a:pPr marL="171450" indent="-171450">
              <a:buFont typeface="Arial" panose="020B0604020202020204" pitchFamily="34" charset="0"/>
              <a:buChar char="•"/>
            </a:pPr>
            <a:r>
              <a:rPr lang="en-US" sz="1200" dirty="0"/>
              <a:t>Square</a:t>
            </a:r>
            <a:r>
              <a:rPr lang="en-US" sz="1200" baseline="0" dirty="0"/>
              <a:t> brackets are used to access elements in a specific location in C and parentheses are used in MATLAB</a:t>
            </a:r>
            <a:endParaRPr lang="en-US" sz="1200" dirty="0"/>
          </a:p>
          <a:p>
            <a:endParaRPr lang="en-US" dirty="0"/>
          </a:p>
        </p:txBody>
      </p:sp>
    </p:spTree>
    <p:extLst>
      <p:ext uri="{BB962C8B-B14F-4D97-AF65-F5344CB8AC3E}">
        <p14:creationId xmlns:p14="http://schemas.microsoft.com/office/powerpoint/2010/main" val="4050193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Engineering H192</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Winter 2005</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r>
              <a:rPr lang="en-US" sz="1200"/>
              <a:t>Lecture 10</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itchFamily="18" charset="0"/>
              </a:defRPr>
            </a:lvl1pPr>
            <a:lvl2pPr marL="742950" indent="-285750" defTabSz="931863">
              <a:defRPr sz="2400">
                <a:solidFill>
                  <a:schemeClr val="tx1"/>
                </a:solidFill>
                <a:latin typeface="Times New Roman" pitchFamily="18" charset="0"/>
              </a:defRPr>
            </a:lvl2pPr>
            <a:lvl3pPr marL="1143000" indent="-228600" defTabSz="931863">
              <a:defRPr sz="2400">
                <a:solidFill>
                  <a:schemeClr val="tx1"/>
                </a:solidFill>
                <a:latin typeface="Times New Roman" pitchFamily="18" charset="0"/>
              </a:defRPr>
            </a:lvl3pPr>
            <a:lvl4pPr marL="1600200" indent="-228600" defTabSz="931863">
              <a:defRPr sz="2400">
                <a:solidFill>
                  <a:schemeClr val="tx1"/>
                </a:solidFill>
                <a:latin typeface="Times New Roman" pitchFamily="18" charset="0"/>
              </a:defRPr>
            </a:lvl4pPr>
            <a:lvl5pPr marL="2057400" indent="-228600" defTabSz="931863">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fld id="{231809A4-1ED0-45C7-AAC2-A49080B49592}" type="slidenum">
              <a:rPr lang="en-US" sz="1200" smtClean="0"/>
              <a:pPr/>
              <a:t>11</a:t>
            </a:fld>
            <a:endParaRPr lang="en-US" sz="1200"/>
          </a:p>
        </p:txBody>
      </p:sp>
      <p:sp>
        <p:nvSpPr>
          <p:cNvPr id="35846" name="Rectangle 1026"/>
          <p:cNvSpPr>
            <a:spLocks noGrp="1" noRot="1" noChangeAspect="1" noChangeArrowheads="1" noTextEdit="1"/>
          </p:cNvSpPr>
          <p:nvPr>
            <p:ph type="sldImg"/>
          </p:nvPr>
        </p:nvSpPr>
        <p:spPr>
          <a:xfrm>
            <a:off x="715963" y="696913"/>
            <a:ext cx="5578475" cy="3486150"/>
          </a:xfrm>
          <a:ln/>
        </p:spPr>
      </p:sp>
      <p:sp>
        <p:nvSpPr>
          <p:cNvPr id="3584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Instructor:</a:t>
            </a:r>
          </a:p>
          <a:p>
            <a:r>
              <a:rPr lang="en-US" sz="1200" dirty="0"/>
              <a:t>This is another way to assign values to arrays in both MATLAB and C. Ask the class to point out the differences.</a:t>
            </a:r>
          </a:p>
          <a:p>
            <a:endParaRPr lang="en-US" sz="1200" dirty="0"/>
          </a:p>
          <a:p>
            <a:r>
              <a:rPr lang="en-US" sz="1200" dirty="0"/>
              <a:t>Differences:</a:t>
            </a:r>
          </a:p>
          <a:p>
            <a:pPr marL="171450" indent="-171450">
              <a:buFont typeface="Arial" panose="020B0604020202020204" pitchFamily="34" charset="0"/>
              <a:buChar char="•"/>
            </a:pPr>
            <a:r>
              <a:rPr lang="en-US" sz="1200" dirty="0"/>
              <a:t>Array declared in C and space allocated in memory for specific number of elements</a:t>
            </a:r>
          </a:p>
          <a:p>
            <a:pPr marL="171450" indent="-171450">
              <a:buFont typeface="Arial" panose="020B0604020202020204" pitchFamily="34" charset="0"/>
              <a:buChar char="•"/>
            </a:pPr>
            <a:r>
              <a:rPr lang="en-US" sz="1200" dirty="0"/>
              <a:t>Square brackets used in MATLAB, curly brackets used in C</a:t>
            </a:r>
          </a:p>
          <a:p>
            <a:pPr marL="171450" indent="-171450">
              <a:buFont typeface="Arial" panose="020B0604020202020204" pitchFamily="34" charset="0"/>
              <a:buChar char="•"/>
            </a:pPr>
            <a:r>
              <a:rPr lang="en-US" sz="1200" dirty="0"/>
              <a:t>Commas are not needed in MATLAB, they are required in C</a:t>
            </a:r>
          </a:p>
          <a:p>
            <a:pPr marL="171450" indent="-171450">
              <a:buFont typeface="Arial" panose="020B0604020202020204" pitchFamily="34" charset="0"/>
              <a:buChar char="•"/>
            </a:pPr>
            <a:endParaRPr lang="en-US" sz="1200" dirty="0"/>
          </a:p>
          <a:p>
            <a:pPr marL="0" indent="0">
              <a:buFont typeface="Arial" panose="020B0604020202020204" pitchFamily="34" charset="0"/>
              <a:buNone/>
            </a:pPr>
            <a:r>
              <a:rPr lang="en-US" sz="1200" dirty="0"/>
              <a:t>Questions for the class: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Are the semicolons</a:t>
            </a:r>
            <a:r>
              <a:rPr lang="en-US" sz="1200" baseline="0" dirty="0"/>
              <a:t> needed in MATLAB? Are they needed in C? What happens if you forget the semicolon in MATLAB? What happens if you forget the semicolon in C?</a:t>
            </a:r>
            <a:endParaRPr lang="en-US" sz="1200" dirty="0"/>
          </a:p>
          <a:p>
            <a:pPr marL="171450" indent="-171450">
              <a:buFont typeface="Arial" panose="020B0604020202020204" pitchFamily="34" charset="0"/>
              <a:buChar char="•"/>
            </a:pPr>
            <a:r>
              <a:rPr lang="en-US" sz="1200" dirty="0"/>
              <a:t>The</a:t>
            </a:r>
            <a:r>
              <a:rPr lang="en-US" sz="1200" baseline="0" dirty="0"/>
              <a:t> size of the array, “grade”, is not specified in C. Will this cause a problem when I compile my code? Answer: No, if the size is omitted from a definition with an initializer list, the number of elements in the array will be the number of elements in the initializer list. In this example, the size will be 4.</a:t>
            </a:r>
          </a:p>
          <a:p>
            <a:pPr marL="171450" indent="-171450">
              <a:buFont typeface="Arial" panose="020B0604020202020204" pitchFamily="34" charset="0"/>
              <a:buChar char="•"/>
            </a:pPr>
            <a:r>
              <a:rPr lang="en-US" sz="1200" baseline="0" dirty="0"/>
              <a:t>Are there any other differences between assigning values to an array in C vs. MATLAB?</a:t>
            </a:r>
          </a:p>
          <a:p>
            <a:pPr marL="628650" lvl="1" indent="-171450">
              <a:buFont typeface="Arial" panose="020B0604020202020204" pitchFamily="34" charset="0"/>
              <a:buChar char="•"/>
            </a:pPr>
            <a:r>
              <a:rPr lang="en-US" sz="1200" baseline="0" dirty="0"/>
              <a:t>In MATLAB, we can automatically create an array that contains equally spaced values. For example, z=[1:1:5] will create the same array as doing, z = [1  2  3  4  5]</a:t>
            </a:r>
          </a:p>
          <a:p>
            <a:pPr marL="628650" lvl="1" indent="-171450">
              <a:buFont typeface="Arial" panose="020B0604020202020204" pitchFamily="34" charset="0"/>
              <a:buChar char="•"/>
            </a:pPr>
            <a:r>
              <a:rPr lang="en-US" sz="1200" baseline="0" dirty="0"/>
              <a:t>In MATLAB, we can automatically create an array that contains equally spaced values using the </a:t>
            </a:r>
            <a:r>
              <a:rPr lang="en-US" sz="1200" baseline="0" dirty="0" err="1"/>
              <a:t>linspace</a:t>
            </a:r>
            <a:r>
              <a:rPr lang="en-US" sz="1200" baseline="0" dirty="0"/>
              <a:t>() function. For example, y = </a:t>
            </a:r>
            <a:r>
              <a:rPr lang="en-US" sz="1200" baseline="0" dirty="0" err="1"/>
              <a:t>linspace</a:t>
            </a:r>
            <a:r>
              <a:rPr lang="en-US" sz="1200" baseline="0" dirty="0"/>
              <a:t>(2, 10, 3) will create the same array as doing, y = [2  6  10].</a:t>
            </a:r>
            <a:endParaRPr lang="en-US" sz="1200" dirty="0"/>
          </a:p>
          <a:p>
            <a:endParaRPr lang="en-US" dirty="0"/>
          </a:p>
        </p:txBody>
      </p:sp>
    </p:spTree>
    <p:extLst>
      <p:ext uri="{BB962C8B-B14F-4D97-AF65-F5344CB8AC3E}">
        <p14:creationId xmlns:p14="http://schemas.microsoft.com/office/powerpoint/2010/main" val="4050513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Remind</a:t>
            </a:r>
            <a:r>
              <a:rPr lang="en-US" baseline="0" dirty="0"/>
              <a:t> students that they used loops to fill/print arrays in MATLAB. Important differences are:</a:t>
            </a:r>
          </a:p>
          <a:p>
            <a:pPr marL="171450" indent="-171450">
              <a:buFont typeface="Arial" panose="020B0604020202020204" pitchFamily="34" charset="0"/>
              <a:buChar char="•"/>
            </a:pPr>
            <a:r>
              <a:rPr lang="en-US" baseline="0" dirty="0"/>
              <a:t>Indexing starts at 0 in C</a:t>
            </a:r>
          </a:p>
          <a:p>
            <a:pPr marL="171450" indent="-171450">
              <a:buFont typeface="Arial" panose="020B0604020202020204" pitchFamily="34" charset="0"/>
              <a:buChar char="•"/>
            </a:pPr>
            <a:r>
              <a:rPr lang="en-US" baseline="0" dirty="0"/>
              <a:t>Square brackets are used instead of parentheses in C to access specific elements in the array </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This slide is interactive.  If you want the standard version.  Hide this slide.  Unhide the next one and use that one instead.</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 Have the class help you reverse engineer the output to determine the correct code for inside the for loop. In the output, we are printing to the screen the text, “Mileage for day 1: “ then the user will be entering the numbers. We want to store the number entered by the user into our array, “miles”.</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Possible answer: </a:t>
            </a:r>
          </a:p>
          <a:p>
            <a:pPr marL="0" indent="4763">
              <a:lnSpc>
                <a:spcPct val="90000"/>
              </a:lnSpc>
              <a:spcBef>
                <a:spcPct val="0"/>
              </a:spcBef>
              <a:buNone/>
              <a:tabLst>
                <a:tab pos="457200" algn="l"/>
              </a:tabLst>
            </a:pPr>
            <a:r>
              <a:rPr lang="en-US" sz="1200" b="0" dirty="0" err="1">
                <a:latin typeface="Courier New"/>
                <a:cs typeface="Courier New" pitchFamily="49" charset="0"/>
              </a:rPr>
              <a:t>printf</a:t>
            </a:r>
            <a:r>
              <a:rPr lang="en-US" sz="1200" b="0" dirty="0">
                <a:latin typeface="Courier New"/>
                <a:cs typeface="Courier New" pitchFamily="49" charset="0"/>
              </a:rPr>
              <a:t>(“Mileage for day %i: ”,c+1);</a:t>
            </a:r>
          </a:p>
          <a:p>
            <a:pPr marL="0" indent="4763">
              <a:lnSpc>
                <a:spcPct val="90000"/>
              </a:lnSpc>
              <a:spcBef>
                <a:spcPct val="0"/>
              </a:spcBef>
              <a:buNone/>
              <a:tabLst>
                <a:tab pos="457200" algn="l"/>
              </a:tabLst>
            </a:pPr>
            <a:r>
              <a:rPr lang="en-US" sz="1200" b="0" dirty="0" err="1">
                <a:latin typeface="Courier New"/>
                <a:cs typeface="Courier New" pitchFamily="49" charset="0"/>
              </a:rPr>
              <a:t>scanf</a:t>
            </a:r>
            <a:r>
              <a:rPr lang="en-US" sz="1200" b="0" dirty="0">
                <a:latin typeface="Courier New"/>
                <a:cs typeface="Courier New" pitchFamily="49" charset="0"/>
              </a:rPr>
              <a:t>(“%</a:t>
            </a:r>
            <a:r>
              <a:rPr lang="en-US" sz="1200" b="0" dirty="0" err="1">
                <a:latin typeface="Courier New"/>
                <a:cs typeface="Courier New" pitchFamily="49" charset="0"/>
              </a:rPr>
              <a:t>f”,&amp;miles</a:t>
            </a:r>
            <a:r>
              <a:rPr lang="en-US" sz="1200" b="0" dirty="0">
                <a:latin typeface="Courier New"/>
                <a:cs typeface="Courier New" pitchFamily="49" charset="0"/>
              </a:rPr>
              <a:t>[c]);</a:t>
            </a:r>
          </a:p>
          <a:p>
            <a:pPr marL="0" indent="4763">
              <a:lnSpc>
                <a:spcPct val="90000"/>
              </a:lnSpc>
              <a:spcBef>
                <a:spcPct val="0"/>
              </a:spcBef>
              <a:buNone/>
              <a:tabLst>
                <a:tab pos="457200" algn="l"/>
              </a:tabLst>
            </a:pPr>
            <a:r>
              <a:rPr lang="en-US" sz="1200" b="0" dirty="0" err="1">
                <a:latin typeface="Courier New"/>
                <a:cs typeface="Courier New" pitchFamily="49" charset="0"/>
              </a:rPr>
              <a:t>printf</a:t>
            </a:r>
            <a:r>
              <a:rPr lang="en-US" sz="1200" b="0" dirty="0">
                <a:latin typeface="Courier New"/>
                <a:cs typeface="Courier New" pitchFamily="49" charset="0"/>
              </a:rPr>
              <a:t>(“\n”);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BCFC75C-9E93-9C44-9762-0C2EEEEDD1C6}" type="slidenum">
              <a:rPr lang="en-US" smtClean="0"/>
              <a:t>12</a:t>
            </a:fld>
            <a:endParaRPr lang="en-US"/>
          </a:p>
        </p:txBody>
      </p:sp>
    </p:spTree>
    <p:extLst>
      <p:ext uri="{BB962C8B-B14F-4D97-AF65-F5344CB8AC3E}">
        <p14:creationId xmlns:p14="http://schemas.microsoft.com/office/powerpoint/2010/main" val="1888178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Remind</a:t>
            </a:r>
            <a:r>
              <a:rPr lang="en-US" baseline="0" dirty="0"/>
              <a:t> students that they used loops to fill/print arrays in MATLAB. Important differences are:</a:t>
            </a:r>
          </a:p>
          <a:p>
            <a:pPr marL="171450" indent="-171450">
              <a:buFont typeface="Arial" panose="020B0604020202020204" pitchFamily="34" charset="0"/>
              <a:buChar char="•"/>
            </a:pPr>
            <a:r>
              <a:rPr lang="en-US" baseline="0" dirty="0"/>
              <a:t>Indexing starts at 0 in C</a:t>
            </a:r>
          </a:p>
          <a:p>
            <a:pPr marL="171450" indent="-171450">
              <a:buFont typeface="Arial" panose="020B0604020202020204" pitchFamily="34" charset="0"/>
              <a:buChar char="•"/>
            </a:pPr>
            <a:r>
              <a:rPr lang="en-US" baseline="0" dirty="0"/>
              <a:t>Square brackets are used instead of parentheses in C to access specific elements in the array </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3BCFC75C-9E93-9C44-9762-0C2EEEEDD1C6}" type="slidenum">
              <a:rPr lang="en-US" smtClean="0"/>
              <a:t>13</a:t>
            </a:fld>
            <a:endParaRPr lang="en-US"/>
          </a:p>
        </p:txBody>
      </p:sp>
    </p:spTree>
    <p:extLst>
      <p:ext uri="{BB962C8B-B14F-4D97-AF65-F5344CB8AC3E}">
        <p14:creationId xmlns:p14="http://schemas.microsoft.com/office/powerpoint/2010/main" val="3267711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920681"/>
            <a:ext cx="7886700" cy="744639"/>
          </a:xfrm>
          <a:prstGeom prst="rect">
            <a:avLst/>
          </a:prstGeom>
          <a:ln>
            <a:noFill/>
          </a:ln>
        </p:spPr>
        <p:txBody>
          <a:bodyPr anchor="ctr"/>
          <a:lstStyle>
            <a:lvl1pPr>
              <a:defRPr sz="3726" baseline="0">
                <a:solidFill>
                  <a:schemeClr val="bg1"/>
                </a:solidFill>
                <a:latin typeface="Arial" panose="020B0604020202020204" pitchFamily="34" charset="0"/>
                <a:cs typeface="Arial" panose="020B0604020202020204" pitchFamily="34" charset="0"/>
              </a:defRPr>
            </a:lvl1pPr>
          </a:lstStyle>
          <a:p>
            <a:r>
              <a:rPr lang="en-US" dirty="0"/>
              <a:t>TITLE GOES HERE</a:t>
            </a:r>
          </a:p>
        </p:txBody>
      </p:sp>
      <p:sp>
        <p:nvSpPr>
          <p:cNvPr id="9" name="Text Placeholder 8"/>
          <p:cNvSpPr>
            <a:spLocks noGrp="1"/>
          </p:cNvSpPr>
          <p:nvPr>
            <p:ph type="body" sz="quarter" idx="11" hasCustomPrompt="1"/>
          </p:nvPr>
        </p:nvSpPr>
        <p:spPr>
          <a:xfrm>
            <a:off x="628650" y="3665316"/>
            <a:ext cx="7842250" cy="586752"/>
          </a:xfrm>
          <a:prstGeom prst="rect">
            <a:avLst/>
          </a:prstGeom>
        </p:spPr>
        <p:txBody>
          <a:bodyPr anchor="ctr"/>
          <a:lstStyle>
            <a:lvl1pPr algn="ctr">
              <a:defRPr sz="2916">
                <a:solidFill>
                  <a:schemeClr val="bg1"/>
                </a:solidFill>
                <a:latin typeface="Arial" panose="020B0604020202020204" pitchFamily="34" charset="0"/>
                <a:cs typeface="Arial" panose="020B0604020202020204" pitchFamily="34" charset="0"/>
              </a:defRPr>
            </a:lvl1pPr>
          </a:lstStyle>
          <a:p>
            <a:pPr lvl="0"/>
            <a:r>
              <a:rPr lang="en-US" dirty="0"/>
              <a:t>Optional subhead would go here</a:t>
            </a:r>
          </a:p>
        </p:txBody>
      </p:sp>
      <p:sp>
        <p:nvSpPr>
          <p:cNvPr id="3" name="Date Placeholder 2"/>
          <p:cNvSpPr>
            <a:spLocks noGrp="1"/>
          </p:cNvSpPr>
          <p:nvPr>
            <p:ph type="dt" sz="half" idx="12"/>
          </p:nvPr>
        </p:nvSpPr>
        <p:spPr/>
        <p:txBody>
          <a:bodyPr/>
          <a:lstStyle/>
          <a:p>
            <a:r>
              <a:rPr lang="en-US"/>
              <a:t>08/06/20</a:t>
            </a:r>
          </a:p>
        </p:txBody>
      </p:sp>
      <p:sp>
        <p:nvSpPr>
          <p:cNvPr id="4" name="Footer Placeholder 3"/>
          <p:cNvSpPr>
            <a:spLocks noGrp="1"/>
          </p:cNvSpPr>
          <p:nvPr>
            <p:ph type="ftr" sz="quarter" idx="13"/>
          </p:nvPr>
        </p:nvSpPr>
        <p:spPr/>
        <p:txBody>
          <a:bodyPr/>
          <a:lstStyle/>
          <a:p>
            <a:r>
              <a:rPr lang="en-US"/>
              <a:t>1.04</a:t>
            </a:r>
          </a:p>
        </p:txBody>
      </p:sp>
      <p:sp>
        <p:nvSpPr>
          <p:cNvPr id="5" name="Slide Number Placeholder 4"/>
          <p:cNvSpPr>
            <a:spLocks noGrp="1"/>
          </p:cNvSpPr>
          <p:nvPr>
            <p:ph type="sldNum" sz="quarter" idx="14"/>
          </p:nvPr>
        </p:nvSpPr>
        <p:spPr/>
        <p:txBody>
          <a:bodyPr/>
          <a:lstStyle/>
          <a:p>
            <a:fld id="{32A09193-EAF2-4301-B52C-56DEBF087E18}" type="slidenum">
              <a:rPr lang="en-US" smtClean="0"/>
              <a:t>‹#›</a:t>
            </a:fld>
            <a:endParaRPr lang="en-US"/>
          </a:p>
        </p:txBody>
      </p:sp>
    </p:spTree>
    <p:extLst>
      <p:ext uri="{BB962C8B-B14F-4D97-AF65-F5344CB8AC3E}">
        <p14:creationId xmlns:p14="http://schemas.microsoft.com/office/powerpoint/2010/main" val="504557443"/>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8" y="1445437"/>
            <a:ext cx="7194020" cy="3681126"/>
          </a:xfrm>
          <a:prstGeom prst="rect">
            <a:avLst/>
          </a:prstGeom>
          <a:ln>
            <a:solidFill>
              <a:srgbClr val="FFFFFF"/>
            </a:solidFill>
          </a:ln>
        </p:spPr>
        <p:txBody>
          <a:bodyPr/>
          <a:lstStyle>
            <a:lvl1pPr algn="l">
              <a:lnSpc>
                <a:spcPts val="6804"/>
              </a:lnSpc>
              <a:spcBef>
                <a:spcPts val="0"/>
              </a:spcBef>
              <a:defRPr sz="6480" b="1" baseline="0">
                <a:solidFill>
                  <a:srgbClr val="BB0000"/>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lvl="0"/>
            <a:r>
              <a:rPr lang="en-US" dirty="0"/>
              <a:t>BIG WORD BIG PHRASE</a:t>
            </a:r>
            <a:br>
              <a:rPr lang="en-US" dirty="0"/>
            </a:br>
            <a:r>
              <a:rPr lang="en-US" dirty="0"/>
              <a:t>SLIDE</a:t>
            </a:r>
          </a:p>
        </p:txBody>
      </p:sp>
      <p:sp>
        <p:nvSpPr>
          <p:cNvPr id="2" name="Date Placeholder 1"/>
          <p:cNvSpPr>
            <a:spLocks noGrp="1"/>
          </p:cNvSpPr>
          <p:nvPr>
            <p:ph type="dt" sz="half" idx="17"/>
          </p:nvPr>
        </p:nvSpPr>
        <p:spPr/>
        <p:txBody>
          <a:bodyPr/>
          <a:lstStyle/>
          <a:p>
            <a:r>
              <a:rPr lang="en-US"/>
              <a:t>08/06/20</a:t>
            </a:r>
            <a:endParaRPr lang="en-US" dirty="0"/>
          </a:p>
        </p:txBody>
      </p:sp>
      <p:sp>
        <p:nvSpPr>
          <p:cNvPr id="3" name="Footer Placeholder 2"/>
          <p:cNvSpPr>
            <a:spLocks noGrp="1"/>
          </p:cNvSpPr>
          <p:nvPr>
            <p:ph type="ftr" sz="quarter" idx="18"/>
          </p:nvPr>
        </p:nvSpPr>
        <p:spPr/>
        <p:txBody>
          <a:bodyPr/>
          <a:lstStyle/>
          <a:p>
            <a:r>
              <a:rPr lang="en-US"/>
              <a:t>1.04</a:t>
            </a:r>
          </a:p>
        </p:txBody>
      </p:sp>
      <p:sp>
        <p:nvSpPr>
          <p:cNvPr id="4" name="Slide Number Placeholder 3"/>
          <p:cNvSpPr>
            <a:spLocks noGrp="1"/>
          </p:cNvSpPr>
          <p:nvPr>
            <p:ph type="sldNum" sz="quarter" idx="19"/>
          </p:nvPr>
        </p:nvSpPr>
        <p:spPr/>
        <p:txBody>
          <a:bodyPr/>
          <a:lstStyle/>
          <a:p>
            <a:fld id="{B1397880-C43F-4348-967F-34096326215A}" type="slidenum">
              <a:rPr lang="en-US" smtClean="0"/>
              <a:t>‹#›</a:t>
            </a:fld>
            <a:endParaRPr lang="en-US"/>
          </a:p>
        </p:txBody>
      </p:sp>
    </p:spTree>
    <p:extLst>
      <p:ext uri="{BB962C8B-B14F-4D97-AF65-F5344CB8AC3E}">
        <p14:creationId xmlns:p14="http://schemas.microsoft.com/office/powerpoint/2010/main" val="28835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2"/>
          <p:cNvSpPr>
            <a:spLocks noGrp="1"/>
          </p:cNvSpPr>
          <p:nvPr>
            <p:ph sz="half" idx="10"/>
          </p:nvPr>
        </p:nvSpPr>
        <p:spPr>
          <a:xfrm>
            <a:off x="4658810" y="1525329"/>
            <a:ext cx="4038600" cy="3771636"/>
          </a:xfrm>
          <a:prstGeom prst="rect">
            <a:avLst/>
          </a:prstGeom>
        </p:spPr>
        <p:txBody>
          <a:bodyPr/>
          <a:lstStyle>
            <a:lvl1pPr marL="0" indent="0" algn="l" defTabSz="370328" rtl="0" eaLnBrk="1" latinLnBrk="0" hangingPunct="1">
              <a:spcBef>
                <a:spcPts val="400"/>
              </a:spcBef>
              <a:spcAft>
                <a:spcPts val="0"/>
              </a:spcAft>
              <a:buFont typeface="Arial" panose="020B0604020202020204" pitchFamily="34" charset="0"/>
              <a:buNone/>
              <a:defRPr lang="en-US" sz="1700" b="1" kern="1200" dirty="0" smtClean="0">
                <a:solidFill>
                  <a:schemeClr val="tx1"/>
                </a:solidFill>
                <a:latin typeface="Courier New" panose="02070309020205020404" pitchFamily="49" charset="0"/>
                <a:ea typeface="+mn-ea"/>
                <a:cs typeface="Courier New" panose="02070309020205020404" pitchFamily="49" charset="0"/>
              </a:defRPr>
            </a:lvl1pPr>
            <a:lvl2pPr marL="0" indent="0" algn="l" defTabSz="370328" rtl="0" eaLnBrk="1" latinLnBrk="0" hangingPunct="1">
              <a:spcBef>
                <a:spcPts val="400"/>
              </a:spcBef>
              <a:spcAft>
                <a:spcPts val="0"/>
              </a:spcAft>
              <a:buFont typeface="Arial" panose="020B0604020202020204" pitchFamily="34" charset="0"/>
              <a:buNone/>
              <a:defRPr lang="en-US" sz="1700" b="1" kern="1200" dirty="0" smtClean="0">
                <a:solidFill>
                  <a:schemeClr val="tx1"/>
                </a:solidFill>
                <a:latin typeface="Courier New" panose="02070309020205020404" pitchFamily="49" charset="0"/>
                <a:ea typeface="+mn-ea"/>
                <a:cs typeface="Courier New" panose="02070309020205020404" pitchFamily="49" charset="0"/>
              </a:defRPr>
            </a:lvl2pPr>
            <a:lvl3pPr algn="l" defTabSz="370328" rtl="0" eaLnBrk="1" latinLnBrk="0" hangingPunct="1">
              <a:defRPr lang="en-US" sz="2160" kern="1200" dirty="0" smtClean="0">
                <a:solidFill>
                  <a:srgbClr val="BB0000"/>
                </a:solidFill>
                <a:latin typeface="+mn-lt"/>
                <a:ea typeface="+mn-ea"/>
                <a:cs typeface="+mn-cs"/>
              </a:defRPr>
            </a:lvl3pPr>
            <a:lvl4pPr marL="342900" indent="0" algn="l" defTabSz="370328" rtl="0" eaLnBrk="1" latinLnBrk="0" hangingPunct="1">
              <a:spcBef>
                <a:spcPts val="400"/>
              </a:spcBef>
              <a:spcAft>
                <a:spcPts val="0"/>
              </a:spcAft>
              <a:buFont typeface="Arial" panose="020B0604020202020204" pitchFamily="34" charset="0"/>
              <a:buNone/>
              <a:defRPr lang="en-US" sz="1700" b="1" kern="1200" dirty="0" smtClean="0">
                <a:solidFill>
                  <a:schemeClr val="tx1"/>
                </a:solidFill>
                <a:latin typeface="Courier New" panose="02070309020205020404" pitchFamily="49" charset="0"/>
                <a:ea typeface="+mn-ea"/>
                <a:cs typeface="Courier New" panose="02070309020205020404" pitchFamily="49" charset="0"/>
              </a:defRPr>
            </a:lvl4pPr>
            <a:lvl5pPr algn="l" defTabSz="370328" rtl="0" eaLnBrk="1" latinLnBrk="0" hangingPunct="1">
              <a:defRPr lang="en-US" sz="2160" kern="1200" dirty="0">
                <a:solidFill>
                  <a:srgbClr val="BB0000"/>
                </a:solidFill>
                <a:latin typeface="+mn-lt"/>
                <a:ea typeface="+mn-ea"/>
                <a:cs typeface="+mn-cs"/>
              </a:defRPr>
            </a:lvl5pPr>
            <a:lvl6pPr>
              <a:defRPr sz="1620"/>
            </a:lvl6pPr>
            <a:lvl7pPr>
              <a:defRPr sz="1620"/>
            </a:lvl7pPr>
            <a:lvl8pPr>
              <a:defRPr sz="1620"/>
            </a:lvl8pPr>
            <a:lvl9pPr>
              <a:defRPr sz="1620"/>
            </a:lvl9pPr>
          </a:lstStyle>
          <a:p>
            <a:pPr lvl="0"/>
            <a:r>
              <a:rPr lang="en-US" dirty="0"/>
              <a:t>Click to edit Master text styles</a:t>
            </a:r>
          </a:p>
          <a:p>
            <a:pPr lvl="1"/>
            <a:r>
              <a:rPr lang="en-US" dirty="0"/>
              <a:t>Second level</a:t>
            </a:r>
          </a:p>
          <a:p>
            <a:pPr lvl="3"/>
            <a:r>
              <a:rPr lang="en-US" dirty="0"/>
              <a:t>Third level</a:t>
            </a:r>
          </a:p>
        </p:txBody>
      </p:sp>
      <p:sp>
        <p:nvSpPr>
          <p:cNvPr id="3" name="Content Placeholder 2"/>
          <p:cNvSpPr>
            <a:spLocks noGrp="1"/>
          </p:cNvSpPr>
          <p:nvPr>
            <p:ph sz="half" idx="1"/>
          </p:nvPr>
        </p:nvSpPr>
        <p:spPr>
          <a:xfrm>
            <a:off x="467810" y="1525329"/>
            <a:ext cx="4038600" cy="3771636"/>
          </a:xfrm>
          <a:prstGeom prst="rect">
            <a:avLst/>
          </a:prstGeom>
        </p:spPr>
        <p:txBody>
          <a:bodyPr/>
          <a:lstStyle>
            <a:lvl1pPr marL="342900" indent="-342900" algn="l" defTabSz="370328" rtl="0" eaLnBrk="1" latinLnBrk="0" hangingPunct="1">
              <a:spcBef>
                <a:spcPts val="600"/>
              </a:spcBef>
              <a:spcAft>
                <a:spcPts val="0"/>
              </a:spcAft>
              <a:buFont typeface="Arial" panose="020B0604020202020204" pitchFamily="34" charset="0"/>
              <a:buChar char="•"/>
              <a:defRPr lang="en-US" sz="2160" kern="1200" dirty="0" smtClean="0">
                <a:solidFill>
                  <a:schemeClr val="tx1"/>
                </a:solidFill>
                <a:latin typeface="+mn-lt"/>
                <a:ea typeface="+mn-ea"/>
                <a:cs typeface="+mn-cs"/>
              </a:defRPr>
            </a:lvl1pPr>
            <a:lvl2pPr marL="458788" indent="-458788" algn="l" defTabSz="370328" rtl="0" eaLnBrk="1" latinLnBrk="0" hangingPunct="1">
              <a:spcBef>
                <a:spcPts val="600"/>
              </a:spcBef>
              <a:spcAft>
                <a:spcPts val="0"/>
              </a:spcAft>
              <a:buFont typeface="Arial" panose="020B0604020202020204" pitchFamily="34" charset="0"/>
              <a:buChar char="•"/>
              <a:defRPr lang="en-US" sz="2000" kern="1200" dirty="0" smtClean="0">
                <a:solidFill>
                  <a:schemeClr val="tx1"/>
                </a:solidFill>
                <a:latin typeface="+mn-lt"/>
                <a:ea typeface="+mn-ea"/>
                <a:cs typeface="+mn-cs"/>
              </a:defRPr>
            </a:lvl2pPr>
            <a:lvl3pPr marL="798513" indent="-455613" algn="l" defTabSz="370328" rtl="0" eaLnBrk="1" latinLnBrk="0" hangingPunct="1">
              <a:buFont typeface="Arial" panose="020B0604020202020204" pitchFamily="34" charset="0"/>
              <a:buChar char="─"/>
              <a:defRPr lang="en-US" sz="1800" kern="1200" dirty="0" smtClean="0">
                <a:solidFill>
                  <a:schemeClr val="tx1"/>
                </a:solidFill>
                <a:latin typeface="+mn-lt"/>
                <a:ea typeface="+mn-ea"/>
                <a:cs typeface="+mn-cs"/>
              </a:defRPr>
            </a:lvl3pPr>
            <a:lvl4pPr marL="687388" indent="-344488" algn="l" defTabSz="370328" rtl="0" eaLnBrk="1" latinLnBrk="0" hangingPunct="1">
              <a:spcBef>
                <a:spcPts val="600"/>
              </a:spcBef>
              <a:spcAft>
                <a:spcPts val="0"/>
              </a:spcAft>
              <a:buFont typeface="Arial" panose="020B0604020202020204" pitchFamily="34" charset="0"/>
              <a:buChar char="─"/>
              <a:defRPr lang="en-US" sz="2000" kern="1200" dirty="0" smtClean="0">
                <a:solidFill>
                  <a:schemeClr val="tx1">
                    <a:lumMod val="65000"/>
                    <a:lumOff val="35000"/>
                  </a:schemeClr>
                </a:solidFill>
                <a:latin typeface="+mn-lt"/>
                <a:ea typeface="+mn-ea"/>
                <a:cs typeface="+mn-cs"/>
              </a:defRPr>
            </a:lvl4pPr>
            <a:lvl5pPr algn="l" defTabSz="370328" rtl="0" eaLnBrk="1" latinLnBrk="0" hangingPunct="1">
              <a:defRPr lang="en-US" sz="2160" kern="1200" dirty="0">
                <a:solidFill>
                  <a:srgbClr val="BB0000"/>
                </a:solidFill>
                <a:latin typeface="+mn-lt"/>
                <a:ea typeface="+mn-ea"/>
                <a:cs typeface="+mn-cs"/>
              </a:defRPr>
            </a:lvl5pPr>
            <a:lvl6pPr>
              <a:defRPr sz="1620"/>
            </a:lvl6pPr>
            <a:lvl7pPr>
              <a:defRPr sz="1620"/>
            </a:lvl7pPr>
            <a:lvl8pPr>
              <a:defRPr sz="1620"/>
            </a:lvl8pPr>
            <a:lvl9pPr>
              <a:defRPr sz="1620"/>
            </a:lvl9pPr>
          </a:lstStyle>
          <a:p>
            <a:pPr lvl="0"/>
            <a:r>
              <a:rPr lang="en-US" dirty="0"/>
              <a:t>Click to edit Master text styles</a:t>
            </a:r>
          </a:p>
          <a:p>
            <a:pPr lvl="1"/>
            <a:r>
              <a:rPr lang="en-US" dirty="0"/>
              <a:t>Second level</a:t>
            </a:r>
          </a:p>
          <a:p>
            <a:pPr lvl="2"/>
            <a:r>
              <a:rPr lang="en-US" dirty="0"/>
              <a:t>Third level</a:t>
            </a:r>
          </a:p>
        </p:txBody>
      </p:sp>
      <p:sp>
        <p:nvSpPr>
          <p:cNvPr id="12" name="Title 3"/>
          <p:cNvSpPr>
            <a:spLocks noGrp="1"/>
          </p:cNvSpPr>
          <p:nvPr>
            <p:ph type="title"/>
          </p:nvPr>
        </p:nvSpPr>
        <p:spPr>
          <a:xfrm>
            <a:off x="439046" y="877466"/>
            <a:ext cx="8296392" cy="647863"/>
          </a:xfrm>
          <a:prstGeom prst="rect">
            <a:avLst/>
          </a:prstGeom>
        </p:spPr>
        <p:txBody>
          <a:bodyPr/>
          <a:lstStyle>
            <a:lvl1pPr algn="l">
              <a:defRPr sz="2916"/>
            </a:lvl1pPr>
          </a:lstStyle>
          <a:p>
            <a:r>
              <a:rPr lang="en-US" dirty="0"/>
              <a:t>Click to edit Master title style</a:t>
            </a:r>
          </a:p>
        </p:txBody>
      </p:sp>
      <p:sp>
        <p:nvSpPr>
          <p:cNvPr id="2" name="Date Placeholder 1"/>
          <p:cNvSpPr>
            <a:spLocks noGrp="1"/>
          </p:cNvSpPr>
          <p:nvPr>
            <p:ph type="dt" sz="half" idx="11"/>
          </p:nvPr>
        </p:nvSpPr>
        <p:spPr/>
        <p:txBody>
          <a:bodyPr/>
          <a:lstStyle/>
          <a:p>
            <a:r>
              <a:rPr lang="en-US"/>
              <a:t>08/06/20</a:t>
            </a:r>
          </a:p>
        </p:txBody>
      </p:sp>
      <p:sp>
        <p:nvSpPr>
          <p:cNvPr id="4" name="Footer Placeholder 3"/>
          <p:cNvSpPr>
            <a:spLocks noGrp="1"/>
          </p:cNvSpPr>
          <p:nvPr>
            <p:ph type="ftr" sz="quarter" idx="12"/>
          </p:nvPr>
        </p:nvSpPr>
        <p:spPr/>
        <p:txBody>
          <a:bodyPr/>
          <a:lstStyle/>
          <a:p>
            <a:r>
              <a:rPr lang="en-US"/>
              <a:t>1.04</a:t>
            </a:r>
          </a:p>
        </p:txBody>
      </p:sp>
      <p:sp>
        <p:nvSpPr>
          <p:cNvPr id="5" name="Slide Number Placeholder 4"/>
          <p:cNvSpPr>
            <a:spLocks noGrp="1"/>
          </p:cNvSpPr>
          <p:nvPr>
            <p:ph type="sldNum" sz="quarter" idx="13"/>
          </p:nvPr>
        </p:nvSpPr>
        <p:spPr/>
        <p:txBody>
          <a:bodyPr/>
          <a:lstStyle/>
          <a:p>
            <a:fld id="{B1397880-C43F-4348-967F-34096326215A}" type="slidenum">
              <a:rPr lang="en-US" smtClean="0"/>
              <a:t>‹#›</a:t>
            </a:fld>
            <a:endParaRPr lang="en-US"/>
          </a:p>
        </p:txBody>
      </p:sp>
    </p:spTree>
    <p:extLst>
      <p:ext uri="{BB962C8B-B14F-4D97-AF65-F5344CB8AC3E}">
        <p14:creationId xmlns:p14="http://schemas.microsoft.com/office/powerpoint/2010/main" val="114889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 Slide">
    <p:spTree>
      <p:nvGrpSpPr>
        <p:cNvPr id="1" name=""/>
        <p:cNvGrpSpPr/>
        <p:nvPr/>
      </p:nvGrpSpPr>
      <p:grpSpPr>
        <a:xfrm>
          <a:off x="0" y="0"/>
          <a:ext cx="0" cy="0"/>
          <a:chOff x="0" y="0"/>
          <a:chExt cx="0" cy="0"/>
        </a:xfrm>
      </p:grpSpPr>
      <p:sp>
        <p:nvSpPr>
          <p:cNvPr id="9" name="Content Placeholder 2"/>
          <p:cNvSpPr>
            <a:spLocks noGrp="1"/>
          </p:cNvSpPr>
          <p:nvPr>
            <p:ph idx="13"/>
          </p:nvPr>
        </p:nvSpPr>
        <p:spPr>
          <a:xfrm>
            <a:off x="439046" y="1578015"/>
            <a:ext cx="8229600" cy="3718944"/>
          </a:xfrm>
          <a:prstGeom prst="rect">
            <a:avLst/>
          </a:prstGeom>
          <a:ln>
            <a:solidFill>
              <a:srgbClr val="FFFFFF"/>
            </a:solidFill>
          </a:ln>
        </p:spPr>
        <p:txBody>
          <a:bodyPr/>
          <a:lstStyle>
            <a:lvl1pPr marL="457200" indent="-457200">
              <a:spcBef>
                <a:spcPts val="600"/>
              </a:spcBef>
              <a:buFont typeface="Arial" panose="020B0604020202020204" pitchFamily="34" charset="0"/>
              <a:buChar char="•"/>
              <a:defRPr sz="2400">
                <a:solidFill>
                  <a:schemeClr val="tx1"/>
                </a:solidFill>
              </a:defRPr>
            </a:lvl1pPr>
            <a:lvl2pPr marL="342900" indent="-342900">
              <a:spcBef>
                <a:spcPts val="600"/>
              </a:spcBef>
              <a:buFont typeface="Arial" panose="020B0604020202020204" pitchFamily="34" charset="0"/>
              <a:buChar char="•"/>
              <a:defRPr sz="2000">
                <a:solidFill>
                  <a:schemeClr val="tx1"/>
                </a:solidFill>
              </a:defRPr>
            </a:lvl2pPr>
            <a:lvl3pPr marL="803275" indent="-346075">
              <a:spcBef>
                <a:spcPts val="600"/>
              </a:spcBef>
              <a:buFont typeface="Arial" panose="020B0604020202020204" pitchFamily="34" charset="0"/>
              <a:buChar char="─"/>
              <a:tabLst/>
              <a:defRPr sz="2000">
                <a:solidFill>
                  <a:schemeClr val="tx1"/>
                </a:solidFill>
              </a:defRPr>
            </a:lvl3pPr>
            <a:lvl4pPr>
              <a:defRPr>
                <a:solidFill>
                  <a:schemeClr val="tx1"/>
                </a:solidFill>
              </a:defRPr>
            </a:lvl4pPr>
            <a:lvl5pPr marL="603076" indent="0">
              <a:spcBef>
                <a:spcPts val="284"/>
              </a:spcBef>
              <a:buNone/>
              <a:defRPr sz="1296">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3"/>
          <p:cNvSpPr>
            <a:spLocks noGrp="1"/>
          </p:cNvSpPr>
          <p:nvPr>
            <p:ph type="title"/>
          </p:nvPr>
        </p:nvSpPr>
        <p:spPr>
          <a:xfrm>
            <a:off x="439046" y="877466"/>
            <a:ext cx="8296392" cy="647863"/>
          </a:xfrm>
          <a:prstGeom prst="rect">
            <a:avLst/>
          </a:prstGeom>
        </p:spPr>
        <p:txBody>
          <a:bodyPr/>
          <a:lstStyle>
            <a:lvl1pPr algn="l">
              <a:defRPr sz="3200"/>
            </a:lvl1pPr>
          </a:lstStyle>
          <a:p>
            <a:r>
              <a:rPr lang="en-US" dirty="0"/>
              <a:t>Click to edit Master title style</a:t>
            </a:r>
          </a:p>
        </p:txBody>
      </p:sp>
      <p:sp>
        <p:nvSpPr>
          <p:cNvPr id="2" name="Date Placeholder 1"/>
          <p:cNvSpPr>
            <a:spLocks noGrp="1"/>
          </p:cNvSpPr>
          <p:nvPr>
            <p:ph type="dt" sz="half" idx="14"/>
          </p:nvPr>
        </p:nvSpPr>
        <p:spPr/>
        <p:txBody>
          <a:bodyPr/>
          <a:lstStyle>
            <a:lvl1pPr>
              <a:defRPr>
                <a:solidFill>
                  <a:schemeClr val="tx1"/>
                </a:solidFill>
              </a:defRPr>
            </a:lvl1pPr>
          </a:lstStyle>
          <a:p>
            <a:r>
              <a:rPr lang="en-US"/>
              <a:t>08/06/20</a:t>
            </a:r>
            <a:endParaRPr lang="en-US" dirty="0"/>
          </a:p>
        </p:txBody>
      </p:sp>
      <p:sp>
        <p:nvSpPr>
          <p:cNvPr id="3" name="Footer Placeholder 2"/>
          <p:cNvSpPr>
            <a:spLocks noGrp="1"/>
          </p:cNvSpPr>
          <p:nvPr>
            <p:ph type="ftr" sz="quarter" idx="15"/>
          </p:nvPr>
        </p:nvSpPr>
        <p:spPr/>
        <p:txBody>
          <a:bodyPr/>
          <a:lstStyle>
            <a:lvl1pPr>
              <a:defRPr>
                <a:solidFill>
                  <a:schemeClr val="tx1"/>
                </a:solidFill>
              </a:defRPr>
            </a:lvl1pPr>
          </a:lstStyle>
          <a:p>
            <a:r>
              <a:rPr lang="en-US"/>
              <a:t>1.04</a:t>
            </a:r>
            <a:endParaRPr lang="en-US" dirty="0"/>
          </a:p>
        </p:txBody>
      </p:sp>
      <p:sp>
        <p:nvSpPr>
          <p:cNvPr id="4" name="Slide Number Placeholder 3"/>
          <p:cNvSpPr>
            <a:spLocks noGrp="1"/>
          </p:cNvSpPr>
          <p:nvPr>
            <p:ph type="sldNum" sz="quarter" idx="16"/>
          </p:nvPr>
        </p:nvSpPr>
        <p:spPr/>
        <p:txBody>
          <a:bodyPr/>
          <a:lstStyle>
            <a:lvl1pPr>
              <a:defRPr>
                <a:solidFill>
                  <a:schemeClr val="tx1"/>
                </a:solidFill>
              </a:defRPr>
            </a:lvl1pPr>
          </a:lstStyle>
          <a:p>
            <a:fld id="{B1397880-C43F-4348-967F-34096326215A}" type="slidenum">
              <a:rPr lang="en-US" smtClean="0"/>
              <a:pPr/>
              <a:t>‹#›</a:t>
            </a:fld>
            <a:endParaRPr lang="en-US" dirty="0"/>
          </a:p>
        </p:txBody>
      </p:sp>
    </p:spTree>
    <p:extLst>
      <p:ext uri="{BB962C8B-B14F-4D97-AF65-F5344CB8AC3E}">
        <p14:creationId xmlns:p14="http://schemas.microsoft.com/office/powerpoint/2010/main" val="302414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ig Phrase-Word Slide RED">
    <p:spTree>
      <p:nvGrpSpPr>
        <p:cNvPr id="1" name=""/>
        <p:cNvGrpSpPr/>
        <p:nvPr/>
      </p:nvGrpSpPr>
      <p:grpSpPr>
        <a:xfrm>
          <a:off x="0" y="0"/>
          <a:ext cx="0" cy="0"/>
          <a:chOff x="0" y="0"/>
          <a:chExt cx="0" cy="0"/>
        </a:xfrm>
      </p:grpSpPr>
      <p:sp>
        <p:nvSpPr>
          <p:cNvPr id="4" name="Rectangle 3"/>
          <p:cNvSpPr/>
          <p:nvPr/>
        </p:nvSpPr>
        <p:spPr>
          <a:xfrm>
            <a:off x="0" y="758476"/>
            <a:ext cx="9144000" cy="4956528"/>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58">
              <a:solidFill>
                <a:srgbClr val="BB0000"/>
              </a:solidFill>
            </a:endParaRPr>
          </a:p>
        </p:txBody>
      </p:sp>
      <p:sp>
        <p:nvSpPr>
          <p:cNvPr id="9" name="Content Placeholder 2"/>
          <p:cNvSpPr>
            <a:spLocks noGrp="1"/>
          </p:cNvSpPr>
          <p:nvPr>
            <p:ph idx="16" hasCustomPrompt="1"/>
          </p:nvPr>
        </p:nvSpPr>
        <p:spPr>
          <a:xfrm>
            <a:off x="651758" y="1445437"/>
            <a:ext cx="7194020" cy="3681126"/>
          </a:xfrm>
          <a:prstGeom prst="rect">
            <a:avLst/>
          </a:prstGeom>
          <a:ln>
            <a:solidFill>
              <a:srgbClr val="BB0000"/>
            </a:solidFill>
          </a:ln>
        </p:spPr>
        <p:txBody>
          <a:bodyPr/>
          <a:lstStyle>
            <a:lvl1pPr algn="l">
              <a:lnSpc>
                <a:spcPts val="6804"/>
              </a:lnSpc>
              <a:spcBef>
                <a:spcPts val="0"/>
              </a:spcBef>
              <a:defRPr sz="6480" b="1" baseline="0">
                <a:solidFill>
                  <a:schemeClr val="bg1"/>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lvl="0"/>
            <a:r>
              <a:rPr lang="en-US" dirty="0"/>
              <a:t>BIG WORD</a:t>
            </a:r>
          </a:p>
          <a:p>
            <a:pPr lvl="0"/>
            <a:r>
              <a:rPr lang="en-US" dirty="0"/>
              <a:t>BIG PHRASE</a:t>
            </a:r>
            <a:br>
              <a:rPr lang="en-US" dirty="0"/>
            </a:br>
            <a:r>
              <a:rPr lang="en-US" dirty="0"/>
              <a:t>SLIDE</a:t>
            </a:r>
          </a:p>
        </p:txBody>
      </p:sp>
      <p:sp>
        <p:nvSpPr>
          <p:cNvPr id="2" name="Date Placeholder 1"/>
          <p:cNvSpPr>
            <a:spLocks noGrp="1"/>
          </p:cNvSpPr>
          <p:nvPr>
            <p:ph type="dt" sz="half" idx="17"/>
          </p:nvPr>
        </p:nvSpPr>
        <p:spPr/>
        <p:txBody>
          <a:bodyPr/>
          <a:lstStyle/>
          <a:p>
            <a:r>
              <a:rPr lang="en-US"/>
              <a:t>08/06/20</a:t>
            </a:r>
          </a:p>
        </p:txBody>
      </p:sp>
      <p:sp>
        <p:nvSpPr>
          <p:cNvPr id="3" name="Footer Placeholder 2"/>
          <p:cNvSpPr>
            <a:spLocks noGrp="1"/>
          </p:cNvSpPr>
          <p:nvPr>
            <p:ph type="ftr" sz="quarter" idx="18"/>
          </p:nvPr>
        </p:nvSpPr>
        <p:spPr/>
        <p:txBody>
          <a:bodyPr/>
          <a:lstStyle/>
          <a:p>
            <a:r>
              <a:rPr lang="en-US"/>
              <a:t>1.04</a:t>
            </a:r>
          </a:p>
        </p:txBody>
      </p:sp>
      <p:sp>
        <p:nvSpPr>
          <p:cNvPr id="5" name="Slide Number Placeholder 4"/>
          <p:cNvSpPr>
            <a:spLocks noGrp="1"/>
          </p:cNvSpPr>
          <p:nvPr>
            <p:ph type="sldNum" sz="quarter" idx="19"/>
          </p:nvPr>
        </p:nvSpPr>
        <p:spPr/>
        <p:txBody>
          <a:bodyPr/>
          <a:lstStyle/>
          <a:p>
            <a:fld id="{B1397880-C43F-4348-967F-34096326215A}" type="slidenum">
              <a:rPr lang="en-US" smtClean="0"/>
              <a:t>‹#›</a:t>
            </a:fld>
            <a:endParaRPr lang="en-US"/>
          </a:p>
        </p:txBody>
      </p:sp>
    </p:spTree>
    <p:extLst>
      <p:ext uri="{BB962C8B-B14F-4D97-AF65-F5344CB8AC3E}">
        <p14:creationId xmlns:p14="http://schemas.microsoft.com/office/powerpoint/2010/main" val="1981598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13" name="Content Placeholder 2"/>
          <p:cNvSpPr>
            <a:spLocks noGrp="1"/>
          </p:cNvSpPr>
          <p:nvPr>
            <p:ph idx="17" hasCustomPrompt="1"/>
          </p:nvPr>
        </p:nvSpPr>
        <p:spPr>
          <a:xfrm>
            <a:off x="4881011" y="4477224"/>
            <a:ext cx="3392206" cy="911688"/>
          </a:xfrm>
          <a:prstGeom prst="rect">
            <a:avLst/>
          </a:prstGeom>
          <a:ln>
            <a:solidFill>
              <a:schemeClr val="bg1"/>
            </a:solidFill>
          </a:ln>
        </p:spPr>
        <p:txBody>
          <a:bodyPr/>
          <a:lstStyle>
            <a:lvl1pPr algn="r">
              <a:lnSpc>
                <a:spcPct val="110000"/>
              </a:lnSpc>
              <a:spcBef>
                <a:spcPts val="0"/>
              </a:spcBef>
              <a:defRPr sz="1944" baseline="-25000">
                <a:solidFill>
                  <a:srgbClr val="BB0000"/>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algn="r">
              <a:lnSpc>
                <a:spcPct val="110000"/>
              </a:lnSpc>
            </a:pPr>
            <a:r>
              <a:rPr lang="en-US" sz="1944" dirty="0">
                <a:solidFill>
                  <a:schemeClr val="tx1">
                    <a:lumMod val="75000"/>
                    <a:lumOff val="25000"/>
                  </a:schemeClr>
                </a:solidFill>
                <a:cs typeface="Arial"/>
              </a:rPr>
              <a:t>– </a:t>
            </a:r>
            <a:r>
              <a:rPr lang="en-US" sz="1944" dirty="0" err="1">
                <a:solidFill>
                  <a:schemeClr val="tx1">
                    <a:lumMod val="75000"/>
                    <a:lumOff val="25000"/>
                  </a:schemeClr>
                </a:solidFill>
                <a:cs typeface="Arial"/>
              </a:rPr>
              <a:t>Firstandlast</a:t>
            </a:r>
            <a:r>
              <a:rPr lang="en-US" sz="1944" dirty="0">
                <a:solidFill>
                  <a:schemeClr val="tx1">
                    <a:lumMod val="75000"/>
                    <a:lumOff val="25000"/>
                  </a:schemeClr>
                </a:solidFill>
                <a:cs typeface="Arial"/>
              </a:rPr>
              <a:t> Name</a:t>
            </a:r>
          </a:p>
          <a:p>
            <a:pPr algn="r">
              <a:lnSpc>
                <a:spcPct val="110000"/>
              </a:lnSpc>
            </a:pPr>
            <a:r>
              <a:rPr lang="en-US" sz="1458" dirty="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35496" y="1342941"/>
            <a:ext cx="7200384" cy="3158316"/>
          </a:xfrm>
          <a:prstGeom prst="rect">
            <a:avLst/>
          </a:prstGeom>
          <a:ln>
            <a:solidFill>
              <a:srgbClr val="FFFFFF"/>
            </a:solidFill>
          </a:ln>
        </p:spPr>
        <p:txBody>
          <a:bodyPr vert="horz"/>
          <a:lstStyle>
            <a:lvl1pPr algn="ctr">
              <a:defRPr lang="en-US" sz="2592" b="0" smtClean="0">
                <a:solidFill>
                  <a:srgbClr val="BB0032"/>
                </a:solidFill>
                <a:cs typeface="Arial"/>
              </a:defRPr>
            </a:lvl1pPr>
          </a:lstStyle>
          <a:p>
            <a:pPr lvl="0"/>
            <a:r>
              <a:rPr lang="en-US" sz="5265" b="0" dirty="0">
                <a:solidFill>
                  <a:srgbClr val="BB0032"/>
                </a:solidFill>
                <a:latin typeface="+mj-lt"/>
                <a:cs typeface="Arial"/>
              </a:rPr>
              <a:t>“Notable quotes</a:t>
            </a:r>
            <a:br>
              <a:rPr lang="en-US" sz="5265" b="0" dirty="0">
                <a:solidFill>
                  <a:srgbClr val="BB0032"/>
                </a:solidFill>
                <a:latin typeface="+mj-lt"/>
                <a:cs typeface="Arial"/>
              </a:rPr>
            </a:br>
            <a:r>
              <a:rPr lang="en-US" sz="5265" b="0" dirty="0">
                <a:solidFill>
                  <a:srgbClr val="BB0032"/>
                </a:solidFill>
                <a:latin typeface="+mj-lt"/>
                <a:cs typeface="Arial"/>
              </a:rPr>
              <a:t>goes right here,</a:t>
            </a:r>
            <a:br>
              <a:rPr lang="en-US" sz="5265" b="0" dirty="0">
                <a:solidFill>
                  <a:srgbClr val="BB0032"/>
                </a:solidFill>
                <a:latin typeface="+mj-lt"/>
                <a:cs typeface="Arial"/>
              </a:rPr>
            </a:br>
            <a:r>
              <a:rPr lang="en-US" sz="5265" b="0" dirty="0">
                <a:solidFill>
                  <a:srgbClr val="BB0032"/>
                </a:solidFill>
                <a:latin typeface="+mj-lt"/>
                <a:cs typeface="Arial"/>
              </a:rPr>
              <a:t>yes right here.”</a:t>
            </a:r>
            <a:endParaRPr lang="en-US" dirty="0"/>
          </a:p>
        </p:txBody>
      </p:sp>
      <p:sp>
        <p:nvSpPr>
          <p:cNvPr id="2" name="Date Placeholder 1"/>
          <p:cNvSpPr>
            <a:spLocks noGrp="1"/>
          </p:cNvSpPr>
          <p:nvPr>
            <p:ph type="dt" sz="half" idx="19"/>
          </p:nvPr>
        </p:nvSpPr>
        <p:spPr/>
        <p:txBody>
          <a:bodyPr/>
          <a:lstStyle/>
          <a:p>
            <a:r>
              <a:rPr lang="en-US"/>
              <a:t>08/06/20</a:t>
            </a:r>
          </a:p>
        </p:txBody>
      </p:sp>
      <p:sp>
        <p:nvSpPr>
          <p:cNvPr id="3" name="Footer Placeholder 2"/>
          <p:cNvSpPr>
            <a:spLocks noGrp="1"/>
          </p:cNvSpPr>
          <p:nvPr>
            <p:ph type="ftr" sz="quarter" idx="20"/>
          </p:nvPr>
        </p:nvSpPr>
        <p:spPr/>
        <p:txBody>
          <a:bodyPr/>
          <a:lstStyle/>
          <a:p>
            <a:r>
              <a:rPr lang="en-US"/>
              <a:t>1.04</a:t>
            </a:r>
          </a:p>
        </p:txBody>
      </p:sp>
      <p:sp>
        <p:nvSpPr>
          <p:cNvPr id="4" name="Slide Number Placeholder 3"/>
          <p:cNvSpPr>
            <a:spLocks noGrp="1"/>
          </p:cNvSpPr>
          <p:nvPr>
            <p:ph type="sldNum" sz="quarter" idx="21"/>
          </p:nvPr>
        </p:nvSpPr>
        <p:spPr/>
        <p:txBody>
          <a:bodyPr/>
          <a:lstStyle/>
          <a:p>
            <a:fld id="{B1397880-C43F-4348-967F-34096326215A}" type="slidenum">
              <a:rPr lang="en-US" smtClean="0"/>
              <a:t>‹#›</a:t>
            </a:fld>
            <a:endParaRPr lang="en-US"/>
          </a:p>
        </p:txBody>
      </p:sp>
    </p:spTree>
    <p:extLst>
      <p:ext uri="{BB962C8B-B14F-4D97-AF65-F5344CB8AC3E}">
        <p14:creationId xmlns:p14="http://schemas.microsoft.com/office/powerpoint/2010/main" val="1056011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769951"/>
            <a:ext cx="9144000" cy="4945053"/>
          </a:xfrm>
          <a:prstGeom prst="rect">
            <a:avLst/>
          </a:prstGeom>
        </p:spPr>
        <p:txBody>
          <a:bodyPr vert="horz"/>
          <a:lstStyle>
            <a:lvl1pPr>
              <a:defRPr>
                <a:solidFill>
                  <a:schemeClr val="bg1">
                    <a:lumMod val="75000"/>
                  </a:schemeClr>
                </a:solidFill>
              </a:defRPr>
            </a:lvl1pPr>
          </a:lstStyle>
          <a:p>
            <a:r>
              <a:rPr lang="en-US" dirty="0"/>
              <a:t>Full slide picture</a:t>
            </a:r>
          </a:p>
        </p:txBody>
      </p:sp>
      <p:sp>
        <p:nvSpPr>
          <p:cNvPr id="12" name="Content Placeholder 2"/>
          <p:cNvSpPr>
            <a:spLocks noGrp="1"/>
          </p:cNvSpPr>
          <p:nvPr>
            <p:ph idx="14"/>
          </p:nvPr>
        </p:nvSpPr>
        <p:spPr>
          <a:xfrm>
            <a:off x="4868543" y="1196753"/>
            <a:ext cx="3998890" cy="1533562"/>
          </a:xfrm>
          <a:prstGeom prst="rect">
            <a:avLst/>
          </a:prstGeom>
          <a:ln w="28575" cmpd="sng">
            <a:solidFill>
              <a:srgbClr val="636D6E"/>
            </a:solidFill>
          </a:ln>
          <a:effectLst/>
        </p:spPr>
        <p:txBody>
          <a:bodyPr/>
          <a:lstStyle>
            <a:lvl1pPr marL="74066">
              <a:lnSpc>
                <a:spcPts val="2786"/>
              </a:lnSpc>
              <a:spcBef>
                <a:spcPts val="0"/>
              </a:spcBef>
              <a:defRPr sz="1620" b="1">
                <a:solidFill>
                  <a:srgbClr val="636D6E"/>
                </a:solidFill>
              </a:defRPr>
            </a:lvl1pPr>
            <a:lvl2pPr marL="74066" indent="148131">
              <a:spcBef>
                <a:spcPts val="162"/>
              </a:spcBef>
              <a:spcAft>
                <a:spcPts val="0"/>
              </a:spcAft>
              <a:buClr>
                <a:srgbClr val="BB0000"/>
              </a:buClr>
              <a:buFont typeface="Arial"/>
              <a:buChar char="•"/>
              <a:defRPr sz="1296">
                <a:solidFill>
                  <a:srgbClr val="636D6E"/>
                </a:solidFill>
              </a:defRPr>
            </a:lvl2pPr>
            <a:lvl3pPr marL="74066" indent="148131">
              <a:spcBef>
                <a:spcPts val="162"/>
              </a:spcBef>
              <a:spcAft>
                <a:spcPts val="0"/>
              </a:spcAft>
              <a:buClr>
                <a:srgbClr val="BB0000"/>
              </a:buClr>
              <a:defRPr sz="1296">
                <a:solidFill>
                  <a:srgbClr val="636D6E"/>
                </a:solidFill>
              </a:defRPr>
            </a:lvl3pPr>
            <a:lvl5pPr marL="407362" indent="0">
              <a:spcBef>
                <a:spcPts val="284"/>
              </a:spcBef>
              <a:buFont typeface="Arial"/>
              <a:buNone/>
              <a:defRPr sz="1458">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Date Placeholder 1"/>
          <p:cNvSpPr>
            <a:spLocks noGrp="1"/>
          </p:cNvSpPr>
          <p:nvPr>
            <p:ph type="dt" sz="half" idx="15"/>
          </p:nvPr>
        </p:nvSpPr>
        <p:spPr/>
        <p:txBody>
          <a:bodyPr/>
          <a:lstStyle/>
          <a:p>
            <a:r>
              <a:rPr lang="en-US"/>
              <a:t>08/06/20</a:t>
            </a:r>
          </a:p>
        </p:txBody>
      </p:sp>
      <p:sp>
        <p:nvSpPr>
          <p:cNvPr id="3" name="Footer Placeholder 2"/>
          <p:cNvSpPr>
            <a:spLocks noGrp="1"/>
          </p:cNvSpPr>
          <p:nvPr>
            <p:ph type="ftr" sz="quarter" idx="16"/>
          </p:nvPr>
        </p:nvSpPr>
        <p:spPr/>
        <p:txBody>
          <a:bodyPr/>
          <a:lstStyle/>
          <a:p>
            <a:r>
              <a:rPr lang="en-US"/>
              <a:t>1.04</a:t>
            </a:r>
          </a:p>
        </p:txBody>
      </p:sp>
      <p:sp>
        <p:nvSpPr>
          <p:cNvPr id="4" name="Slide Number Placeholder 3"/>
          <p:cNvSpPr>
            <a:spLocks noGrp="1"/>
          </p:cNvSpPr>
          <p:nvPr>
            <p:ph type="sldNum" sz="quarter" idx="17"/>
          </p:nvPr>
        </p:nvSpPr>
        <p:spPr/>
        <p:txBody>
          <a:bodyPr/>
          <a:lstStyle/>
          <a:p>
            <a:fld id="{B1397880-C43F-4348-967F-34096326215A}" type="slidenum">
              <a:rPr lang="en-US" smtClean="0"/>
              <a:t>‹#›</a:t>
            </a:fld>
            <a:endParaRPr lang="en-US"/>
          </a:p>
        </p:txBody>
      </p:sp>
    </p:spTree>
    <p:extLst>
      <p:ext uri="{BB962C8B-B14F-4D97-AF65-F5344CB8AC3E}">
        <p14:creationId xmlns:p14="http://schemas.microsoft.com/office/powerpoint/2010/main" val="358981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1" y="769951"/>
            <a:ext cx="3883850" cy="4945053"/>
          </a:xfrm>
          <a:prstGeom prst="rect">
            <a:avLst/>
          </a:prstGeom>
        </p:spPr>
        <p:txBody>
          <a:bodyPr vert="horz"/>
          <a:lstStyle>
            <a:lvl1pPr>
              <a:defRPr>
                <a:solidFill>
                  <a:srgbClr val="BFBFBF"/>
                </a:solidFill>
              </a:defRPr>
            </a:lvl1pPr>
          </a:lstStyle>
          <a:p>
            <a:r>
              <a:rPr lang="en-US" dirty="0"/>
              <a:t>½ slide picture</a:t>
            </a:r>
          </a:p>
        </p:txBody>
      </p:sp>
      <p:sp>
        <p:nvSpPr>
          <p:cNvPr id="8" name="Content Placeholder 2"/>
          <p:cNvSpPr>
            <a:spLocks noGrp="1"/>
          </p:cNvSpPr>
          <p:nvPr>
            <p:ph idx="14"/>
          </p:nvPr>
        </p:nvSpPr>
        <p:spPr>
          <a:xfrm>
            <a:off x="4137601" y="1525323"/>
            <a:ext cx="4701503" cy="3771636"/>
          </a:xfrm>
          <a:prstGeom prst="rect">
            <a:avLst/>
          </a:prstGeom>
          <a:ln>
            <a:solidFill>
              <a:srgbClr val="FFFFFF"/>
            </a:solidFill>
          </a:ln>
        </p:spPr>
        <p:txBody>
          <a:bodyPr/>
          <a:lstStyle>
            <a:lvl1pPr>
              <a:lnSpc>
                <a:spcPts val="2786"/>
              </a:lnSpc>
              <a:spcBef>
                <a:spcPts val="0"/>
              </a:spcBef>
              <a:defRPr>
                <a:solidFill>
                  <a:srgbClr val="BB0000"/>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2"/>
          <p:cNvSpPr>
            <a:spLocks noGrp="1"/>
          </p:cNvSpPr>
          <p:nvPr>
            <p:ph idx="16" hasCustomPrompt="1"/>
          </p:nvPr>
        </p:nvSpPr>
        <p:spPr>
          <a:xfrm>
            <a:off x="4315392" y="877467"/>
            <a:ext cx="4642822" cy="530099"/>
          </a:xfrm>
          <a:prstGeom prst="rect">
            <a:avLst/>
          </a:prstGeom>
          <a:ln>
            <a:solidFill>
              <a:schemeClr val="bg1"/>
            </a:solidFill>
          </a:ln>
        </p:spPr>
        <p:txBody>
          <a:bodyPr/>
          <a:lstStyle>
            <a:lvl1pPr algn="r">
              <a:lnSpc>
                <a:spcPts val="1328"/>
              </a:lnSpc>
              <a:spcBef>
                <a:spcPts val="0"/>
              </a:spcBef>
              <a:defRPr sz="1296" b="1" baseline="0">
                <a:solidFill>
                  <a:schemeClr val="tx1">
                    <a:lumMod val="65000"/>
                    <a:lumOff val="35000"/>
                  </a:schemeClr>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lvl="0"/>
            <a:r>
              <a:rPr lang="en-US" dirty="0"/>
              <a:t>TOPIC TITLE HERE</a:t>
            </a:r>
          </a:p>
        </p:txBody>
      </p:sp>
      <p:sp>
        <p:nvSpPr>
          <p:cNvPr id="2" name="Date Placeholder 1"/>
          <p:cNvSpPr>
            <a:spLocks noGrp="1"/>
          </p:cNvSpPr>
          <p:nvPr>
            <p:ph type="dt" sz="half" idx="17"/>
          </p:nvPr>
        </p:nvSpPr>
        <p:spPr/>
        <p:txBody>
          <a:bodyPr/>
          <a:lstStyle/>
          <a:p>
            <a:r>
              <a:rPr lang="en-US"/>
              <a:t>08/06/20</a:t>
            </a:r>
          </a:p>
        </p:txBody>
      </p:sp>
      <p:sp>
        <p:nvSpPr>
          <p:cNvPr id="3" name="Footer Placeholder 2"/>
          <p:cNvSpPr>
            <a:spLocks noGrp="1"/>
          </p:cNvSpPr>
          <p:nvPr>
            <p:ph type="ftr" sz="quarter" idx="18"/>
          </p:nvPr>
        </p:nvSpPr>
        <p:spPr/>
        <p:txBody>
          <a:bodyPr/>
          <a:lstStyle/>
          <a:p>
            <a:r>
              <a:rPr lang="en-US"/>
              <a:t>1.04</a:t>
            </a:r>
          </a:p>
        </p:txBody>
      </p:sp>
      <p:sp>
        <p:nvSpPr>
          <p:cNvPr id="4" name="Slide Number Placeholder 3"/>
          <p:cNvSpPr>
            <a:spLocks noGrp="1"/>
          </p:cNvSpPr>
          <p:nvPr>
            <p:ph type="sldNum" sz="quarter" idx="19"/>
          </p:nvPr>
        </p:nvSpPr>
        <p:spPr/>
        <p:txBody>
          <a:bodyPr/>
          <a:lstStyle/>
          <a:p>
            <a:fld id="{B1397880-C43F-4348-967F-34096326215A}" type="slidenum">
              <a:rPr lang="en-US" smtClean="0"/>
              <a:t>‹#›</a:t>
            </a:fld>
            <a:endParaRPr lang="en-US"/>
          </a:p>
        </p:txBody>
      </p:sp>
    </p:spTree>
    <p:extLst>
      <p:ext uri="{BB962C8B-B14F-4D97-AF65-F5344CB8AC3E}">
        <p14:creationId xmlns:p14="http://schemas.microsoft.com/office/powerpoint/2010/main" val="2500642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Content Placeholder 2"/>
          <p:cNvSpPr>
            <a:spLocks noGrp="1"/>
          </p:cNvSpPr>
          <p:nvPr>
            <p:ph idx="16" hasCustomPrompt="1"/>
          </p:nvPr>
        </p:nvSpPr>
        <p:spPr>
          <a:xfrm>
            <a:off x="4315392" y="877467"/>
            <a:ext cx="4642822" cy="530099"/>
          </a:xfrm>
          <a:prstGeom prst="rect">
            <a:avLst/>
          </a:prstGeom>
          <a:ln>
            <a:solidFill>
              <a:schemeClr val="bg1"/>
            </a:solidFill>
          </a:ln>
        </p:spPr>
        <p:txBody>
          <a:bodyPr/>
          <a:lstStyle>
            <a:lvl1pPr algn="r">
              <a:lnSpc>
                <a:spcPts val="1328"/>
              </a:lnSpc>
              <a:spcBef>
                <a:spcPts val="0"/>
              </a:spcBef>
              <a:defRPr sz="1296" b="1" baseline="0">
                <a:solidFill>
                  <a:schemeClr val="tx1">
                    <a:lumMod val="65000"/>
                    <a:lumOff val="35000"/>
                  </a:schemeClr>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lvl="0"/>
            <a:r>
              <a:rPr lang="en-US" dirty="0"/>
              <a:t>TOPIC TITLE HERE</a:t>
            </a:r>
          </a:p>
        </p:txBody>
      </p:sp>
      <p:sp>
        <p:nvSpPr>
          <p:cNvPr id="6" name="Content Placeholder 2"/>
          <p:cNvSpPr>
            <a:spLocks noGrp="1"/>
          </p:cNvSpPr>
          <p:nvPr>
            <p:ph idx="14"/>
          </p:nvPr>
        </p:nvSpPr>
        <p:spPr>
          <a:xfrm>
            <a:off x="1400403" y="1525323"/>
            <a:ext cx="6527582" cy="3771636"/>
          </a:xfrm>
          <a:prstGeom prst="rect">
            <a:avLst/>
          </a:prstGeom>
          <a:ln>
            <a:solidFill>
              <a:srgbClr val="FFFFFF"/>
            </a:solidFill>
          </a:ln>
        </p:spPr>
        <p:txBody>
          <a:bodyPr/>
          <a:lstStyle>
            <a:lvl1pPr algn="ctr">
              <a:lnSpc>
                <a:spcPts val="2786"/>
              </a:lnSpc>
              <a:spcBef>
                <a:spcPts val="0"/>
              </a:spcBef>
              <a:defRPr>
                <a:solidFill>
                  <a:schemeClr val="bg1">
                    <a:lumMod val="75000"/>
                  </a:schemeClr>
                </a:solidFill>
              </a:defRPr>
            </a:lvl1pPr>
            <a:lvl2pPr marL="0">
              <a:spcBef>
                <a:spcPts val="486"/>
              </a:spcBef>
              <a:defRPr sz="1944">
                <a:solidFill>
                  <a:schemeClr val="tx1">
                    <a:lumMod val="65000"/>
                    <a:lumOff val="35000"/>
                  </a:schemeClr>
                </a:solidFill>
              </a:defRPr>
            </a:lvl2pPr>
            <a:lvl3pPr>
              <a:spcBef>
                <a:spcPts val="0"/>
              </a:spcBef>
              <a:defRPr sz="1620">
                <a:solidFill>
                  <a:schemeClr val="tx1">
                    <a:lumMod val="65000"/>
                    <a:lumOff val="35000"/>
                  </a:schemeClr>
                </a:solidFill>
              </a:defRPr>
            </a:lvl3pPr>
            <a:lvl5pPr marL="407362" indent="0">
              <a:spcBef>
                <a:spcPts val="284"/>
              </a:spcBef>
              <a:buNone/>
              <a:defRPr sz="1296">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7"/>
          </p:nvPr>
        </p:nvSpPr>
        <p:spPr/>
        <p:txBody>
          <a:bodyPr/>
          <a:lstStyle/>
          <a:p>
            <a:r>
              <a:rPr lang="en-US"/>
              <a:t>08/06/20</a:t>
            </a:r>
          </a:p>
        </p:txBody>
      </p:sp>
      <p:sp>
        <p:nvSpPr>
          <p:cNvPr id="3" name="Footer Placeholder 2"/>
          <p:cNvSpPr>
            <a:spLocks noGrp="1"/>
          </p:cNvSpPr>
          <p:nvPr>
            <p:ph type="ftr" sz="quarter" idx="18"/>
          </p:nvPr>
        </p:nvSpPr>
        <p:spPr/>
        <p:txBody>
          <a:bodyPr/>
          <a:lstStyle/>
          <a:p>
            <a:r>
              <a:rPr lang="en-US"/>
              <a:t>1.04</a:t>
            </a:r>
          </a:p>
        </p:txBody>
      </p:sp>
      <p:sp>
        <p:nvSpPr>
          <p:cNvPr id="4" name="Slide Number Placeholder 3"/>
          <p:cNvSpPr>
            <a:spLocks noGrp="1"/>
          </p:cNvSpPr>
          <p:nvPr>
            <p:ph type="sldNum" sz="quarter" idx="19"/>
          </p:nvPr>
        </p:nvSpPr>
        <p:spPr/>
        <p:txBody>
          <a:bodyPr/>
          <a:lstStyle/>
          <a:p>
            <a:fld id="{B1397880-C43F-4348-967F-34096326215A}" type="slidenum">
              <a:rPr lang="en-US" smtClean="0"/>
              <a:t>‹#›</a:t>
            </a:fld>
            <a:endParaRPr lang="en-US"/>
          </a:p>
        </p:txBody>
      </p:sp>
    </p:spTree>
    <p:extLst>
      <p:ext uri="{BB962C8B-B14F-4D97-AF65-F5344CB8AC3E}">
        <p14:creationId xmlns:p14="http://schemas.microsoft.com/office/powerpoint/2010/main" val="166592420"/>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emf"/><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2478706"/>
            <a:ext cx="9144000" cy="2469006"/>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58"/>
          </a:p>
        </p:txBody>
      </p:sp>
      <p:pic>
        <p:nvPicPr>
          <p:cNvPr id="5" name="Picture 4" descr="OSU-Engineering-Horiz-RGBHEX.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586" y="1342135"/>
            <a:ext cx="4800600" cy="764801"/>
          </a:xfrm>
          <a:prstGeom prst="rect">
            <a:avLst/>
          </a:prstGeom>
        </p:spPr>
      </p:pic>
      <p:sp>
        <p:nvSpPr>
          <p:cNvPr id="2" name="Date Placeholder 1"/>
          <p:cNvSpPr>
            <a:spLocks noGrp="1"/>
          </p:cNvSpPr>
          <p:nvPr>
            <p:ph type="dt" sz="half" idx="2"/>
          </p:nvPr>
        </p:nvSpPr>
        <p:spPr>
          <a:xfrm>
            <a:off x="628650" y="5297488"/>
            <a:ext cx="2057400" cy="303212"/>
          </a:xfrm>
          <a:prstGeom prst="rect">
            <a:avLst/>
          </a:prstGeom>
        </p:spPr>
        <p:txBody>
          <a:bodyPr vert="horz" lIns="91440" tIns="45720" rIns="91440" bIns="45720" rtlCol="0" anchor="ctr"/>
          <a:lstStyle>
            <a:lvl1pPr algn="l">
              <a:defRPr sz="1200">
                <a:solidFill>
                  <a:schemeClr val="tx1"/>
                </a:solidFill>
              </a:defRPr>
            </a:lvl1pPr>
          </a:lstStyle>
          <a:p>
            <a:r>
              <a:rPr lang="en-US"/>
              <a:t>08/06/20</a:t>
            </a:r>
            <a:endParaRPr lang="en-US" dirty="0"/>
          </a:p>
        </p:txBody>
      </p:sp>
      <p:sp>
        <p:nvSpPr>
          <p:cNvPr id="3" name="Footer Placeholder 2"/>
          <p:cNvSpPr>
            <a:spLocks noGrp="1"/>
          </p:cNvSpPr>
          <p:nvPr>
            <p:ph type="ftr" sz="quarter" idx="3"/>
          </p:nvPr>
        </p:nvSpPr>
        <p:spPr>
          <a:xfrm>
            <a:off x="3028950" y="5297488"/>
            <a:ext cx="3086100" cy="303212"/>
          </a:xfrm>
          <a:prstGeom prst="rect">
            <a:avLst/>
          </a:prstGeom>
        </p:spPr>
        <p:txBody>
          <a:bodyPr vert="horz" lIns="91440" tIns="45720" rIns="91440" bIns="45720" rtlCol="0" anchor="ctr"/>
          <a:lstStyle>
            <a:lvl1pPr algn="ctr">
              <a:defRPr sz="1200">
                <a:solidFill>
                  <a:schemeClr val="tx1"/>
                </a:solidFill>
              </a:defRPr>
            </a:lvl1pPr>
          </a:lstStyle>
          <a:p>
            <a:r>
              <a:rPr lang="en-US"/>
              <a:t>1.04</a:t>
            </a:r>
            <a:endParaRPr lang="en-US" dirty="0"/>
          </a:p>
        </p:txBody>
      </p:sp>
      <p:sp>
        <p:nvSpPr>
          <p:cNvPr id="4" name="Slide Number Placeholder 3"/>
          <p:cNvSpPr>
            <a:spLocks noGrp="1"/>
          </p:cNvSpPr>
          <p:nvPr>
            <p:ph type="sldNum" sz="quarter" idx="4"/>
          </p:nvPr>
        </p:nvSpPr>
        <p:spPr>
          <a:xfrm>
            <a:off x="6457950" y="5297488"/>
            <a:ext cx="2057400" cy="303212"/>
          </a:xfrm>
          <a:prstGeom prst="rect">
            <a:avLst/>
          </a:prstGeom>
        </p:spPr>
        <p:txBody>
          <a:bodyPr vert="horz" lIns="91440" tIns="45720" rIns="91440" bIns="45720" rtlCol="0" anchor="ctr"/>
          <a:lstStyle>
            <a:lvl1pPr algn="r">
              <a:defRPr sz="1200">
                <a:solidFill>
                  <a:schemeClr val="tx1"/>
                </a:solidFill>
              </a:defRPr>
            </a:lvl1pPr>
          </a:lstStyle>
          <a:p>
            <a:fld id="{32A09193-EAF2-4301-B52C-56DEBF087E18}" type="slidenum">
              <a:rPr lang="en-US" smtClean="0"/>
              <a:pPr/>
              <a:t>‹#›</a:t>
            </a:fld>
            <a:endParaRPr lang="en-US" dirty="0"/>
          </a:p>
        </p:txBody>
      </p:sp>
    </p:spTree>
    <p:extLst>
      <p:ext uri="{BB962C8B-B14F-4D97-AF65-F5344CB8AC3E}">
        <p14:creationId xmlns:p14="http://schemas.microsoft.com/office/powerpoint/2010/main" val="651090738"/>
      </p:ext>
    </p:extLst>
  </p:cSld>
  <p:clrMap bg1="lt1" tx1="dk1" bg2="lt2" tx2="dk2" accent1="accent1" accent2="accent2" accent3="accent3" accent4="accent4" accent5="accent5" accent6="accent6" hlink="hlink" folHlink="folHlink"/>
  <p:sldLayoutIdLst>
    <p:sldLayoutId id="2147483673" r:id="rId1"/>
  </p:sldLayoutIdLst>
  <p:hf hdr="0"/>
  <p:txStyles>
    <p:titleStyle>
      <a:lvl1pPr algn="ctr" defTabSz="370328" rtl="0" eaLnBrk="1" latinLnBrk="0" hangingPunct="1">
        <a:spcBef>
          <a:spcPct val="0"/>
        </a:spcBef>
        <a:buNone/>
        <a:defRPr sz="3564" kern="1200">
          <a:solidFill>
            <a:schemeClr val="tx1"/>
          </a:solidFill>
          <a:latin typeface="+mj-lt"/>
          <a:ea typeface="+mj-ea"/>
          <a:cs typeface="+mj-cs"/>
        </a:defRPr>
      </a:lvl1pPr>
    </p:titleStyle>
    <p:bodyStyle>
      <a:lvl1pPr marL="0" indent="0" algn="l" defTabSz="370328" rtl="0" eaLnBrk="1" latinLnBrk="0" hangingPunct="1">
        <a:spcBef>
          <a:spcPct val="20000"/>
        </a:spcBef>
        <a:buFont typeface="Arial"/>
        <a:buNone/>
        <a:defRPr sz="2592" kern="1200">
          <a:solidFill>
            <a:schemeClr val="tx1"/>
          </a:solidFill>
          <a:latin typeface="+mn-lt"/>
          <a:ea typeface="+mn-ea"/>
          <a:cs typeface="+mn-cs"/>
        </a:defRPr>
      </a:lvl1pPr>
      <a:lvl2pPr marL="601784" indent="-231455" algn="l" defTabSz="370328" rtl="0" eaLnBrk="1" latinLnBrk="0" hangingPunct="1">
        <a:spcBef>
          <a:spcPct val="20000"/>
        </a:spcBef>
        <a:buFont typeface="Arial"/>
        <a:buChar char="–"/>
        <a:defRPr sz="2268" kern="1200">
          <a:solidFill>
            <a:schemeClr val="tx1"/>
          </a:solidFill>
          <a:latin typeface="+mn-lt"/>
          <a:ea typeface="+mn-ea"/>
          <a:cs typeface="+mn-cs"/>
        </a:defRPr>
      </a:lvl2pPr>
      <a:lvl3pPr marL="925820" indent="-185163" algn="l" defTabSz="370328" rtl="0" eaLnBrk="1" latinLnBrk="0" hangingPunct="1">
        <a:spcBef>
          <a:spcPct val="20000"/>
        </a:spcBef>
        <a:buFont typeface="Arial"/>
        <a:buChar char="•"/>
        <a:defRPr sz="1944" kern="1200">
          <a:solidFill>
            <a:schemeClr val="tx1"/>
          </a:solidFill>
          <a:latin typeface="+mn-lt"/>
          <a:ea typeface="+mn-ea"/>
          <a:cs typeface="+mn-cs"/>
        </a:defRPr>
      </a:lvl3pPr>
      <a:lvl4pPr marL="1296149" indent="-185163" algn="l" defTabSz="370328" rtl="0" eaLnBrk="1" latinLnBrk="0" hangingPunct="1">
        <a:spcBef>
          <a:spcPct val="20000"/>
        </a:spcBef>
        <a:buFont typeface="Arial"/>
        <a:buChar char="–"/>
        <a:defRPr sz="1620" kern="1200">
          <a:solidFill>
            <a:schemeClr val="tx1"/>
          </a:solidFill>
          <a:latin typeface="+mn-lt"/>
          <a:ea typeface="+mn-ea"/>
          <a:cs typeface="+mn-cs"/>
        </a:defRPr>
      </a:lvl4pPr>
      <a:lvl5pPr marL="1666477" indent="-185163" algn="l" defTabSz="370328" rtl="0" eaLnBrk="1" latinLnBrk="0" hangingPunct="1">
        <a:spcBef>
          <a:spcPct val="20000"/>
        </a:spcBef>
        <a:buFont typeface="Arial"/>
        <a:buChar char="»"/>
        <a:defRPr sz="1620" kern="1200">
          <a:solidFill>
            <a:schemeClr val="tx1"/>
          </a:solidFill>
          <a:latin typeface="+mn-lt"/>
          <a:ea typeface="+mn-ea"/>
          <a:cs typeface="+mn-cs"/>
        </a:defRPr>
      </a:lvl5pPr>
      <a:lvl6pPr marL="2036806" indent="-185163" algn="l" defTabSz="370328" rtl="0" eaLnBrk="1" latinLnBrk="0" hangingPunct="1">
        <a:spcBef>
          <a:spcPct val="20000"/>
        </a:spcBef>
        <a:buFont typeface="Arial"/>
        <a:buChar char="•"/>
        <a:defRPr sz="1620" kern="1200">
          <a:solidFill>
            <a:schemeClr val="tx1"/>
          </a:solidFill>
          <a:latin typeface="+mn-lt"/>
          <a:ea typeface="+mn-ea"/>
          <a:cs typeface="+mn-cs"/>
        </a:defRPr>
      </a:lvl6pPr>
      <a:lvl7pPr marL="2407134" indent="-185163" algn="l" defTabSz="370328" rtl="0" eaLnBrk="1" latinLnBrk="0" hangingPunct="1">
        <a:spcBef>
          <a:spcPct val="20000"/>
        </a:spcBef>
        <a:buFont typeface="Arial"/>
        <a:buChar char="•"/>
        <a:defRPr sz="1620" kern="1200">
          <a:solidFill>
            <a:schemeClr val="tx1"/>
          </a:solidFill>
          <a:latin typeface="+mn-lt"/>
          <a:ea typeface="+mn-ea"/>
          <a:cs typeface="+mn-cs"/>
        </a:defRPr>
      </a:lvl7pPr>
      <a:lvl8pPr marL="2777462" indent="-185163" algn="l" defTabSz="370328" rtl="0" eaLnBrk="1" latinLnBrk="0" hangingPunct="1">
        <a:spcBef>
          <a:spcPct val="20000"/>
        </a:spcBef>
        <a:buFont typeface="Arial"/>
        <a:buChar char="•"/>
        <a:defRPr sz="1620" kern="1200">
          <a:solidFill>
            <a:schemeClr val="tx1"/>
          </a:solidFill>
          <a:latin typeface="+mn-lt"/>
          <a:ea typeface="+mn-ea"/>
          <a:cs typeface="+mn-cs"/>
        </a:defRPr>
      </a:lvl8pPr>
      <a:lvl9pPr marL="3147791" indent="-185163" algn="l" defTabSz="370328" rtl="0" eaLnBrk="1" latinLnBrk="0" hangingPunct="1">
        <a:spcBef>
          <a:spcPct val="20000"/>
        </a:spcBef>
        <a:buFont typeface="Arial"/>
        <a:buChar char="•"/>
        <a:defRPr sz="1620" kern="1200">
          <a:solidFill>
            <a:schemeClr val="tx1"/>
          </a:solidFill>
          <a:latin typeface="+mn-lt"/>
          <a:ea typeface="+mn-ea"/>
          <a:cs typeface="+mn-cs"/>
        </a:defRPr>
      </a:lvl9pPr>
    </p:bodyStyle>
    <p:otherStyle>
      <a:defPPr>
        <a:defRPr lang="en-US"/>
      </a:defPPr>
      <a:lvl1pPr marL="0" algn="l" defTabSz="370328" rtl="0" eaLnBrk="1" latinLnBrk="0" hangingPunct="1">
        <a:defRPr sz="1458" kern="1200">
          <a:solidFill>
            <a:schemeClr val="tx1"/>
          </a:solidFill>
          <a:latin typeface="+mn-lt"/>
          <a:ea typeface="+mn-ea"/>
          <a:cs typeface="+mn-cs"/>
        </a:defRPr>
      </a:lvl1pPr>
      <a:lvl2pPr marL="370328" algn="l" defTabSz="370328" rtl="0" eaLnBrk="1" latinLnBrk="0" hangingPunct="1">
        <a:defRPr sz="1458" kern="1200">
          <a:solidFill>
            <a:schemeClr val="tx1"/>
          </a:solidFill>
          <a:latin typeface="+mn-lt"/>
          <a:ea typeface="+mn-ea"/>
          <a:cs typeface="+mn-cs"/>
        </a:defRPr>
      </a:lvl2pPr>
      <a:lvl3pPr marL="740657" algn="l" defTabSz="370328" rtl="0" eaLnBrk="1" latinLnBrk="0" hangingPunct="1">
        <a:defRPr sz="1458" kern="1200">
          <a:solidFill>
            <a:schemeClr val="tx1"/>
          </a:solidFill>
          <a:latin typeface="+mn-lt"/>
          <a:ea typeface="+mn-ea"/>
          <a:cs typeface="+mn-cs"/>
        </a:defRPr>
      </a:lvl3pPr>
      <a:lvl4pPr marL="1110985" algn="l" defTabSz="370328" rtl="0" eaLnBrk="1" latinLnBrk="0" hangingPunct="1">
        <a:defRPr sz="1458" kern="1200">
          <a:solidFill>
            <a:schemeClr val="tx1"/>
          </a:solidFill>
          <a:latin typeface="+mn-lt"/>
          <a:ea typeface="+mn-ea"/>
          <a:cs typeface="+mn-cs"/>
        </a:defRPr>
      </a:lvl4pPr>
      <a:lvl5pPr marL="1481314" algn="l" defTabSz="370328" rtl="0" eaLnBrk="1" latinLnBrk="0" hangingPunct="1">
        <a:defRPr sz="1458" kern="1200">
          <a:solidFill>
            <a:schemeClr val="tx1"/>
          </a:solidFill>
          <a:latin typeface="+mn-lt"/>
          <a:ea typeface="+mn-ea"/>
          <a:cs typeface="+mn-cs"/>
        </a:defRPr>
      </a:lvl5pPr>
      <a:lvl6pPr marL="1851642" algn="l" defTabSz="370328" rtl="0" eaLnBrk="1" latinLnBrk="0" hangingPunct="1">
        <a:defRPr sz="1458" kern="1200">
          <a:solidFill>
            <a:schemeClr val="tx1"/>
          </a:solidFill>
          <a:latin typeface="+mn-lt"/>
          <a:ea typeface="+mn-ea"/>
          <a:cs typeface="+mn-cs"/>
        </a:defRPr>
      </a:lvl6pPr>
      <a:lvl7pPr marL="2221970" algn="l" defTabSz="370328" rtl="0" eaLnBrk="1" latinLnBrk="0" hangingPunct="1">
        <a:defRPr sz="1458" kern="1200">
          <a:solidFill>
            <a:schemeClr val="tx1"/>
          </a:solidFill>
          <a:latin typeface="+mn-lt"/>
          <a:ea typeface="+mn-ea"/>
          <a:cs typeface="+mn-cs"/>
        </a:defRPr>
      </a:lvl7pPr>
      <a:lvl8pPr marL="2592298" algn="l" defTabSz="370328" rtl="0" eaLnBrk="1" latinLnBrk="0" hangingPunct="1">
        <a:defRPr sz="1458" kern="1200">
          <a:solidFill>
            <a:schemeClr val="tx1"/>
          </a:solidFill>
          <a:latin typeface="+mn-lt"/>
          <a:ea typeface="+mn-ea"/>
          <a:cs typeface="+mn-cs"/>
        </a:defRPr>
      </a:lvl8pPr>
      <a:lvl9pPr marL="2962626" algn="l" defTabSz="370328" rtl="0" eaLnBrk="1" latinLnBrk="0" hangingPunct="1">
        <a:defRPr sz="145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4"/>
            <a:ext cx="9144000" cy="758472"/>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58"/>
          </a:p>
        </p:txBody>
      </p:sp>
      <p:pic>
        <p:nvPicPr>
          <p:cNvPr id="6" name="Picture 5" descr="OSU-Engineering-K-Horiz-RGBHEX white.eps"/>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6917" y="176341"/>
            <a:ext cx="2438400" cy="392729"/>
          </a:xfrm>
          <a:prstGeom prst="rect">
            <a:avLst/>
          </a:prstGeom>
        </p:spPr>
      </p:pic>
      <p:sp>
        <p:nvSpPr>
          <p:cNvPr id="5" name="Content Placeholder 2"/>
          <p:cNvSpPr txBox="1">
            <a:spLocks/>
          </p:cNvSpPr>
          <p:nvPr/>
        </p:nvSpPr>
        <p:spPr>
          <a:xfrm>
            <a:off x="5573888" y="115853"/>
            <a:ext cx="3392206" cy="557343"/>
          </a:xfrm>
          <a:prstGeom prst="rect">
            <a:avLst/>
          </a:prstGeom>
          <a:ln>
            <a:solidFill>
              <a:srgbClr val="BB0000"/>
            </a:solidFill>
          </a:ln>
        </p:spPr>
        <p:txBody>
          <a:bodyPr/>
          <a:lstStyle>
            <a:lvl1pPr marL="0" indent="0" algn="r" defTabSz="457200" rtl="0" eaLnBrk="1" latinLnBrk="0" hangingPunct="1">
              <a:lnSpc>
                <a:spcPts val="1640"/>
              </a:lnSpc>
              <a:spcBef>
                <a:spcPts val="0"/>
              </a:spcBef>
              <a:buFont typeface="Arial"/>
              <a:buNone/>
              <a:defRPr sz="1300" kern="1200" baseline="0">
                <a:solidFill>
                  <a:schemeClr val="bg1"/>
                </a:solidFill>
                <a:latin typeface="+mn-lt"/>
                <a:ea typeface="+mn-ea"/>
                <a:cs typeface="+mn-cs"/>
              </a:defRPr>
            </a:lvl1pPr>
            <a:lvl2pPr marL="0" indent="0" algn="l" defTabSz="457200" rtl="0" eaLnBrk="1" latinLnBrk="0" hangingPunct="1">
              <a:spcBef>
                <a:spcPts val="600"/>
              </a:spcBef>
              <a:buFont typeface="Arial"/>
              <a:buNone/>
              <a:defRPr sz="2400" kern="1200">
                <a:solidFill>
                  <a:schemeClr val="tx1">
                    <a:lumMod val="65000"/>
                    <a:lumOff val="35000"/>
                  </a:schemeClr>
                </a:solidFill>
                <a:latin typeface="+mn-lt"/>
                <a:ea typeface="+mn-ea"/>
                <a:cs typeface="+mn-cs"/>
              </a:defRPr>
            </a:lvl2pPr>
            <a:lvl3pPr marL="0" indent="-228600" algn="l" defTabSz="457200" rtl="0" eaLnBrk="1" latinLnBrk="0" hangingPunct="1">
              <a:spcBef>
                <a:spcPts val="0"/>
              </a:spcBef>
              <a:buFont typeface="Arial"/>
              <a:buChar char="•"/>
              <a:defRPr sz="2000" kern="1200">
                <a:solidFill>
                  <a:schemeClr val="tx1">
                    <a:lumMod val="65000"/>
                    <a:lumOff val="35000"/>
                  </a:schemeClr>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502920" indent="0" algn="l" defTabSz="457200" rtl="0" eaLnBrk="1" latinLnBrk="0" hangingPunct="1">
              <a:spcBef>
                <a:spcPts val="350"/>
              </a:spcBef>
              <a:buFont typeface="Arial"/>
              <a:buNone/>
              <a:defRPr sz="16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53" dirty="0"/>
              <a:t>Department of Engineering Education</a:t>
            </a:r>
          </a:p>
          <a:p>
            <a:r>
              <a:rPr lang="en-US" sz="1053" dirty="0"/>
              <a:t>ENGR 1281H</a:t>
            </a:r>
          </a:p>
        </p:txBody>
      </p:sp>
      <p:sp>
        <p:nvSpPr>
          <p:cNvPr id="3" name="Date Placeholder 2"/>
          <p:cNvSpPr>
            <a:spLocks noGrp="1"/>
          </p:cNvSpPr>
          <p:nvPr>
            <p:ph type="dt" sz="half" idx="2"/>
          </p:nvPr>
        </p:nvSpPr>
        <p:spPr>
          <a:xfrm>
            <a:off x="628650" y="5297488"/>
            <a:ext cx="2057400" cy="303212"/>
          </a:xfrm>
          <a:prstGeom prst="rect">
            <a:avLst/>
          </a:prstGeom>
        </p:spPr>
        <p:txBody>
          <a:bodyPr vert="horz" lIns="91440" tIns="45720" rIns="91440" bIns="45720" rtlCol="0" anchor="ctr"/>
          <a:lstStyle>
            <a:lvl1pPr algn="l">
              <a:defRPr sz="1200">
                <a:solidFill>
                  <a:schemeClr val="tx1"/>
                </a:solidFill>
              </a:defRPr>
            </a:lvl1pPr>
          </a:lstStyle>
          <a:p>
            <a:r>
              <a:rPr lang="en-US"/>
              <a:t>08/06/20</a:t>
            </a:r>
            <a:endParaRPr lang="en-US" dirty="0"/>
          </a:p>
        </p:txBody>
      </p:sp>
      <p:sp>
        <p:nvSpPr>
          <p:cNvPr id="4" name="Footer Placeholder 3"/>
          <p:cNvSpPr>
            <a:spLocks noGrp="1"/>
          </p:cNvSpPr>
          <p:nvPr>
            <p:ph type="ftr" sz="quarter" idx="3"/>
          </p:nvPr>
        </p:nvSpPr>
        <p:spPr>
          <a:xfrm>
            <a:off x="3028950" y="5297488"/>
            <a:ext cx="3086100" cy="303212"/>
          </a:xfrm>
          <a:prstGeom prst="rect">
            <a:avLst/>
          </a:prstGeom>
        </p:spPr>
        <p:txBody>
          <a:bodyPr vert="horz" lIns="91440" tIns="45720" rIns="91440" bIns="45720" rtlCol="0" anchor="ctr"/>
          <a:lstStyle>
            <a:lvl1pPr algn="ctr">
              <a:defRPr sz="1200">
                <a:solidFill>
                  <a:schemeClr val="tx1"/>
                </a:solidFill>
              </a:defRPr>
            </a:lvl1pPr>
          </a:lstStyle>
          <a:p>
            <a:r>
              <a:rPr lang="en-US"/>
              <a:t>1.04</a:t>
            </a:r>
            <a:endParaRPr lang="en-US" dirty="0"/>
          </a:p>
        </p:txBody>
      </p:sp>
      <p:sp>
        <p:nvSpPr>
          <p:cNvPr id="7" name="Slide Number Placeholder 6"/>
          <p:cNvSpPr>
            <a:spLocks noGrp="1"/>
          </p:cNvSpPr>
          <p:nvPr>
            <p:ph type="sldNum" sz="quarter" idx="4"/>
          </p:nvPr>
        </p:nvSpPr>
        <p:spPr>
          <a:xfrm>
            <a:off x="6457950" y="5297488"/>
            <a:ext cx="2057400" cy="303212"/>
          </a:xfrm>
          <a:prstGeom prst="rect">
            <a:avLst/>
          </a:prstGeom>
        </p:spPr>
        <p:txBody>
          <a:bodyPr vert="horz" lIns="91440" tIns="45720" rIns="91440" bIns="45720" rtlCol="0" anchor="ctr"/>
          <a:lstStyle>
            <a:lvl1pPr algn="r">
              <a:defRPr sz="1200">
                <a:solidFill>
                  <a:schemeClr val="tx1"/>
                </a:solidFill>
              </a:defRPr>
            </a:lvl1pPr>
          </a:lstStyle>
          <a:p>
            <a:fld id="{B1397880-C43F-4348-967F-34096326215A}" type="slidenum">
              <a:rPr lang="en-US" smtClean="0"/>
              <a:pPr/>
              <a:t>‹#›</a:t>
            </a:fld>
            <a:endParaRPr lang="en-US" dirty="0"/>
          </a:p>
        </p:txBody>
      </p:sp>
    </p:spTree>
    <p:extLst>
      <p:ext uri="{BB962C8B-B14F-4D97-AF65-F5344CB8AC3E}">
        <p14:creationId xmlns:p14="http://schemas.microsoft.com/office/powerpoint/2010/main" val="1380029750"/>
      </p:ext>
    </p:extLst>
  </p:cSld>
  <p:clrMap bg1="lt1" tx1="dk1" bg2="lt2" tx2="dk2" accent1="accent1" accent2="accent2" accent3="accent3" accent4="accent4" accent5="accent5" accent6="accent6" hlink="hlink" folHlink="folHlink"/>
  <p:sldLayoutIdLst>
    <p:sldLayoutId id="2147483679" r:id="rId1"/>
    <p:sldLayoutId id="2147483694" r:id="rId2"/>
    <p:sldLayoutId id="2147483678" r:id="rId3"/>
    <p:sldLayoutId id="2147483680" r:id="rId4"/>
    <p:sldLayoutId id="2147483681" r:id="rId5"/>
    <p:sldLayoutId id="2147483682" r:id="rId6"/>
    <p:sldLayoutId id="2147483683" r:id="rId7"/>
    <p:sldLayoutId id="2147483684" r:id="rId8"/>
  </p:sldLayoutIdLst>
  <p:hf hdr="0"/>
  <p:txStyles>
    <p:titleStyle>
      <a:lvl1pPr algn="ctr" defTabSz="370328" rtl="0" eaLnBrk="1" latinLnBrk="0" hangingPunct="1">
        <a:spcBef>
          <a:spcPct val="0"/>
        </a:spcBef>
        <a:buNone/>
        <a:defRPr sz="3564" kern="1200">
          <a:solidFill>
            <a:schemeClr val="tx1"/>
          </a:solidFill>
          <a:latin typeface="+mj-lt"/>
          <a:ea typeface="+mj-ea"/>
          <a:cs typeface="+mj-cs"/>
        </a:defRPr>
      </a:lvl1pPr>
    </p:titleStyle>
    <p:bodyStyle>
      <a:lvl1pPr marL="0" indent="0" algn="l" defTabSz="370328" rtl="0" eaLnBrk="1" latinLnBrk="0" hangingPunct="1">
        <a:spcBef>
          <a:spcPct val="20000"/>
        </a:spcBef>
        <a:buFont typeface="Arial"/>
        <a:buNone/>
        <a:defRPr sz="2592" kern="1200">
          <a:solidFill>
            <a:schemeClr val="tx1"/>
          </a:solidFill>
          <a:latin typeface="+mn-lt"/>
          <a:ea typeface="+mn-ea"/>
          <a:cs typeface="+mn-cs"/>
        </a:defRPr>
      </a:lvl1pPr>
      <a:lvl2pPr marL="370328" indent="0" algn="l" defTabSz="370328" rtl="0" eaLnBrk="1" latinLnBrk="0" hangingPunct="1">
        <a:spcBef>
          <a:spcPct val="20000"/>
        </a:spcBef>
        <a:buFont typeface="Arial"/>
        <a:buNone/>
        <a:defRPr sz="2268" kern="1200">
          <a:solidFill>
            <a:schemeClr val="tx1"/>
          </a:solidFill>
          <a:latin typeface="+mn-lt"/>
          <a:ea typeface="+mn-ea"/>
          <a:cs typeface="+mn-cs"/>
        </a:defRPr>
      </a:lvl2pPr>
      <a:lvl3pPr marL="0" indent="-185163" algn="l" defTabSz="370328" rtl="0" eaLnBrk="1" latinLnBrk="0" hangingPunct="1">
        <a:spcBef>
          <a:spcPts val="405"/>
        </a:spcBef>
        <a:buFont typeface="Arial"/>
        <a:buChar char="•"/>
        <a:defRPr sz="1944" kern="1200">
          <a:solidFill>
            <a:schemeClr val="tx1"/>
          </a:solidFill>
          <a:latin typeface="+mn-lt"/>
          <a:ea typeface="+mn-ea"/>
          <a:cs typeface="+mn-cs"/>
        </a:defRPr>
      </a:lvl3pPr>
      <a:lvl4pPr marL="444395" indent="0" algn="l" defTabSz="370328" rtl="0" eaLnBrk="1" latinLnBrk="0" hangingPunct="1">
        <a:spcBef>
          <a:spcPts val="0"/>
        </a:spcBef>
        <a:buFont typeface="Arial"/>
        <a:buNone/>
        <a:defRPr sz="1620" kern="1200">
          <a:solidFill>
            <a:schemeClr val="tx1"/>
          </a:solidFill>
          <a:latin typeface="+mn-lt"/>
          <a:ea typeface="+mn-ea"/>
          <a:cs typeface="+mn-cs"/>
        </a:defRPr>
      </a:lvl4pPr>
      <a:lvl5pPr marL="1666477" indent="-185163" algn="l" defTabSz="370328" rtl="0" eaLnBrk="1" latinLnBrk="0" hangingPunct="1">
        <a:spcBef>
          <a:spcPct val="20000"/>
        </a:spcBef>
        <a:buFont typeface="Arial"/>
        <a:buChar char="»"/>
        <a:defRPr sz="1620" kern="1200">
          <a:solidFill>
            <a:schemeClr val="tx1"/>
          </a:solidFill>
          <a:latin typeface="+mn-lt"/>
          <a:ea typeface="+mn-ea"/>
          <a:cs typeface="+mn-cs"/>
        </a:defRPr>
      </a:lvl5pPr>
      <a:lvl6pPr marL="2036806" indent="-185163" algn="l" defTabSz="370328" rtl="0" eaLnBrk="1" latinLnBrk="0" hangingPunct="1">
        <a:spcBef>
          <a:spcPct val="20000"/>
        </a:spcBef>
        <a:buFont typeface="Arial"/>
        <a:buChar char="•"/>
        <a:defRPr sz="1620" kern="1200">
          <a:solidFill>
            <a:schemeClr val="tx1"/>
          </a:solidFill>
          <a:latin typeface="+mn-lt"/>
          <a:ea typeface="+mn-ea"/>
          <a:cs typeface="+mn-cs"/>
        </a:defRPr>
      </a:lvl6pPr>
      <a:lvl7pPr marL="2407134" indent="-185163" algn="l" defTabSz="370328" rtl="0" eaLnBrk="1" latinLnBrk="0" hangingPunct="1">
        <a:spcBef>
          <a:spcPct val="20000"/>
        </a:spcBef>
        <a:buFont typeface="Arial"/>
        <a:buChar char="•"/>
        <a:defRPr sz="1620" kern="1200">
          <a:solidFill>
            <a:schemeClr val="tx1"/>
          </a:solidFill>
          <a:latin typeface="+mn-lt"/>
          <a:ea typeface="+mn-ea"/>
          <a:cs typeface="+mn-cs"/>
        </a:defRPr>
      </a:lvl7pPr>
      <a:lvl8pPr marL="2777462" indent="-185163" algn="l" defTabSz="370328" rtl="0" eaLnBrk="1" latinLnBrk="0" hangingPunct="1">
        <a:spcBef>
          <a:spcPct val="20000"/>
        </a:spcBef>
        <a:buFont typeface="Arial"/>
        <a:buChar char="•"/>
        <a:defRPr sz="1620" kern="1200">
          <a:solidFill>
            <a:schemeClr val="tx1"/>
          </a:solidFill>
          <a:latin typeface="+mn-lt"/>
          <a:ea typeface="+mn-ea"/>
          <a:cs typeface="+mn-cs"/>
        </a:defRPr>
      </a:lvl8pPr>
      <a:lvl9pPr marL="3147791" indent="-185163" algn="l" defTabSz="370328" rtl="0" eaLnBrk="1" latinLnBrk="0" hangingPunct="1">
        <a:spcBef>
          <a:spcPct val="20000"/>
        </a:spcBef>
        <a:buFont typeface="Arial"/>
        <a:buChar char="•"/>
        <a:defRPr sz="1620" kern="1200">
          <a:solidFill>
            <a:schemeClr val="tx1"/>
          </a:solidFill>
          <a:latin typeface="+mn-lt"/>
          <a:ea typeface="+mn-ea"/>
          <a:cs typeface="+mn-cs"/>
        </a:defRPr>
      </a:lvl9pPr>
    </p:bodyStyle>
    <p:otherStyle>
      <a:defPPr>
        <a:defRPr lang="en-US"/>
      </a:defPPr>
      <a:lvl1pPr marL="0" algn="l" defTabSz="370328" rtl="0" eaLnBrk="1" latinLnBrk="0" hangingPunct="1">
        <a:defRPr sz="1458" kern="1200">
          <a:solidFill>
            <a:schemeClr val="tx1"/>
          </a:solidFill>
          <a:latin typeface="+mn-lt"/>
          <a:ea typeface="+mn-ea"/>
          <a:cs typeface="+mn-cs"/>
        </a:defRPr>
      </a:lvl1pPr>
      <a:lvl2pPr marL="370328" algn="l" defTabSz="370328" rtl="0" eaLnBrk="1" latinLnBrk="0" hangingPunct="1">
        <a:defRPr sz="1458" kern="1200">
          <a:solidFill>
            <a:schemeClr val="tx1"/>
          </a:solidFill>
          <a:latin typeface="+mn-lt"/>
          <a:ea typeface="+mn-ea"/>
          <a:cs typeface="+mn-cs"/>
        </a:defRPr>
      </a:lvl2pPr>
      <a:lvl3pPr marL="740657" algn="l" defTabSz="370328" rtl="0" eaLnBrk="1" latinLnBrk="0" hangingPunct="1">
        <a:defRPr sz="1458" kern="1200">
          <a:solidFill>
            <a:schemeClr val="tx1"/>
          </a:solidFill>
          <a:latin typeface="+mn-lt"/>
          <a:ea typeface="+mn-ea"/>
          <a:cs typeface="+mn-cs"/>
        </a:defRPr>
      </a:lvl3pPr>
      <a:lvl4pPr marL="1110985" algn="l" defTabSz="370328" rtl="0" eaLnBrk="1" latinLnBrk="0" hangingPunct="1">
        <a:defRPr sz="1458" kern="1200">
          <a:solidFill>
            <a:schemeClr val="tx1"/>
          </a:solidFill>
          <a:latin typeface="+mn-lt"/>
          <a:ea typeface="+mn-ea"/>
          <a:cs typeface="+mn-cs"/>
        </a:defRPr>
      </a:lvl4pPr>
      <a:lvl5pPr marL="1481314" algn="l" defTabSz="370328" rtl="0" eaLnBrk="1" latinLnBrk="0" hangingPunct="1">
        <a:defRPr sz="1458" kern="1200">
          <a:solidFill>
            <a:schemeClr val="tx1"/>
          </a:solidFill>
          <a:latin typeface="+mn-lt"/>
          <a:ea typeface="+mn-ea"/>
          <a:cs typeface="+mn-cs"/>
        </a:defRPr>
      </a:lvl5pPr>
      <a:lvl6pPr marL="1851642" algn="l" defTabSz="370328" rtl="0" eaLnBrk="1" latinLnBrk="0" hangingPunct="1">
        <a:defRPr sz="1458" kern="1200">
          <a:solidFill>
            <a:schemeClr val="tx1"/>
          </a:solidFill>
          <a:latin typeface="+mn-lt"/>
          <a:ea typeface="+mn-ea"/>
          <a:cs typeface="+mn-cs"/>
        </a:defRPr>
      </a:lvl6pPr>
      <a:lvl7pPr marL="2221970" algn="l" defTabSz="370328" rtl="0" eaLnBrk="1" latinLnBrk="0" hangingPunct="1">
        <a:defRPr sz="1458" kern="1200">
          <a:solidFill>
            <a:schemeClr val="tx1"/>
          </a:solidFill>
          <a:latin typeface="+mn-lt"/>
          <a:ea typeface="+mn-ea"/>
          <a:cs typeface="+mn-cs"/>
        </a:defRPr>
      </a:lvl7pPr>
      <a:lvl8pPr marL="2592298" algn="l" defTabSz="370328" rtl="0" eaLnBrk="1" latinLnBrk="0" hangingPunct="1">
        <a:defRPr sz="1458" kern="1200">
          <a:solidFill>
            <a:schemeClr val="tx1"/>
          </a:solidFill>
          <a:latin typeface="+mn-lt"/>
          <a:ea typeface="+mn-ea"/>
          <a:cs typeface="+mn-cs"/>
        </a:defRPr>
      </a:lvl8pPr>
      <a:lvl9pPr marL="2962626" algn="l" defTabSz="370328" rtl="0" eaLnBrk="1" latinLnBrk="0" hangingPunct="1">
        <a:defRPr sz="14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Arrays in C</a:t>
            </a:r>
            <a:endParaRPr lang="en-US" dirty="0"/>
          </a:p>
        </p:txBody>
      </p:sp>
      <p:sp>
        <p:nvSpPr>
          <p:cNvPr id="4" name="Text Placeholder 3"/>
          <p:cNvSpPr>
            <a:spLocks noGrp="1"/>
          </p:cNvSpPr>
          <p:nvPr>
            <p:ph type="body" sz="quarter" idx="11"/>
          </p:nvPr>
        </p:nvSpPr>
        <p:spPr/>
        <p:txBody>
          <a:bodyPr/>
          <a:lstStyle/>
          <a:p>
            <a:r>
              <a:rPr lang="en-US" dirty="0"/>
              <a:t>Class 26</a:t>
            </a:r>
          </a:p>
        </p:txBody>
      </p:sp>
    </p:spTree>
    <p:extLst>
      <p:ext uri="{BB962C8B-B14F-4D97-AF65-F5344CB8AC3E}">
        <p14:creationId xmlns:p14="http://schemas.microsoft.com/office/powerpoint/2010/main" val="3502141535"/>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57200" y="1383505"/>
            <a:ext cx="4040188" cy="3913460"/>
          </a:xfrm>
          <a:prstGeom prst="rect">
            <a:avLst/>
          </a:prstGeom>
          <a:solidFill>
            <a:schemeClr val="accent1">
              <a:lumMod val="40000"/>
              <a:lumOff val="60000"/>
            </a:schemeClr>
          </a:solidFill>
        </p:spPr>
        <p:txBody>
          <a:bodyPr/>
          <a:lstStyle/>
          <a:p>
            <a:pPr algn="ctr"/>
            <a:r>
              <a:rPr lang="en-US" dirty="0"/>
              <a:t>MATLAB</a:t>
            </a:r>
          </a:p>
        </p:txBody>
      </p:sp>
      <p:sp>
        <p:nvSpPr>
          <p:cNvPr id="4" name="Text Placeholder 3"/>
          <p:cNvSpPr>
            <a:spLocks noGrp="1"/>
          </p:cNvSpPr>
          <p:nvPr>
            <p:ph sz="half" idx="10"/>
          </p:nvPr>
        </p:nvSpPr>
        <p:spPr>
          <a:xfrm>
            <a:off x="4658810" y="1383505"/>
            <a:ext cx="4038600" cy="3913460"/>
          </a:xfrm>
          <a:prstGeom prst="rect">
            <a:avLst/>
          </a:prstGeom>
          <a:solidFill>
            <a:schemeClr val="accent2">
              <a:lumMod val="60000"/>
              <a:lumOff val="40000"/>
            </a:schemeClr>
          </a:solidFill>
        </p:spPr>
        <p:txBody>
          <a:bodyPr/>
          <a:lstStyle/>
          <a:p>
            <a:pPr algn="ctr"/>
            <a:r>
              <a:rPr lang="en-US" sz="2800" dirty="0"/>
              <a:t>C</a:t>
            </a:r>
          </a:p>
        </p:txBody>
      </p:sp>
      <p:sp>
        <p:nvSpPr>
          <p:cNvPr id="11268" name="Rectangle 3"/>
          <p:cNvSpPr>
            <a:spLocks noGrp="1" noChangeArrowheads="1"/>
          </p:cNvSpPr>
          <p:nvPr>
            <p:ph sz="half" idx="1"/>
          </p:nvPr>
        </p:nvSpPr>
        <p:spPr>
          <a:xfrm>
            <a:off x="467810" y="1862404"/>
            <a:ext cx="4038600" cy="3196008"/>
          </a:xfrm>
          <a:solidFill>
            <a:schemeClr val="accent1">
              <a:lumMod val="20000"/>
              <a:lumOff val="80000"/>
            </a:schemeClr>
          </a:solidFill>
        </p:spPr>
        <p:txBody>
          <a:bodyPr>
            <a:noAutofit/>
          </a:bodyPr>
          <a:lstStyle/>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a:latin typeface="Courier New"/>
              </a:rPr>
              <a:t>	</a:t>
            </a:r>
          </a:p>
          <a:p>
            <a:pPr marL="0" indent="0">
              <a:buNone/>
            </a:pPr>
            <a:r>
              <a:rPr lang="en-US" sz="1600" dirty="0">
                <a:latin typeface="Courier New"/>
              </a:rPr>
              <a:t>	age(1)=19;		</a:t>
            </a:r>
          </a:p>
          <a:p>
            <a:pPr marL="0" indent="0">
              <a:buNone/>
            </a:pPr>
            <a:r>
              <a:rPr lang="en-US" sz="1600" dirty="0">
                <a:latin typeface="Courier New"/>
              </a:rPr>
              <a:t>	age(2)=20;   	</a:t>
            </a:r>
          </a:p>
          <a:p>
            <a:pPr marL="0" indent="0">
              <a:buNone/>
            </a:pPr>
            <a:r>
              <a:rPr lang="en-US" sz="1600" dirty="0">
                <a:latin typeface="Courier New"/>
              </a:rPr>
              <a:t>	age(3)=21;		</a:t>
            </a:r>
          </a:p>
          <a:p>
            <a:pPr marL="0" indent="0">
              <a:buNone/>
            </a:pPr>
            <a:r>
              <a:rPr lang="en-US" sz="1600" dirty="0">
                <a:latin typeface="Courier New"/>
              </a:rPr>
              <a:t>	age(4)=22;			</a:t>
            </a:r>
          </a:p>
          <a:p>
            <a:pPr marL="0" indent="0">
              <a:buNone/>
            </a:pPr>
            <a:r>
              <a:rPr lang="en-US" sz="1600" dirty="0">
                <a:latin typeface="Courier New" panose="02070309020205020404" pitchFamily="49" charset="0"/>
                <a:cs typeface="Courier New" panose="02070309020205020404" pitchFamily="49" charset="0"/>
              </a:rPr>
              <a:t>…</a:t>
            </a:r>
          </a:p>
          <a:p>
            <a:pPr marL="0" lvl="1" indent="0">
              <a:buNone/>
            </a:pPr>
            <a:endParaRPr lang="en-US" sz="2100" dirty="0"/>
          </a:p>
          <a:p>
            <a:pPr eaLnBrk="1" hangingPunct="1"/>
            <a:endParaRPr lang="en-US" sz="2500" dirty="0"/>
          </a:p>
        </p:txBody>
      </p:sp>
      <p:sp>
        <p:nvSpPr>
          <p:cNvPr id="11267" name="Rectangle 2"/>
          <p:cNvSpPr>
            <a:spLocks noGrp="1" noChangeArrowheads="1"/>
          </p:cNvSpPr>
          <p:nvPr>
            <p:ph type="title"/>
          </p:nvPr>
        </p:nvSpPr>
        <p:spPr/>
        <p:txBody>
          <a:bodyPr/>
          <a:lstStyle/>
          <a:p>
            <a:r>
              <a:rPr lang="en-US" dirty="0"/>
              <a:t>Assigning Values</a:t>
            </a:r>
          </a:p>
        </p:txBody>
      </p:sp>
      <p:sp>
        <p:nvSpPr>
          <p:cNvPr id="8" name="Rectangle 3"/>
          <p:cNvSpPr txBox="1">
            <a:spLocks noChangeArrowheads="1"/>
          </p:cNvSpPr>
          <p:nvPr/>
        </p:nvSpPr>
        <p:spPr>
          <a:xfrm>
            <a:off x="4658810" y="1862404"/>
            <a:ext cx="4018968" cy="3196008"/>
          </a:xfrm>
          <a:prstGeom prst="rect">
            <a:avLst/>
          </a:prstGeom>
          <a:solidFill>
            <a:schemeClr val="accent2">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600"/>
              </a:spcBef>
              <a:buNone/>
            </a:pPr>
            <a:r>
              <a:rPr lang="en-US" sz="1600" dirty="0">
                <a:latin typeface="Courier New" panose="02070309020205020404" pitchFamily="49" charset="0"/>
                <a:cs typeface="Courier New" panose="02070309020205020404" pitchFamily="49" charset="0"/>
              </a:rPr>
              <a:t>…</a:t>
            </a:r>
          </a:p>
          <a:p>
            <a:pPr marL="0" indent="0">
              <a:spcBef>
                <a:spcPts val="600"/>
              </a:spcBef>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a:t>
            </a:r>
          </a:p>
          <a:p>
            <a:pPr marL="0" indent="0">
              <a:spcBef>
                <a:spcPts val="600"/>
              </a:spcBef>
              <a:buNone/>
            </a:pPr>
            <a:r>
              <a:rPr lang="en-US" sz="1600" dirty="0">
                <a:latin typeface="Courier New" panose="02070309020205020404" pitchFamily="49" charset="0"/>
                <a:cs typeface="Courier New" panose="02070309020205020404" pitchFamily="49" charset="0"/>
              </a:rPr>
              <a:t>{</a:t>
            </a:r>
          </a:p>
          <a:p>
            <a:pPr marL="0" indent="0">
              <a:spcBef>
                <a:spcPts val="6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age[4];</a:t>
            </a:r>
          </a:p>
          <a:p>
            <a:pPr marL="0" indent="0">
              <a:spcBef>
                <a:spcPts val="600"/>
              </a:spcBef>
              <a:buNone/>
            </a:pPr>
            <a:r>
              <a:rPr lang="en-US" sz="1600" dirty="0">
                <a:latin typeface="Courier New"/>
              </a:rPr>
              <a:t>	</a:t>
            </a:r>
          </a:p>
          <a:p>
            <a:pPr marL="0" indent="0">
              <a:spcBef>
                <a:spcPts val="600"/>
              </a:spcBef>
              <a:buNone/>
            </a:pPr>
            <a:r>
              <a:rPr lang="en-US" sz="1600" dirty="0">
                <a:latin typeface="Courier New"/>
              </a:rPr>
              <a:t>	age[0]=19;		</a:t>
            </a:r>
          </a:p>
          <a:p>
            <a:pPr marL="0" indent="0">
              <a:spcBef>
                <a:spcPts val="600"/>
              </a:spcBef>
              <a:buNone/>
            </a:pPr>
            <a:r>
              <a:rPr lang="en-US" sz="1600" dirty="0">
                <a:latin typeface="Courier New"/>
              </a:rPr>
              <a:t>	age[1]=20;   	</a:t>
            </a:r>
          </a:p>
          <a:p>
            <a:pPr marL="0" indent="0">
              <a:spcBef>
                <a:spcPts val="600"/>
              </a:spcBef>
              <a:buNone/>
            </a:pPr>
            <a:r>
              <a:rPr lang="en-US" sz="1600" dirty="0">
                <a:latin typeface="Courier New"/>
              </a:rPr>
              <a:t>	age[2]=21;		</a:t>
            </a:r>
          </a:p>
          <a:p>
            <a:pPr marL="0" indent="0">
              <a:spcBef>
                <a:spcPts val="600"/>
              </a:spcBef>
              <a:buNone/>
            </a:pPr>
            <a:r>
              <a:rPr lang="en-US" sz="1600" dirty="0">
                <a:latin typeface="Courier New"/>
              </a:rPr>
              <a:t>	age[3]=22;			</a:t>
            </a:r>
          </a:p>
          <a:p>
            <a:pPr marL="0" indent="0">
              <a:spcBef>
                <a:spcPts val="600"/>
              </a:spcBef>
              <a:buNone/>
            </a:pPr>
            <a:r>
              <a:rPr lang="en-US" sz="1600" dirty="0">
                <a:latin typeface="Courier New" panose="02070309020205020404" pitchFamily="49" charset="0"/>
                <a:cs typeface="Courier New" panose="02070309020205020404" pitchFamily="49" charset="0"/>
              </a:rPr>
              <a:t>…</a:t>
            </a:r>
          </a:p>
          <a:p>
            <a:pPr marL="457200" lvl="1" indent="0">
              <a:buNone/>
            </a:pPr>
            <a:endParaRPr lang="en-US" sz="2100" dirty="0"/>
          </a:p>
        </p:txBody>
      </p:sp>
      <p:sp>
        <p:nvSpPr>
          <p:cNvPr id="2" name="Date Placeholder 1"/>
          <p:cNvSpPr>
            <a:spLocks noGrp="1"/>
          </p:cNvSpPr>
          <p:nvPr>
            <p:ph type="dt" sz="half" idx="11"/>
          </p:nvPr>
        </p:nvSpPr>
        <p:spPr/>
        <p:txBody>
          <a:bodyPr/>
          <a:lstStyle/>
          <a:p>
            <a:r>
              <a:rPr lang="en-US"/>
              <a:t>08/06/20</a:t>
            </a:r>
          </a:p>
        </p:txBody>
      </p:sp>
      <p:sp>
        <p:nvSpPr>
          <p:cNvPr id="5" name="Footer Placeholder 4"/>
          <p:cNvSpPr>
            <a:spLocks noGrp="1"/>
          </p:cNvSpPr>
          <p:nvPr>
            <p:ph type="ftr" sz="quarter" idx="12"/>
          </p:nvPr>
        </p:nvSpPr>
        <p:spPr/>
        <p:txBody>
          <a:bodyPr/>
          <a:lstStyle/>
          <a:p>
            <a:r>
              <a:rPr lang="en-US"/>
              <a:t>1.04</a:t>
            </a:r>
            <a:endParaRPr lang="en-US" dirty="0"/>
          </a:p>
        </p:txBody>
      </p:sp>
      <p:sp>
        <p:nvSpPr>
          <p:cNvPr id="6" name="Slide Number Placeholder 5"/>
          <p:cNvSpPr>
            <a:spLocks noGrp="1"/>
          </p:cNvSpPr>
          <p:nvPr>
            <p:ph type="sldNum" sz="quarter" idx="13"/>
          </p:nvPr>
        </p:nvSpPr>
        <p:spPr/>
        <p:txBody>
          <a:bodyPr/>
          <a:lstStyle/>
          <a:p>
            <a:fld id="{B1397880-C43F-4348-967F-34096326215A}" type="slidenum">
              <a:rPr lang="en-US" smtClean="0"/>
              <a:t>10</a:t>
            </a:fld>
            <a:endParaRPr lang="en-US"/>
          </a:p>
        </p:txBody>
      </p:sp>
    </p:spTree>
    <p:extLst>
      <p:ext uri="{BB962C8B-B14F-4D97-AF65-F5344CB8AC3E}">
        <p14:creationId xmlns:p14="http://schemas.microsoft.com/office/powerpoint/2010/main" val="95114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275721" y="1383505"/>
            <a:ext cx="4040188" cy="3913460"/>
          </a:xfrm>
          <a:prstGeom prst="rect">
            <a:avLst/>
          </a:prstGeom>
          <a:solidFill>
            <a:schemeClr val="accent1">
              <a:lumMod val="40000"/>
              <a:lumOff val="60000"/>
            </a:schemeClr>
          </a:solidFill>
        </p:spPr>
        <p:txBody>
          <a:bodyPr/>
          <a:lstStyle/>
          <a:p>
            <a:pPr algn="ctr"/>
            <a:r>
              <a:rPr lang="en-US" dirty="0"/>
              <a:t>MATLAB</a:t>
            </a:r>
          </a:p>
        </p:txBody>
      </p:sp>
      <p:sp>
        <p:nvSpPr>
          <p:cNvPr id="4" name="Text Placeholder 3"/>
          <p:cNvSpPr>
            <a:spLocks noGrp="1"/>
          </p:cNvSpPr>
          <p:nvPr>
            <p:ph sz="half" idx="10"/>
          </p:nvPr>
        </p:nvSpPr>
        <p:spPr>
          <a:xfrm>
            <a:off x="4418570" y="1383505"/>
            <a:ext cx="4583762" cy="3913460"/>
          </a:xfrm>
          <a:prstGeom prst="rect">
            <a:avLst/>
          </a:prstGeom>
          <a:solidFill>
            <a:schemeClr val="accent2">
              <a:lumMod val="60000"/>
              <a:lumOff val="40000"/>
            </a:schemeClr>
          </a:solidFill>
        </p:spPr>
        <p:txBody>
          <a:bodyPr/>
          <a:lstStyle/>
          <a:p>
            <a:pPr algn="ctr"/>
            <a:r>
              <a:rPr lang="en-US" sz="2800" dirty="0"/>
              <a:t>C</a:t>
            </a:r>
          </a:p>
        </p:txBody>
      </p:sp>
      <p:sp>
        <p:nvSpPr>
          <p:cNvPr id="11268" name="Rectangle 3"/>
          <p:cNvSpPr>
            <a:spLocks noGrp="1" noChangeArrowheads="1"/>
          </p:cNvSpPr>
          <p:nvPr>
            <p:ph sz="half" idx="1"/>
          </p:nvPr>
        </p:nvSpPr>
        <p:spPr>
          <a:xfrm>
            <a:off x="286331" y="1862404"/>
            <a:ext cx="4038600" cy="3196008"/>
          </a:xfrm>
          <a:solidFill>
            <a:schemeClr val="accent1">
              <a:lumMod val="20000"/>
              <a:lumOff val="80000"/>
            </a:schemeClr>
          </a:solidFill>
        </p:spPr>
        <p:txBody>
          <a:bodyPr>
            <a:noAutofit/>
          </a:bodyPr>
          <a:lstStyle/>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a:latin typeface="Courier New"/>
              </a:rPr>
              <a:t>	</a:t>
            </a:r>
          </a:p>
          <a:p>
            <a:pPr marL="0" indent="0">
              <a:buNone/>
            </a:pPr>
            <a:r>
              <a:rPr lang="en-US" sz="1600" dirty="0">
                <a:latin typeface="Courier New"/>
              </a:rPr>
              <a:t>	height = [5.6  6.1  5.9];	</a:t>
            </a:r>
          </a:p>
          <a:p>
            <a:pPr marL="0" indent="0">
              <a:buNone/>
            </a:pPr>
            <a:endParaRPr lang="en-US" sz="1600" dirty="0">
              <a:latin typeface="Courier New"/>
            </a:endParaRPr>
          </a:p>
          <a:p>
            <a:pPr marL="0" indent="0">
              <a:buNone/>
            </a:pPr>
            <a:r>
              <a:rPr lang="en-US" sz="1600" dirty="0">
                <a:latin typeface="Courier New"/>
              </a:rPr>
              <a:t>	grade = [90, 87, 73, 94];	</a:t>
            </a:r>
          </a:p>
          <a:p>
            <a:pPr marL="0" indent="0">
              <a:buNone/>
            </a:pPr>
            <a:r>
              <a:rPr lang="en-US" sz="1600" dirty="0">
                <a:latin typeface="Courier New" panose="02070309020205020404" pitchFamily="49" charset="0"/>
                <a:cs typeface="Courier New" panose="02070309020205020404" pitchFamily="49" charset="0"/>
              </a:rPr>
              <a:t>…</a:t>
            </a:r>
          </a:p>
          <a:p>
            <a:pPr marL="0" lvl="1" indent="0">
              <a:buNone/>
            </a:pPr>
            <a:endParaRPr lang="en-US" sz="2100" dirty="0"/>
          </a:p>
          <a:p>
            <a:pPr eaLnBrk="1" hangingPunct="1"/>
            <a:endParaRPr lang="en-US" sz="2500" dirty="0"/>
          </a:p>
        </p:txBody>
      </p:sp>
      <p:sp>
        <p:nvSpPr>
          <p:cNvPr id="11267" name="Rectangle 2"/>
          <p:cNvSpPr>
            <a:spLocks noGrp="1" noChangeArrowheads="1"/>
          </p:cNvSpPr>
          <p:nvPr>
            <p:ph type="title"/>
          </p:nvPr>
        </p:nvSpPr>
        <p:spPr/>
        <p:txBody>
          <a:bodyPr/>
          <a:lstStyle/>
          <a:p>
            <a:r>
              <a:rPr lang="en-US" dirty="0"/>
              <a:t>Assigning Values</a:t>
            </a:r>
          </a:p>
        </p:txBody>
      </p:sp>
      <p:sp>
        <p:nvSpPr>
          <p:cNvPr id="8" name="Rectangle 3"/>
          <p:cNvSpPr txBox="1">
            <a:spLocks noChangeArrowheads="1"/>
          </p:cNvSpPr>
          <p:nvPr/>
        </p:nvSpPr>
        <p:spPr>
          <a:xfrm>
            <a:off x="4418569" y="1862404"/>
            <a:ext cx="4583763" cy="3196008"/>
          </a:xfrm>
          <a:prstGeom prst="rect">
            <a:avLst/>
          </a:prstGeom>
          <a:solidFill>
            <a:schemeClr val="accent2">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600"/>
              </a:spcBef>
              <a:buNone/>
            </a:pPr>
            <a:r>
              <a:rPr lang="en-US" sz="1600" dirty="0">
                <a:latin typeface="Courier New" panose="02070309020205020404" pitchFamily="49" charset="0"/>
                <a:cs typeface="Courier New" panose="02070309020205020404" pitchFamily="49" charset="0"/>
              </a:rPr>
              <a:t>…</a:t>
            </a:r>
          </a:p>
          <a:p>
            <a:pPr marL="0" indent="0">
              <a:spcBef>
                <a:spcPts val="600"/>
              </a:spcBef>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a:t>
            </a:r>
          </a:p>
          <a:p>
            <a:pPr marL="0" indent="0">
              <a:spcBef>
                <a:spcPts val="600"/>
              </a:spcBef>
              <a:buNone/>
            </a:pPr>
            <a:r>
              <a:rPr lang="en-US" sz="1600" dirty="0">
                <a:latin typeface="Courier New" panose="02070309020205020404" pitchFamily="49" charset="0"/>
                <a:cs typeface="Courier New" panose="02070309020205020404" pitchFamily="49" charset="0"/>
              </a:rPr>
              <a:t>{</a:t>
            </a:r>
          </a:p>
          <a:p>
            <a:pPr marL="0" indent="0">
              <a:spcBef>
                <a:spcPts val="600"/>
              </a:spcBef>
              <a:buNone/>
            </a:pPr>
            <a:r>
              <a:rPr lang="en-US" sz="1600" dirty="0">
                <a:latin typeface="Courier New" panose="02070309020205020404" pitchFamily="49" charset="0"/>
                <a:cs typeface="Courier New" panose="02070309020205020404" pitchFamily="49" charset="0"/>
              </a:rPr>
              <a:t>	float height[3]={5.6, 6.1, 5.9};</a:t>
            </a:r>
          </a:p>
          <a:p>
            <a:pPr marL="0" indent="0">
              <a:spcBef>
                <a:spcPts val="600"/>
              </a:spcBef>
              <a:buNone/>
            </a:pPr>
            <a:r>
              <a:rPr lang="en-US" sz="1600" dirty="0">
                <a:latin typeface="Courier New"/>
              </a:rPr>
              <a:t>	</a:t>
            </a:r>
          </a:p>
          <a:p>
            <a:pPr marL="0" indent="0">
              <a:spcBef>
                <a:spcPts val="600"/>
              </a:spcBef>
              <a:buNone/>
            </a:pPr>
            <a:r>
              <a:rPr lang="en-US" sz="1600" dirty="0">
                <a:latin typeface="Courier New"/>
              </a:rPr>
              <a:t>	</a:t>
            </a:r>
            <a:r>
              <a:rPr lang="en-US" sz="1600" dirty="0" err="1">
                <a:latin typeface="Courier New"/>
              </a:rPr>
              <a:t>int</a:t>
            </a:r>
            <a:r>
              <a:rPr lang="en-US" sz="1600" dirty="0">
                <a:latin typeface="Courier New"/>
              </a:rPr>
              <a:t> grade[]={90, 87, 73, 94};			</a:t>
            </a:r>
          </a:p>
          <a:p>
            <a:pPr marL="0" indent="0">
              <a:spcBef>
                <a:spcPts val="600"/>
              </a:spcBef>
              <a:buNone/>
            </a:pPr>
            <a:r>
              <a:rPr lang="en-US" sz="1600" dirty="0">
                <a:latin typeface="Courier New" panose="02070309020205020404" pitchFamily="49" charset="0"/>
                <a:cs typeface="Courier New" panose="02070309020205020404" pitchFamily="49" charset="0"/>
              </a:rPr>
              <a:t>…</a:t>
            </a:r>
          </a:p>
          <a:p>
            <a:pPr marL="457200" lvl="1" indent="0">
              <a:buNone/>
            </a:pPr>
            <a:endParaRPr lang="en-US" sz="2100" dirty="0"/>
          </a:p>
        </p:txBody>
      </p:sp>
      <p:sp>
        <p:nvSpPr>
          <p:cNvPr id="2" name="Date Placeholder 1"/>
          <p:cNvSpPr>
            <a:spLocks noGrp="1"/>
          </p:cNvSpPr>
          <p:nvPr>
            <p:ph type="dt" sz="half" idx="11"/>
          </p:nvPr>
        </p:nvSpPr>
        <p:spPr/>
        <p:txBody>
          <a:bodyPr/>
          <a:lstStyle/>
          <a:p>
            <a:r>
              <a:rPr lang="en-US"/>
              <a:t>08/06/20</a:t>
            </a:r>
          </a:p>
        </p:txBody>
      </p:sp>
      <p:sp>
        <p:nvSpPr>
          <p:cNvPr id="5" name="Footer Placeholder 4"/>
          <p:cNvSpPr>
            <a:spLocks noGrp="1"/>
          </p:cNvSpPr>
          <p:nvPr>
            <p:ph type="ftr" sz="quarter" idx="12"/>
          </p:nvPr>
        </p:nvSpPr>
        <p:spPr/>
        <p:txBody>
          <a:bodyPr/>
          <a:lstStyle/>
          <a:p>
            <a:r>
              <a:rPr lang="en-US"/>
              <a:t>1.04</a:t>
            </a:r>
            <a:endParaRPr lang="en-US" dirty="0"/>
          </a:p>
        </p:txBody>
      </p:sp>
      <p:sp>
        <p:nvSpPr>
          <p:cNvPr id="6" name="Slide Number Placeholder 5"/>
          <p:cNvSpPr>
            <a:spLocks noGrp="1"/>
          </p:cNvSpPr>
          <p:nvPr>
            <p:ph type="sldNum" sz="quarter" idx="13"/>
          </p:nvPr>
        </p:nvSpPr>
        <p:spPr/>
        <p:txBody>
          <a:bodyPr/>
          <a:lstStyle/>
          <a:p>
            <a:fld id="{B1397880-C43F-4348-967F-34096326215A}" type="slidenum">
              <a:rPr lang="en-US" smtClean="0"/>
              <a:t>11</a:t>
            </a:fld>
            <a:endParaRPr lang="en-US"/>
          </a:p>
        </p:txBody>
      </p:sp>
    </p:spTree>
    <p:extLst>
      <p:ext uri="{BB962C8B-B14F-4D97-AF65-F5344CB8AC3E}">
        <p14:creationId xmlns:p14="http://schemas.microsoft.com/office/powerpoint/2010/main" val="139910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3"/>
          </p:nvPr>
        </p:nvSpPr>
        <p:spPr/>
        <p:txBody>
          <a:bodyPr/>
          <a:lstStyle/>
          <a:p>
            <a:endParaRPr lang="en-US"/>
          </a:p>
        </p:txBody>
      </p:sp>
      <p:sp>
        <p:nvSpPr>
          <p:cNvPr id="2" name="Title 1"/>
          <p:cNvSpPr>
            <a:spLocks noGrp="1"/>
          </p:cNvSpPr>
          <p:nvPr>
            <p:ph type="title"/>
          </p:nvPr>
        </p:nvSpPr>
        <p:spPr/>
        <p:txBody>
          <a:bodyPr>
            <a:normAutofit/>
          </a:bodyPr>
          <a:lstStyle/>
          <a:p>
            <a:r>
              <a:rPr lang="en-US" dirty="0"/>
              <a:t>Filling/Printing an Array Using Loops</a:t>
            </a:r>
          </a:p>
        </p:txBody>
      </p:sp>
      <p:sp>
        <p:nvSpPr>
          <p:cNvPr id="7" name="Content Placeholder 3"/>
          <p:cNvSpPr txBox="1">
            <a:spLocks/>
          </p:cNvSpPr>
          <p:nvPr/>
        </p:nvSpPr>
        <p:spPr>
          <a:xfrm>
            <a:off x="457200" y="1485901"/>
            <a:ext cx="5286778" cy="3394472"/>
          </a:xfrm>
          <a:prstGeom prst="rect">
            <a:avLst/>
          </a:prstGeom>
          <a:solidFill>
            <a:schemeClr val="accent1">
              <a:lumMod val="20000"/>
              <a:lumOff val="80000"/>
            </a:schemeClr>
          </a:solidFill>
        </p:spPr>
        <p:txBody>
          <a:bodyPr>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4763">
              <a:lnSpc>
                <a:spcPct val="90000"/>
              </a:lnSpc>
              <a:spcBef>
                <a:spcPct val="0"/>
              </a:spcBef>
              <a:buNone/>
              <a:tabLst>
                <a:tab pos="457200" algn="l"/>
              </a:tabLst>
            </a:pPr>
            <a:r>
              <a:rPr lang="en-US" sz="2300" b="1" dirty="0">
                <a:latin typeface="Courier New"/>
                <a:cs typeface="Courier New" pitchFamily="49" charset="0"/>
              </a:rPr>
              <a:t>…</a:t>
            </a:r>
          </a:p>
          <a:p>
            <a:pPr marL="0" indent="4763">
              <a:lnSpc>
                <a:spcPct val="90000"/>
              </a:lnSpc>
              <a:spcBef>
                <a:spcPct val="0"/>
              </a:spcBef>
              <a:buNone/>
              <a:tabLst>
                <a:tab pos="457200" algn="l"/>
              </a:tabLst>
            </a:pPr>
            <a:endParaRPr lang="en-US" sz="2300" b="1" dirty="0">
              <a:latin typeface="Courier New"/>
              <a:cs typeface="Courier New" pitchFamily="49" charset="0"/>
            </a:endParaRPr>
          </a:p>
          <a:p>
            <a:pPr marL="0" indent="4763">
              <a:lnSpc>
                <a:spcPct val="90000"/>
              </a:lnSpc>
              <a:spcBef>
                <a:spcPct val="0"/>
              </a:spcBef>
              <a:buNone/>
              <a:tabLst>
                <a:tab pos="457200" algn="l"/>
              </a:tabLst>
            </a:pPr>
            <a:r>
              <a:rPr lang="en-US" sz="2300" b="1" dirty="0">
                <a:latin typeface="Courier New"/>
                <a:cs typeface="Courier New" pitchFamily="49" charset="0"/>
              </a:rPr>
              <a:t>float miles[5];</a:t>
            </a:r>
          </a:p>
          <a:p>
            <a:pPr marL="0" indent="4763">
              <a:lnSpc>
                <a:spcPct val="90000"/>
              </a:lnSpc>
              <a:spcBef>
                <a:spcPct val="0"/>
              </a:spcBef>
              <a:buNone/>
              <a:tabLst>
                <a:tab pos="457200" algn="l"/>
              </a:tabLst>
            </a:pPr>
            <a:r>
              <a:rPr lang="en-US" sz="2300" b="1" dirty="0" err="1">
                <a:latin typeface="Courier New"/>
                <a:cs typeface="Courier New" pitchFamily="49" charset="0"/>
              </a:rPr>
              <a:t>int</a:t>
            </a:r>
            <a:r>
              <a:rPr lang="en-US" sz="2300" b="1" dirty="0">
                <a:latin typeface="Courier New"/>
                <a:cs typeface="Courier New" pitchFamily="49" charset="0"/>
              </a:rPr>
              <a:t> c;</a:t>
            </a:r>
          </a:p>
          <a:p>
            <a:pPr marL="0" indent="4763">
              <a:lnSpc>
                <a:spcPct val="90000"/>
              </a:lnSpc>
              <a:spcBef>
                <a:spcPct val="0"/>
              </a:spcBef>
              <a:buNone/>
              <a:tabLst>
                <a:tab pos="457200" algn="l"/>
              </a:tabLst>
            </a:pPr>
            <a:endParaRPr lang="en-US" sz="2300" b="1" dirty="0">
              <a:latin typeface="Courier New"/>
              <a:cs typeface="Courier New" pitchFamily="49" charset="0"/>
            </a:endParaRPr>
          </a:p>
          <a:p>
            <a:pPr marL="0" indent="4763">
              <a:lnSpc>
                <a:spcPct val="90000"/>
              </a:lnSpc>
              <a:spcBef>
                <a:spcPct val="0"/>
              </a:spcBef>
              <a:buNone/>
              <a:tabLst>
                <a:tab pos="457200" algn="l"/>
              </a:tabLst>
            </a:pPr>
            <a:r>
              <a:rPr lang="en-US" sz="2300" b="1" dirty="0">
                <a:latin typeface="Courier New"/>
                <a:cs typeface="Courier New" pitchFamily="49" charset="0"/>
              </a:rPr>
              <a:t>for (c = 0;c &lt; 5;c++)</a:t>
            </a:r>
          </a:p>
          <a:p>
            <a:pPr marL="0" indent="4763">
              <a:lnSpc>
                <a:spcPct val="90000"/>
              </a:lnSpc>
              <a:spcBef>
                <a:spcPct val="0"/>
              </a:spcBef>
              <a:buNone/>
              <a:tabLst>
                <a:tab pos="457200" algn="l"/>
              </a:tabLst>
            </a:pPr>
            <a:r>
              <a:rPr lang="en-US" sz="2300" b="1" dirty="0">
                <a:latin typeface="Courier New"/>
                <a:cs typeface="Courier New" pitchFamily="49" charset="0"/>
              </a:rPr>
              <a:t>{</a:t>
            </a:r>
          </a:p>
          <a:p>
            <a:pPr marL="0" indent="4763">
              <a:lnSpc>
                <a:spcPct val="90000"/>
              </a:lnSpc>
              <a:spcBef>
                <a:spcPct val="0"/>
              </a:spcBef>
              <a:buNone/>
              <a:tabLst>
                <a:tab pos="457200" algn="l"/>
              </a:tabLst>
            </a:pPr>
            <a:endParaRPr lang="en-US" sz="2300" b="1" dirty="0">
              <a:latin typeface="Courier New"/>
              <a:cs typeface="Courier New" pitchFamily="49" charset="0"/>
            </a:endParaRPr>
          </a:p>
          <a:p>
            <a:pPr marL="0" indent="4763">
              <a:lnSpc>
                <a:spcPct val="90000"/>
              </a:lnSpc>
              <a:spcBef>
                <a:spcPct val="0"/>
              </a:spcBef>
              <a:buNone/>
              <a:tabLst>
                <a:tab pos="457200" algn="l"/>
              </a:tabLst>
            </a:pPr>
            <a:endParaRPr lang="en-US" sz="2300" b="1" dirty="0">
              <a:latin typeface="Courier New"/>
              <a:cs typeface="Courier New" pitchFamily="49" charset="0"/>
            </a:endParaRPr>
          </a:p>
          <a:p>
            <a:pPr marL="0" indent="4763">
              <a:lnSpc>
                <a:spcPct val="90000"/>
              </a:lnSpc>
              <a:spcBef>
                <a:spcPct val="0"/>
              </a:spcBef>
              <a:buNone/>
              <a:tabLst>
                <a:tab pos="457200" algn="l"/>
              </a:tabLst>
            </a:pPr>
            <a:endParaRPr lang="en-US" sz="2300" b="1" dirty="0">
              <a:latin typeface="Courier New"/>
              <a:cs typeface="Courier New" pitchFamily="49" charset="0"/>
            </a:endParaRPr>
          </a:p>
          <a:p>
            <a:pPr marL="0" indent="4763">
              <a:lnSpc>
                <a:spcPct val="90000"/>
              </a:lnSpc>
              <a:spcBef>
                <a:spcPct val="0"/>
              </a:spcBef>
              <a:buNone/>
              <a:tabLst>
                <a:tab pos="457200" algn="l"/>
              </a:tabLst>
            </a:pPr>
            <a:endParaRPr lang="en-US" sz="2300" b="1" dirty="0">
              <a:latin typeface="Courier New"/>
              <a:cs typeface="Courier New" pitchFamily="49" charset="0"/>
            </a:endParaRPr>
          </a:p>
          <a:p>
            <a:pPr marL="0" indent="4763">
              <a:lnSpc>
                <a:spcPct val="90000"/>
              </a:lnSpc>
              <a:spcBef>
                <a:spcPct val="0"/>
              </a:spcBef>
              <a:buNone/>
              <a:tabLst>
                <a:tab pos="457200" algn="l"/>
              </a:tabLst>
            </a:pPr>
            <a:endParaRPr lang="en-US" sz="2300" b="1" dirty="0">
              <a:latin typeface="Courier New"/>
              <a:cs typeface="Courier New" pitchFamily="49" charset="0"/>
            </a:endParaRPr>
          </a:p>
          <a:p>
            <a:pPr marL="0" indent="4763">
              <a:lnSpc>
                <a:spcPct val="90000"/>
              </a:lnSpc>
              <a:spcBef>
                <a:spcPct val="0"/>
              </a:spcBef>
              <a:buNone/>
              <a:tabLst>
                <a:tab pos="457200" algn="l"/>
              </a:tabLst>
            </a:pPr>
            <a:endParaRPr lang="en-US" sz="2300" b="1" dirty="0">
              <a:latin typeface="Courier New"/>
              <a:cs typeface="Courier New" pitchFamily="49" charset="0"/>
            </a:endParaRPr>
          </a:p>
          <a:p>
            <a:pPr marL="0" indent="4763">
              <a:lnSpc>
                <a:spcPct val="90000"/>
              </a:lnSpc>
              <a:spcBef>
                <a:spcPct val="0"/>
              </a:spcBef>
              <a:buNone/>
              <a:tabLst>
                <a:tab pos="457200" algn="l"/>
              </a:tabLst>
            </a:pPr>
            <a:endParaRPr lang="en-US" sz="2300" b="1" dirty="0">
              <a:latin typeface="Courier New"/>
              <a:cs typeface="Courier New" pitchFamily="49" charset="0"/>
            </a:endParaRPr>
          </a:p>
          <a:p>
            <a:pPr marL="0" indent="4763">
              <a:lnSpc>
                <a:spcPct val="90000"/>
              </a:lnSpc>
              <a:spcBef>
                <a:spcPct val="0"/>
              </a:spcBef>
              <a:buNone/>
              <a:tabLst>
                <a:tab pos="457200" algn="l"/>
              </a:tabLst>
            </a:pPr>
            <a:endParaRPr lang="en-US" sz="2300" b="1" dirty="0">
              <a:latin typeface="Courier New"/>
              <a:cs typeface="Courier New" pitchFamily="49" charset="0"/>
            </a:endParaRPr>
          </a:p>
          <a:p>
            <a:pPr marL="0" indent="4763">
              <a:lnSpc>
                <a:spcPct val="90000"/>
              </a:lnSpc>
              <a:spcBef>
                <a:spcPct val="0"/>
              </a:spcBef>
              <a:buNone/>
              <a:tabLst>
                <a:tab pos="457200" algn="l"/>
              </a:tabLst>
            </a:pPr>
            <a:endParaRPr lang="en-US" sz="2300" b="1" dirty="0">
              <a:latin typeface="Courier New"/>
              <a:cs typeface="Courier New" pitchFamily="49" charset="0"/>
            </a:endParaRPr>
          </a:p>
          <a:p>
            <a:pPr marL="0" indent="4763">
              <a:lnSpc>
                <a:spcPct val="90000"/>
              </a:lnSpc>
              <a:spcBef>
                <a:spcPct val="0"/>
              </a:spcBef>
              <a:buNone/>
              <a:tabLst>
                <a:tab pos="457200" algn="l"/>
              </a:tabLst>
            </a:pPr>
            <a:r>
              <a:rPr lang="en-US" sz="2300" b="1" dirty="0">
                <a:latin typeface="Courier New"/>
                <a:cs typeface="Courier New" pitchFamily="49" charset="0"/>
              </a:rPr>
              <a:t>}</a:t>
            </a:r>
          </a:p>
          <a:p>
            <a:pPr marL="0" indent="4763">
              <a:lnSpc>
                <a:spcPct val="90000"/>
              </a:lnSpc>
              <a:spcBef>
                <a:spcPct val="0"/>
              </a:spcBef>
              <a:buNone/>
              <a:tabLst>
                <a:tab pos="457200" algn="l"/>
              </a:tabLst>
            </a:pPr>
            <a:endParaRPr lang="en-US" sz="2300" b="1" dirty="0">
              <a:latin typeface="Courier New"/>
              <a:cs typeface="Courier New" pitchFamily="49" charset="0"/>
            </a:endParaRPr>
          </a:p>
          <a:p>
            <a:pPr marL="0" indent="4763">
              <a:lnSpc>
                <a:spcPct val="90000"/>
              </a:lnSpc>
              <a:spcBef>
                <a:spcPct val="0"/>
              </a:spcBef>
              <a:buNone/>
              <a:tabLst>
                <a:tab pos="457200" algn="l"/>
              </a:tabLst>
            </a:pPr>
            <a:r>
              <a:rPr lang="en-US" sz="2300" b="1" dirty="0">
                <a:latin typeface="Courier New"/>
                <a:cs typeface="Courier New" pitchFamily="49" charset="0"/>
              </a:rPr>
              <a:t>…</a:t>
            </a:r>
          </a:p>
          <a:p>
            <a:pPr marL="0" indent="4763">
              <a:lnSpc>
                <a:spcPct val="90000"/>
              </a:lnSpc>
              <a:spcBef>
                <a:spcPct val="0"/>
              </a:spcBef>
              <a:buNone/>
              <a:tabLst>
                <a:tab pos="457200" algn="l"/>
              </a:tabLst>
            </a:pPr>
            <a:endParaRPr lang="en-US" sz="1600" b="1" dirty="0">
              <a:latin typeface="Courier New"/>
              <a:cs typeface="Courier New" pitchFamily="49" charset="0"/>
            </a:endParaRPr>
          </a:p>
          <a:p>
            <a:pPr marL="0" indent="4763">
              <a:lnSpc>
                <a:spcPct val="90000"/>
              </a:lnSpc>
              <a:spcBef>
                <a:spcPct val="0"/>
              </a:spcBef>
              <a:buNone/>
              <a:tabLst>
                <a:tab pos="457200" algn="l"/>
              </a:tabLst>
            </a:pPr>
            <a:endParaRPr lang="en-US" sz="1600" b="1" dirty="0">
              <a:latin typeface="Courier New"/>
              <a:cs typeface="Courier New" pitchFamily="49" charset="0"/>
            </a:endParaRPr>
          </a:p>
        </p:txBody>
      </p:sp>
      <p:sp>
        <p:nvSpPr>
          <p:cNvPr id="8" name="Content Placeholder 3"/>
          <p:cNvSpPr txBox="1">
            <a:spLocks/>
          </p:cNvSpPr>
          <p:nvPr/>
        </p:nvSpPr>
        <p:spPr>
          <a:xfrm>
            <a:off x="5743979" y="1485902"/>
            <a:ext cx="2942822" cy="3394473"/>
          </a:xfrm>
          <a:prstGeom prst="rect">
            <a:avLst/>
          </a:prstGeom>
          <a:solidFill>
            <a:schemeClr val="accent2">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Mileage for day 1: 5.2</a:t>
            </a:r>
          </a:p>
          <a:p>
            <a:pPr marL="0" indent="0">
              <a:buNone/>
              <a:tabLst>
                <a:tab pos="1889125" algn="ctr"/>
              </a:tabLst>
            </a:pPr>
            <a:r>
              <a:rPr lang="en-US" sz="1500" b="1" dirty="0">
                <a:latin typeface="Courier New" pitchFamily="49" charset="0"/>
                <a:cs typeface="Courier New" pitchFamily="49" charset="0"/>
              </a:rPr>
              <a:t>Mileage for day 2: 2.3</a:t>
            </a:r>
          </a:p>
          <a:p>
            <a:pPr marL="0" indent="0">
              <a:buNone/>
              <a:tabLst>
                <a:tab pos="1889125" algn="ctr"/>
              </a:tabLst>
            </a:pPr>
            <a:r>
              <a:rPr lang="en-US" sz="1500" b="1" dirty="0">
                <a:latin typeface="Courier New" pitchFamily="49" charset="0"/>
                <a:cs typeface="Courier New" pitchFamily="49" charset="0"/>
              </a:rPr>
              <a:t>Mileage for day 3: 2.1</a:t>
            </a:r>
          </a:p>
          <a:p>
            <a:pPr marL="0" indent="0">
              <a:buNone/>
              <a:tabLst>
                <a:tab pos="1889125" algn="ctr"/>
              </a:tabLst>
            </a:pPr>
            <a:r>
              <a:rPr lang="en-US" sz="1500" b="1" dirty="0">
                <a:latin typeface="Courier New" pitchFamily="49" charset="0"/>
                <a:cs typeface="Courier New" pitchFamily="49" charset="0"/>
              </a:rPr>
              <a:t>Mileage for day 4: 6.0</a:t>
            </a:r>
          </a:p>
          <a:p>
            <a:pPr marL="0" indent="0">
              <a:buNone/>
              <a:tabLst>
                <a:tab pos="1889125" algn="ctr"/>
              </a:tabLst>
            </a:pPr>
            <a:r>
              <a:rPr lang="en-US" sz="1500" b="1" dirty="0">
                <a:latin typeface="Courier New" pitchFamily="49" charset="0"/>
                <a:cs typeface="Courier New" pitchFamily="49" charset="0"/>
              </a:rPr>
              <a:t>Mileage for day 5: 3.7</a:t>
            </a:r>
          </a:p>
          <a:p>
            <a:pPr marL="0" indent="0">
              <a:buNone/>
              <a:tabLst>
                <a:tab pos="1889125" algn="ctr"/>
              </a:tabLst>
            </a:pPr>
            <a:endParaRPr lang="en-US" sz="1500" b="1" dirty="0">
              <a:latin typeface="Courier New" pitchFamily="49" charset="0"/>
              <a:cs typeface="Courier New" pitchFamily="49" charset="0"/>
            </a:endParaRPr>
          </a:p>
          <a:p>
            <a:pPr marL="0" indent="0">
              <a:buNone/>
              <a:tabLst>
                <a:tab pos="1889125" algn="ctr"/>
              </a:tabLst>
            </a:pPr>
            <a:endParaRPr lang="en-US" sz="1500" b="1" dirty="0">
              <a:latin typeface="Courier New" pitchFamily="49" charset="0"/>
              <a:cs typeface="Courier New" pitchFamily="49" charset="0"/>
            </a:endParaRPr>
          </a:p>
        </p:txBody>
      </p:sp>
      <p:sp>
        <p:nvSpPr>
          <p:cNvPr id="3" name="Date Placeholder 2"/>
          <p:cNvSpPr>
            <a:spLocks noGrp="1"/>
          </p:cNvSpPr>
          <p:nvPr>
            <p:ph type="dt" sz="half" idx="14"/>
          </p:nvPr>
        </p:nvSpPr>
        <p:spPr/>
        <p:txBody>
          <a:bodyPr/>
          <a:lstStyle/>
          <a:p>
            <a:r>
              <a:rPr lang="en-US"/>
              <a:t>08/06/20</a:t>
            </a:r>
          </a:p>
        </p:txBody>
      </p:sp>
      <p:sp>
        <p:nvSpPr>
          <p:cNvPr id="4" name="Footer Placeholder 3"/>
          <p:cNvSpPr>
            <a:spLocks noGrp="1"/>
          </p:cNvSpPr>
          <p:nvPr>
            <p:ph type="ftr" sz="quarter" idx="15"/>
          </p:nvPr>
        </p:nvSpPr>
        <p:spPr/>
        <p:txBody>
          <a:bodyPr/>
          <a:lstStyle/>
          <a:p>
            <a:r>
              <a:rPr lang="en-US"/>
              <a:t>1.04</a:t>
            </a:r>
          </a:p>
        </p:txBody>
      </p:sp>
      <p:sp>
        <p:nvSpPr>
          <p:cNvPr id="5" name="Slide Number Placeholder 4"/>
          <p:cNvSpPr>
            <a:spLocks noGrp="1"/>
          </p:cNvSpPr>
          <p:nvPr>
            <p:ph type="sldNum" sz="quarter" idx="16"/>
          </p:nvPr>
        </p:nvSpPr>
        <p:spPr/>
        <p:txBody>
          <a:bodyPr/>
          <a:lstStyle/>
          <a:p>
            <a:fld id="{B1397880-C43F-4348-967F-34096326215A}" type="slidenum">
              <a:rPr lang="en-US" smtClean="0"/>
              <a:t>12</a:t>
            </a:fld>
            <a:endParaRPr lang="en-US"/>
          </a:p>
        </p:txBody>
      </p:sp>
    </p:spTree>
    <p:controls>
      <mc:AlternateContent xmlns:mc="http://schemas.openxmlformats.org/markup-compatibility/2006">
        <mc:Choice xmlns:v="urn:schemas-microsoft-com:vml" Requires="v">
          <p:control spid="1036" name="TextBox1" r:id="rId2" imgW="4781520" imgH="1047600"/>
        </mc:Choice>
        <mc:Fallback>
          <p:control name="TextBox1" r:id="rId2" imgW="4781520" imgH="1047600">
            <p:pic>
              <p:nvPicPr>
                <p:cNvPr id="6" name="TextBox1"/>
                <p:cNvPicPr>
                  <a:picLocks/>
                </p:cNvPicPr>
                <p:nvPr/>
              </p:nvPicPr>
              <p:blipFill>
                <a:blip r:embed="rId5"/>
                <a:stretch>
                  <a:fillRect/>
                </a:stretch>
              </p:blipFill>
              <p:spPr>
                <a:xfrm>
                  <a:off x="711401" y="2915306"/>
                  <a:ext cx="4778375" cy="1044361"/>
                </a:xfrm>
                <a:prstGeom prst="rect">
                  <a:avLst/>
                </a:prstGeom>
              </p:spPr>
            </p:pic>
          </p:control>
        </mc:Fallback>
      </mc:AlternateContent>
    </p:controls>
    <p:extLst>
      <p:ext uri="{BB962C8B-B14F-4D97-AF65-F5344CB8AC3E}">
        <p14:creationId xmlns:p14="http://schemas.microsoft.com/office/powerpoint/2010/main" val="1476473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3"/>
          </p:nvPr>
        </p:nvSpPr>
        <p:spPr/>
        <p:txBody>
          <a:bodyPr/>
          <a:lstStyle/>
          <a:p>
            <a:endParaRPr lang="en-US"/>
          </a:p>
        </p:txBody>
      </p:sp>
      <p:sp>
        <p:nvSpPr>
          <p:cNvPr id="2" name="Title 1"/>
          <p:cNvSpPr>
            <a:spLocks noGrp="1"/>
          </p:cNvSpPr>
          <p:nvPr>
            <p:ph type="title"/>
          </p:nvPr>
        </p:nvSpPr>
        <p:spPr/>
        <p:txBody>
          <a:bodyPr>
            <a:normAutofit/>
          </a:bodyPr>
          <a:lstStyle/>
          <a:p>
            <a:r>
              <a:rPr lang="en-US" dirty="0"/>
              <a:t>Filling/Printing an Array Using Loops</a:t>
            </a:r>
          </a:p>
        </p:txBody>
      </p:sp>
      <p:sp>
        <p:nvSpPr>
          <p:cNvPr id="7" name="Content Placeholder 3"/>
          <p:cNvSpPr txBox="1">
            <a:spLocks/>
          </p:cNvSpPr>
          <p:nvPr/>
        </p:nvSpPr>
        <p:spPr>
          <a:xfrm>
            <a:off x="457200" y="1485901"/>
            <a:ext cx="5286778" cy="3394472"/>
          </a:xfrm>
          <a:prstGeom prst="rect">
            <a:avLst/>
          </a:prstGeom>
          <a:solidFill>
            <a:schemeClr val="accent1">
              <a:lumMod val="20000"/>
              <a:lumOff val="80000"/>
            </a:schemeClr>
          </a:solidFill>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4763">
              <a:lnSpc>
                <a:spcPct val="90000"/>
              </a:lnSpc>
              <a:spcBef>
                <a:spcPct val="0"/>
              </a:spcBef>
              <a:buNone/>
              <a:tabLst>
                <a:tab pos="457200" algn="l"/>
              </a:tabLst>
            </a:pPr>
            <a:r>
              <a:rPr lang="en-US" sz="1600" b="1" dirty="0">
                <a:latin typeface="Courier New"/>
                <a:cs typeface="Courier New" pitchFamily="49" charset="0"/>
              </a:rPr>
              <a:t>…</a:t>
            </a:r>
          </a:p>
          <a:p>
            <a:pPr marL="0" indent="4763">
              <a:lnSpc>
                <a:spcPct val="90000"/>
              </a:lnSpc>
              <a:spcBef>
                <a:spcPct val="0"/>
              </a:spcBef>
              <a:buNone/>
              <a:tabLst>
                <a:tab pos="457200" algn="l"/>
              </a:tabLst>
            </a:pPr>
            <a:r>
              <a:rPr lang="en-US" sz="1600" b="1" dirty="0">
                <a:latin typeface="Courier New"/>
                <a:cs typeface="Courier New" pitchFamily="49" charset="0"/>
              </a:rPr>
              <a:t>float miles[5];</a:t>
            </a:r>
          </a:p>
          <a:p>
            <a:pPr marL="0" indent="4763">
              <a:lnSpc>
                <a:spcPct val="90000"/>
              </a:lnSpc>
              <a:spcBef>
                <a:spcPct val="0"/>
              </a:spcBef>
              <a:buNone/>
              <a:tabLst>
                <a:tab pos="457200" algn="l"/>
              </a:tabLst>
            </a:pPr>
            <a:r>
              <a:rPr lang="en-US" sz="1600" b="1" dirty="0" err="1">
                <a:latin typeface="Courier New"/>
                <a:cs typeface="Courier New" pitchFamily="49" charset="0"/>
              </a:rPr>
              <a:t>int</a:t>
            </a:r>
            <a:r>
              <a:rPr lang="en-US" sz="1600" b="1" dirty="0">
                <a:latin typeface="Courier New"/>
                <a:cs typeface="Courier New" pitchFamily="49" charset="0"/>
              </a:rPr>
              <a:t> c;</a:t>
            </a:r>
          </a:p>
          <a:p>
            <a:pPr marL="0" indent="4763">
              <a:lnSpc>
                <a:spcPct val="90000"/>
              </a:lnSpc>
              <a:spcBef>
                <a:spcPct val="0"/>
              </a:spcBef>
              <a:buNone/>
              <a:tabLst>
                <a:tab pos="457200" algn="l"/>
              </a:tabLst>
            </a:pPr>
            <a:endParaRPr lang="en-US" sz="1600" b="1" dirty="0">
              <a:latin typeface="Courier New"/>
              <a:cs typeface="Courier New" pitchFamily="49" charset="0"/>
            </a:endParaRPr>
          </a:p>
          <a:p>
            <a:pPr marL="0" indent="4763">
              <a:lnSpc>
                <a:spcPct val="90000"/>
              </a:lnSpc>
              <a:spcBef>
                <a:spcPct val="0"/>
              </a:spcBef>
              <a:buNone/>
              <a:tabLst>
                <a:tab pos="457200" algn="l"/>
              </a:tabLst>
            </a:pPr>
            <a:r>
              <a:rPr lang="en-US" sz="1600" b="1" dirty="0">
                <a:latin typeface="Courier New"/>
                <a:cs typeface="Courier New" pitchFamily="49" charset="0"/>
              </a:rPr>
              <a:t>for (c = 0;c &lt; 5;c++)</a:t>
            </a:r>
          </a:p>
          <a:p>
            <a:pPr marL="0" indent="4763">
              <a:lnSpc>
                <a:spcPct val="90000"/>
              </a:lnSpc>
              <a:spcBef>
                <a:spcPct val="0"/>
              </a:spcBef>
              <a:buNone/>
              <a:tabLst>
                <a:tab pos="457200" algn="l"/>
              </a:tabLst>
            </a:pPr>
            <a:r>
              <a:rPr lang="en-US" sz="1600" b="1" dirty="0">
                <a:latin typeface="Courier New"/>
                <a:cs typeface="Courier New" pitchFamily="49" charset="0"/>
              </a:rPr>
              <a:t>{</a:t>
            </a:r>
          </a:p>
          <a:p>
            <a:pPr marL="0" indent="4763">
              <a:lnSpc>
                <a:spcPct val="90000"/>
              </a:lnSpc>
              <a:spcBef>
                <a:spcPct val="0"/>
              </a:spcBef>
              <a:buNone/>
              <a:tabLst>
                <a:tab pos="457200" algn="l"/>
              </a:tabLst>
            </a:pPr>
            <a:r>
              <a:rPr lang="en-US" sz="1600" b="1" dirty="0">
                <a:latin typeface="Courier New"/>
                <a:cs typeface="Courier New" pitchFamily="49" charset="0"/>
              </a:rPr>
              <a:t>   </a:t>
            </a:r>
            <a:r>
              <a:rPr lang="en-US" sz="1600" b="1" dirty="0" err="1">
                <a:latin typeface="Courier New"/>
                <a:cs typeface="Courier New" pitchFamily="49" charset="0"/>
              </a:rPr>
              <a:t>printf</a:t>
            </a:r>
            <a:r>
              <a:rPr lang="en-US" sz="1600" b="1" dirty="0">
                <a:latin typeface="Courier New"/>
                <a:cs typeface="Courier New" pitchFamily="49" charset="0"/>
              </a:rPr>
              <a:t>("Mileage for day %i: ",c+1);</a:t>
            </a:r>
          </a:p>
          <a:p>
            <a:pPr marL="0" indent="4763">
              <a:lnSpc>
                <a:spcPct val="90000"/>
              </a:lnSpc>
              <a:spcBef>
                <a:spcPct val="0"/>
              </a:spcBef>
              <a:buNone/>
              <a:tabLst>
                <a:tab pos="457200" algn="l"/>
              </a:tabLst>
            </a:pPr>
            <a:r>
              <a:rPr lang="en-US" sz="1600" b="1" dirty="0">
                <a:latin typeface="Courier New"/>
                <a:cs typeface="Courier New" pitchFamily="49" charset="0"/>
              </a:rPr>
              <a:t>   </a:t>
            </a:r>
            <a:r>
              <a:rPr lang="en-US" sz="1600" b="1" dirty="0" err="1">
                <a:latin typeface="Courier New"/>
                <a:cs typeface="Courier New" pitchFamily="49" charset="0"/>
              </a:rPr>
              <a:t>scanf</a:t>
            </a:r>
            <a:r>
              <a:rPr lang="en-US" sz="1600" b="1" dirty="0">
                <a:latin typeface="Courier New"/>
                <a:cs typeface="Courier New" pitchFamily="49" charset="0"/>
              </a:rPr>
              <a:t>("%</a:t>
            </a:r>
            <a:r>
              <a:rPr lang="en-US" sz="1600" b="1" dirty="0" err="1">
                <a:latin typeface="Courier New"/>
                <a:cs typeface="Courier New" pitchFamily="49" charset="0"/>
              </a:rPr>
              <a:t>f",&amp;miles</a:t>
            </a:r>
            <a:r>
              <a:rPr lang="en-US" sz="1600" b="1" dirty="0">
                <a:latin typeface="Courier New"/>
                <a:cs typeface="Courier New" pitchFamily="49" charset="0"/>
              </a:rPr>
              <a:t>[c]);</a:t>
            </a:r>
          </a:p>
          <a:p>
            <a:pPr marL="0" indent="4763">
              <a:lnSpc>
                <a:spcPct val="90000"/>
              </a:lnSpc>
              <a:spcBef>
                <a:spcPct val="0"/>
              </a:spcBef>
              <a:buNone/>
              <a:tabLst>
                <a:tab pos="457200" algn="l"/>
              </a:tabLst>
            </a:pPr>
            <a:r>
              <a:rPr lang="en-US" sz="1600" b="1" dirty="0">
                <a:latin typeface="Courier New"/>
                <a:cs typeface="Courier New" pitchFamily="49" charset="0"/>
              </a:rPr>
              <a:t>}</a:t>
            </a:r>
          </a:p>
          <a:p>
            <a:pPr marL="0" indent="4763">
              <a:lnSpc>
                <a:spcPct val="90000"/>
              </a:lnSpc>
              <a:spcBef>
                <a:spcPct val="0"/>
              </a:spcBef>
              <a:buNone/>
              <a:tabLst>
                <a:tab pos="457200" algn="l"/>
              </a:tabLst>
            </a:pPr>
            <a:endParaRPr lang="en-US" sz="1600" b="1" dirty="0">
              <a:latin typeface="Courier New"/>
              <a:cs typeface="Courier New" pitchFamily="49" charset="0"/>
            </a:endParaRPr>
          </a:p>
          <a:p>
            <a:pPr marL="0" indent="4763">
              <a:lnSpc>
                <a:spcPct val="90000"/>
              </a:lnSpc>
              <a:spcBef>
                <a:spcPct val="0"/>
              </a:spcBef>
              <a:buNone/>
              <a:tabLst>
                <a:tab pos="457200" algn="l"/>
              </a:tabLst>
            </a:pPr>
            <a:r>
              <a:rPr lang="en-US" sz="1600" b="1" dirty="0">
                <a:latin typeface="Courier New"/>
                <a:cs typeface="Courier New" pitchFamily="49" charset="0"/>
              </a:rPr>
              <a:t>for (c = 4;c &gt;= 0;c--)</a:t>
            </a:r>
          </a:p>
          <a:p>
            <a:pPr marL="0" indent="4763">
              <a:lnSpc>
                <a:spcPct val="90000"/>
              </a:lnSpc>
              <a:spcBef>
                <a:spcPct val="0"/>
              </a:spcBef>
              <a:buNone/>
              <a:tabLst>
                <a:tab pos="457200" algn="l"/>
              </a:tabLst>
            </a:pPr>
            <a:r>
              <a:rPr lang="en-US" sz="1600" b="1" dirty="0">
                <a:latin typeface="Courier New"/>
                <a:cs typeface="Courier New" pitchFamily="49" charset="0"/>
              </a:rPr>
              <a:t>{</a:t>
            </a:r>
          </a:p>
          <a:p>
            <a:pPr marL="0" indent="4763">
              <a:lnSpc>
                <a:spcPct val="90000"/>
              </a:lnSpc>
              <a:spcBef>
                <a:spcPct val="0"/>
              </a:spcBef>
              <a:buNone/>
              <a:tabLst>
                <a:tab pos="457200" algn="l"/>
              </a:tabLst>
            </a:pPr>
            <a:r>
              <a:rPr lang="en-US" sz="1600" b="1" dirty="0">
                <a:latin typeface="Courier New"/>
                <a:cs typeface="Courier New" pitchFamily="49" charset="0"/>
              </a:rPr>
              <a:t>   </a:t>
            </a:r>
            <a:r>
              <a:rPr lang="en-US" sz="1600" b="1" dirty="0" err="1">
                <a:latin typeface="Courier New"/>
                <a:cs typeface="Courier New" pitchFamily="49" charset="0"/>
              </a:rPr>
              <a:t>printf</a:t>
            </a:r>
            <a:r>
              <a:rPr lang="en-US" sz="1600" b="1" dirty="0">
                <a:latin typeface="Courier New"/>
                <a:cs typeface="Courier New" pitchFamily="49" charset="0"/>
              </a:rPr>
              <a:t>("\n\</a:t>
            </a:r>
            <a:r>
              <a:rPr lang="en-US" sz="1600" b="1" dirty="0" err="1">
                <a:latin typeface="Courier New"/>
                <a:cs typeface="Courier New" pitchFamily="49" charset="0"/>
              </a:rPr>
              <a:t>nDay</a:t>
            </a:r>
            <a:r>
              <a:rPr lang="en-US" sz="1600" b="1" dirty="0">
                <a:latin typeface="Courier New"/>
                <a:cs typeface="Courier New" pitchFamily="49" charset="0"/>
              </a:rPr>
              <a:t> %i km: %.1f\n", </a:t>
            </a:r>
          </a:p>
          <a:p>
            <a:pPr marL="0" indent="4763">
              <a:lnSpc>
                <a:spcPct val="90000"/>
              </a:lnSpc>
              <a:spcBef>
                <a:spcPct val="0"/>
              </a:spcBef>
              <a:buNone/>
              <a:tabLst>
                <a:tab pos="457200" algn="l"/>
              </a:tabLst>
            </a:pPr>
            <a:r>
              <a:rPr lang="en-US" sz="1600" b="1" dirty="0">
                <a:latin typeface="Courier New"/>
                <a:cs typeface="Courier New" pitchFamily="49" charset="0"/>
              </a:rPr>
              <a:t>     c+1, miles[c]*1.609);</a:t>
            </a:r>
          </a:p>
          <a:p>
            <a:pPr marL="0" indent="4763">
              <a:lnSpc>
                <a:spcPct val="90000"/>
              </a:lnSpc>
              <a:spcBef>
                <a:spcPct val="0"/>
              </a:spcBef>
              <a:buNone/>
              <a:tabLst>
                <a:tab pos="457200" algn="l"/>
              </a:tabLst>
            </a:pPr>
            <a:r>
              <a:rPr lang="en-US" sz="1600" b="1" dirty="0">
                <a:latin typeface="Courier New"/>
                <a:cs typeface="Courier New" pitchFamily="49" charset="0"/>
              </a:rPr>
              <a:t>}</a:t>
            </a:r>
          </a:p>
          <a:p>
            <a:pPr marL="0" indent="4763">
              <a:lnSpc>
                <a:spcPct val="90000"/>
              </a:lnSpc>
              <a:spcBef>
                <a:spcPct val="0"/>
              </a:spcBef>
              <a:buNone/>
              <a:tabLst>
                <a:tab pos="457200" algn="l"/>
              </a:tabLst>
            </a:pPr>
            <a:r>
              <a:rPr lang="en-US" sz="1600" b="1" dirty="0">
                <a:latin typeface="Courier New"/>
                <a:cs typeface="Courier New" pitchFamily="49" charset="0"/>
              </a:rPr>
              <a:t>…</a:t>
            </a:r>
          </a:p>
          <a:p>
            <a:pPr marL="0" indent="4763">
              <a:lnSpc>
                <a:spcPct val="90000"/>
              </a:lnSpc>
              <a:spcBef>
                <a:spcPct val="0"/>
              </a:spcBef>
              <a:buNone/>
              <a:tabLst>
                <a:tab pos="457200" algn="l"/>
              </a:tabLst>
            </a:pPr>
            <a:endParaRPr lang="en-US" sz="1600" b="1" dirty="0">
              <a:latin typeface="Courier New"/>
              <a:cs typeface="Courier New" pitchFamily="49" charset="0"/>
            </a:endParaRPr>
          </a:p>
          <a:p>
            <a:pPr marL="0" indent="4763">
              <a:lnSpc>
                <a:spcPct val="90000"/>
              </a:lnSpc>
              <a:spcBef>
                <a:spcPct val="0"/>
              </a:spcBef>
              <a:buNone/>
              <a:tabLst>
                <a:tab pos="457200" algn="l"/>
              </a:tabLst>
            </a:pPr>
            <a:endParaRPr lang="en-US" sz="1600" b="1" dirty="0">
              <a:latin typeface="Courier New"/>
              <a:cs typeface="Courier New" pitchFamily="49" charset="0"/>
            </a:endParaRPr>
          </a:p>
        </p:txBody>
      </p:sp>
      <p:sp>
        <p:nvSpPr>
          <p:cNvPr id="8" name="Content Placeholder 3"/>
          <p:cNvSpPr txBox="1">
            <a:spLocks/>
          </p:cNvSpPr>
          <p:nvPr/>
        </p:nvSpPr>
        <p:spPr>
          <a:xfrm>
            <a:off x="5743979" y="1485902"/>
            <a:ext cx="2942822" cy="3394473"/>
          </a:xfrm>
          <a:prstGeom prst="rect">
            <a:avLst/>
          </a:prstGeom>
          <a:solidFill>
            <a:schemeClr val="accent2">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tabLst>
                <a:tab pos="1889125" algn="ctr"/>
              </a:tabLst>
            </a:pPr>
            <a:r>
              <a:rPr lang="en-US" sz="1500" b="1" dirty="0">
                <a:latin typeface="Courier New" pitchFamily="49" charset="0"/>
                <a:cs typeface="Courier New" pitchFamily="49" charset="0"/>
              </a:rPr>
              <a:t>Mileage for day 1: 5.2</a:t>
            </a:r>
          </a:p>
          <a:p>
            <a:pPr marL="0" indent="0">
              <a:buNone/>
              <a:tabLst>
                <a:tab pos="1889125" algn="ctr"/>
              </a:tabLst>
            </a:pPr>
            <a:r>
              <a:rPr lang="en-US" sz="1500" b="1" dirty="0">
                <a:latin typeface="Courier New" pitchFamily="49" charset="0"/>
                <a:cs typeface="Courier New" pitchFamily="49" charset="0"/>
              </a:rPr>
              <a:t>Mileage for day 2: 2.3</a:t>
            </a:r>
          </a:p>
          <a:p>
            <a:pPr marL="0" indent="0">
              <a:buNone/>
              <a:tabLst>
                <a:tab pos="1889125" algn="ctr"/>
              </a:tabLst>
            </a:pPr>
            <a:r>
              <a:rPr lang="en-US" sz="1500" b="1" dirty="0">
                <a:latin typeface="Courier New" pitchFamily="49" charset="0"/>
                <a:cs typeface="Courier New" pitchFamily="49" charset="0"/>
              </a:rPr>
              <a:t>Mileage for day 3: 2.1</a:t>
            </a:r>
          </a:p>
          <a:p>
            <a:pPr marL="0" indent="0">
              <a:buNone/>
              <a:tabLst>
                <a:tab pos="1889125" algn="ctr"/>
              </a:tabLst>
            </a:pPr>
            <a:r>
              <a:rPr lang="en-US" sz="1500" b="1" dirty="0">
                <a:latin typeface="Courier New" pitchFamily="49" charset="0"/>
                <a:cs typeface="Courier New" pitchFamily="49" charset="0"/>
              </a:rPr>
              <a:t>Mileage for day 4: 6.0</a:t>
            </a:r>
          </a:p>
          <a:p>
            <a:pPr marL="0" indent="0">
              <a:buNone/>
              <a:tabLst>
                <a:tab pos="1889125" algn="ctr"/>
              </a:tabLst>
            </a:pPr>
            <a:r>
              <a:rPr lang="en-US" sz="1500" b="1" dirty="0">
                <a:latin typeface="Courier New" pitchFamily="49" charset="0"/>
                <a:cs typeface="Courier New" pitchFamily="49" charset="0"/>
              </a:rPr>
              <a:t>Mileage for day 5: 3.7</a:t>
            </a:r>
          </a:p>
          <a:p>
            <a:pPr marL="0" indent="0">
              <a:buNone/>
              <a:tabLst>
                <a:tab pos="1889125" algn="ctr"/>
              </a:tabLst>
            </a:pPr>
            <a:endParaRPr lang="en-US" sz="1500" b="1" dirty="0">
              <a:latin typeface="Courier New" pitchFamily="49" charset="0"/>
              <a:cs typeface="Courier New" pitchFamily="49" charset="0"/>
            </a:endParaRPr>
          </a:p>
          <a:p>
            <a:pPr marL="0" indent="0">
              <a:buNone/>
              <a:tabLst>
                <a:tab pos="1889125" algn="ctr"/>
              </a:tabLst>
            </a:pPr>
            <a:endParaRPr lang="en-US" sz="1500" b="1" dirty="0">
              <a:latin typeface="Courier New" pitchFamily="49" charset="0"/>
              <a:cs typeface="Courier New" pitchFamily="49" charset="0"/>
            </a:endParaRPr>
          </a:p>
          <a:p>
            <a:pPr marL="0" indent="0">
              <a:buNone/>
              <a:tabLst>
                <a:tab pos="1889125" algn="ctr"/>
              </a:tabLst>
            </a:pPr>
            <a:r>
              <a:rPr lang="en-US" sz="1500" b="1" dirty="0">
                <a:latin typeface="Courier New" pitchFamily="49" charset="0"/>
                <a:cs typeface="Courier New" pitchFamily="49" charset="0"/>
              </a:rPr>
              <a:t>Day 5 km: 5.9</a:t>
            </a:r>
          </a:p>
          <a:p>
            <a:pPr marL="0" indent="0">
              <a:buNone/>
              <a:tabLst>
                <a:tab pos="1889125" algn="ctr"/>
              </a:tabLst>
            </a:pPr>
            <a:r>
              <a:rPr lang="en-US" sz="1500" b="1" dirty="0">
                <a:latin typeface="Courier New" pitchFamily="49" charset="0"/>
                <a:cs typeface="Courier New" pitchFamily="49" charset="0"/>
              </a:rPr>
              <a:t>Day 4 km: 9.6</a:t>
            </a:r>
          </a:p>
          <a:p>
            <a:pPr marL="0" indent="0">
              <a:buNone/>
              <a:tabLst>
                <a:tab pos="1889125" algn="ctr"/>
              </a:tabLst>
            </a:pPr>
            <a:r>
              <a:rPr lang="en-US" sz="1500" b="1" dirty="0">
                <a:latin typeface="Courier New" pitchFamily="49" charset="0"/>
                <a:cs typeface="Courier New" pitchFamily="49" charset="0"/>
              </a:rPr>
              <a:t>Day 3 km: 3.3</a:t>
            </a:r>
          </a:p>
          <a:p>
            <a:pPr marL="0" indent="0">
              <a:buNone/>
              <a:tabLst>
                <a:tab pos="1889125" algn="ctr"/>
              </a:tabLst>
            </a:pPr>
            <a:r>
              <a:rPr lang="en-US" sz="1500" b="1" dirty="0">
                <a:latin typeface="Courier New" pitchFamily="49" charset="0"/>
                <a:cs typeface="Courier New" pitchFamily="49" charset="0"/>
              </a:rPr>
              <a:t>Day 2 km: 3.7</a:t>
            </a:r>
          </a:p>
          <a:p>
            <a:pPr marL="0" indent="0">
              <a:buNone/>
              <a:tabLst>
                <a:tab pos="1889125" algn="ctr"/>
              </a:tabLst>
            </a:pPr>
            <a:r>
              <a:rPr lang="en-US" sz="1500" b="1" dirty="0">
                <a:latin typeface="Courier New" pitchFamily="49" charset="0"/>
                <a:cs typeface="Courier New" pitchFamily="49" charset="0"/>
              </a:rPr>
              <a:t>Day 1 km: 8.3</a:t>
            </a:r>
          </a:p>
        </p:txBody>
      </p:sp>
      <p:sp>
        <p:nvSpPr>
          <p:cNvPr id="3" name="Date Placeholder 2"/>
          <p:cNvSpPr>
            <a:spLocks noGrp="1"/>
          </p:cNvSpPr>
          <p:nvPr>
            <p:ph type="dt" sz="half" idx="14"/>
          </p:nvPr>
        </p:nvSpPr>
        <p:spPr/>
        <p:txBody>
          <a:bodyPr/>
          <a:lstStyle/>
          <a:p>
            <a:r>
              <a:rPr lang="en-US"/>
              <a:t>08/06/20</a:t>
            </a:r>
          </a:p>
        </p:txBody>
      </p:sp>
      <p:sp>
        <p:nvSpPr>
          <p:cNvPr id="4" name="Footer Placeholder 3"/>
          <p:cNvSpPr>
            <a:spLocks noGrp="1"/>
          </p:cNvSpPr>
          <p:nvPr>
            <p:ph type="ftr" sz="quarter" idx="15"/>
          </p:nvPr>
        </p:nvSpPr>
        <p:spPr/>
        <p:txBody>
          <a:bodyPr/>
          <a:lstStyle/>
          <a:p>
            <a:r>
              <a:rPr lang="en-US"/>
              <a:t>1.04</a:t>
            </a:r>
          </a:p>
        </p:txBody>
      </p:sp>
      <p:sp>
        <p:nvSpPr>
          <p:cNvPr id="5" name="Slide Number Placeholder 4"/>
          <p:cNvSpPr>
            <a:spLocks noGrp="1"/>
          </p:cNvSpPr>
          <p:nvPr>
            <p:ph type="sldNum" sz="quarter" idx="16"/>
          </p:nvPr>
        </p:nvSpPr>
        <p:spPr/>
        <p:txBody>
          <a:bodyPr/>
          <a:lstStyle/>
          <a:p>
            <a:fld id="{B1397880-C43F-4348-967F-34096326215A}" type="slidenum">
              <a:rPr lang="en-US" smtClean="0"/>
              <a:t>13</a:t>
            </a:fld>
            <a:endParaRPr lang="en-US"/>
          </a:p>
        </p:txBody>
      </p:sp>
    </p:spTree>
    <p:extLst>
      <p:ext uri="{BB962C8B-B14F-4D97-AF65-F5344CB8AC3E}">
        <p14:creationId xmlns:p14="http://schemas.microsoft.com/office/powerpoint/2010/main" val="580204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lstStyle/>
          <a:p>
            <a:pPr marL="231775" indent="-225425"/>
            <a:r>
              <a:rPr lang="en-US" dirty="0"/>
              <a:t>Write and test small portions of code</a:t>
            </a:r>
          </a:p>
          <a:p>
            <a:pPr marL="231775" indent="-225425"/>
            <a:endParaRPr lang="en-US" dirty="0"/>
          </a:p>
          <a:p>
            <a:pPr marL="231775" indent="-225425"/>
            <a:r>
              <a:rPr lang="en-US" dirty="0"/>
              <a:t>Use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dirty="0"/>
              <a:t> statements</a:t>
            </a:r>
          </a:p>
          <a:p>
            <a:pPr marL="231775" indent="-225425"/>
            <a:endParaRPr lang="en-US" dirty="0"/>
          </a:p>
          <a:p>
            <a:pPr marL="231775" indent="-225425"/>
            <a:r>
              <a:rPr lang="en-US" dirty="0"/>
              <a:t>Fix the first compiling error in the list first</a:t>
            </a:r>
          </a:p>
          <a:p>
            <a:pPr marL="231775" indent="-225425"/>
            <a:endParaRPr lang="en-US" dirty="0"/>
          </a:p>
          <a:p>
            <a:pPr marL="231775" indent="-225425"/>
            <a:endParaRPr lang="en-US" dirty="0"/>
          </a:p>
        </p:txBody>
      </p:sp>
      <p:sp>
        <p:nvSpPr>
          <p:cNvPr id="2" name="Title 1"/>
          <p:cNvSpPr>
            <a:spLocks noGrp="1"/>
          </p:cNvSpPr>
          <p:nvPr>
            <p:ph type="title"/>
          </p:nvPr>
        </p:nvSpPr>
        <p:spPr>
          <a:xfrm>
            <a:off x="439046" y="877466"/>
            <a:ext cx="8296392" cy="647863"/>
          </a:xfrm>
        </p:spPr>
        <p:txBody>
          <a:bodyPr/>
          <a:lstStyle/>
          <a:p>
            <a:pPr marL="231775" indent="-225425"/>
            <a:r>
              <a:rPr lang="en-US" dirty="0"/>
              <a:t>Debugging Tips</a:t>
            </a:r>
          </a:p>
        </p:txBody>
      </p:sp>
      <p:sp>
        <p:nvSpPr>
          <p:cNvPr id="4" name="Date Placeholder 3"/>
          <p:cNvSpPr>
            <a:spLocks noGrp="1"/>
          </p:cNvSpPr>
          <p:nvPr>
            <p:ph type="dt" sz="half" idx="14"/>
          </p:nvPr>
        </p:nvSpPr>
        <p:spPr/>
        <p:txBody>
          <a:bodyPr/>
          <a:lstStyle/>
          <a:p>
            <a:r>
              <a:rPr lang="en-US"/>
              <a:t>08/06/20</a:t>
            </a:r>
          </a:p>
        </p:txBody>
      </p:sp>
      <p:sp>
        <p:nvSpPr>
          <p:cNvPr id="5" name="Footer Placeholder 4"/>
          <p:cNvSpPr>
            <a:spLocks noGrp="1"/>
          </p:cNvSpPr>
          <p:nvPr>
            <p:ph type="ftr" sz="quarter" idx="15"/>
          </p:nvPr>
        </p:nvSpPr>
        <p:spPr/>
        <p:txBody>
          <a:bodyPr/>
          <a:lstStyle/>
          <a:p>
            <a:r>
              <a:rPr lang="en-US"/>
              <a:t>1.04</a:t>
            </a:r>
          </a:p>
        </p:txBody>
      </p:sp>
      <p:sp>
        <p:nvSpPr>
          <p:cNvPr id="6" name="Slide Number Placeholder 5"/>
          <p:cNvSpPr>
            <a:spLocks noGrp="1"/>
          </p:cNvSpPr>
          <p:nvPr>
            <p:ph type="sldNum" sz="quarter" idx="16"/>
          </p:nvPr>
        </p:nvSpPr>
        <p:spPr/>
        <p:txBody>
          <a:bodyPr/>
          <a:lstStyle/>
          <a:p>
            <a:fld id="{B1397880-C43F-4348-967F-34096326215A}" type="slidenum">
              <a:rPr lang="en-US" smtClean="0"/>
              <a:t>14</a:t>
            </a:fld>
            <a:endParaRPr lang="en-US"/>
          </a:p>
        </p:txBody>
      </p:sp>
    </p:spTree>
    <p:extLst>
      <p:ext uri="{BB962C8B-B14F-4D97-AF65-F5344CB8AC3E}">
        <p14:creationId xmlns:p14="http://schemas.microsoft.com/office/powerpoint/2010/main" val="4195824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normAutofit/>
          </a:bodyPr>
          <a:lstStyle/>
          <a:p>
            <a:pPr marL="225425" indent="-225425"/>
            <a:r>
              <a:rPr lang="en-US" sz="2500" dirty="0"/>
              <a:t>The first element has index/subscript 0</a:t>
            </a:r>
          </a:p>
          <a:p>
            <a:pPr marL="225425" indent="-225425"/>
            <a:endParaRPr lang="en-US" sz="2500" dirty="0"/>
          </a:p>
          <a:p>
            <a:pPr marL="225425" indent="-225425"/>
            <a:r>
              <a:rPr lang="en-US" sz="2500" dirty="0"/>
              <a:t>Assign values to an array using a few methods</a:t>
            </a:r>
          </a:p>
          <a:p>
            <a:pPr marL="225425" indent="-225425"/>
            <a:endParaRPr lang="en-US" sz="2500" dirty="0"/>
          </a:p>
          <a:p>
            <a:pPr marL="225425" indent="-225425"/>
            <a:r>
              <a:rPr lang="en-US" sz="2500" dirty="0"/>
              <a:t>Print statements are your friend for debugging</a:t>
            </a:r>
          </a:p>
          <a:p>
            <a:pPr marL="225425" indent="-225425"/>
            <a:endParaRPr lang="en-US" sz="2500" dirty="0"/>
          </a:p>
          <a:p>
            <a:pPr marL="225425" indent="-225425"/>
            <a:r>
              <a:rPr lang="en-US" sz="2500" dirty="0"/>
              <a:t>Questions?</a:t>
            </a:r>
          </a:p>
          <a:p>
            <a:pPr marL="225425" indent="-225425"/>
            <a:endParaRPr lang="en-US" sz="2500" dirty="0"/>
          </a:p>
        </p:txBody>
      </p:sp>
      <p:sp>
        <p:nvSpPr>
          <p:cNvPr id="2" name="Title 1"/>
          <p:cNvSpPr>
            <a:spLocks noGrp="1"/>
          </p:cNvSpPr>
          <p:nvPr>
            <p:ph type="title"/>
          </p:nvPr>
        </p:nvSpPr>
        <p:spPr>
          <a:xfrm>
            <a:off x="439046" y="877466"/>
            <a:ext cx="8296392" cy="647863"/>
          </a:xfrm>
        </p:spPr>
        <p:txBody>
          <a:bodyPr/>
          <a:lstStyle/>
          <a:p>
            <a:r>
              <a:rPr lang="en-US" dirty="0"/>
              <a:t>Summary</a:t>
            </a:r>
          </a:p>
        </p:txBody>
      </p:sp>
      <p:sp>
        <p:nvSpPr>
          <p:cNvPr id="4" name="Date Placeholder 3"/>
          <p:cNvSpPr>
            <a:spLocks noGrp="1"/>
          </p:cNvSpPr>
          <p:nvPr>
            <p:ph type="dt" sz="half" idx="14"/>
          </p:nvPr>
        </p:nvSpPr>
        <p:spPr/>
        <p:txBody>
          <a:bodyPr/>
          <a:lstStyle/>
          <a:p>
            <a:r>
              <a:rPr lang="en-US"/>
              <a:t>08/06/20</a:t>
            </a:r>
          </a:p>
        </p:txBody>
      </p:sp>
      <p:sp>
        <p:nvSpPr>
          <p:cNvPr id="5" name="Footer Placeholder 4"/>
          <p:cNvSpPr>
            <a:spLocks noGrp="1"/>
          </p:cNvSpPr>
          <p:nvPr>
            <p:ph type="ftr" sz="quarter" idx="15"/>
          </p:nvPr>
        </p:nvSpPr>
        <p:spPr/>
        <p:txBody>
          <a:bodyPr/>
          <a:lstStyle/>
          <a:p>
            <a:r>
              <a:rPr lang="en-US"/>
              <a:t>1.04</a:t>
            </a:r>
          </a:p>
        </p:txBody>
      </p:sp>
      <p:sp>
        <p:nvSpPr>
          <p:cNvPr id="6" name="Slide Number Placeholder 5"/>
          <p:cNvSpPr>
            <a:spLocks noGrp="1"/>
          </p:cNvSpPr>
          <p:nvPr>
            <p:ph type="sldNum" sz="quarter" idx="16"/>
          </p:nvPr>
        </p:nvSpPr>
        <p:spPr/>
        <p:txBody>
          <a:bodyPr/>
          <a:lstStyle/>
          <a:p>
            <a:fld id="{B1397880-C43F-4348-967F-34096326215A}" type="slidenum">
              <a:rPr lang="en-US" smtClean="0"/>
              <a:t>15</a:t>
            </a:fld>
            <a:endParaRPr lang="en-US"/>
          </a:p>
        </p:txBody>
      </p:sp>
    </p:spTree>
    <p:extLst>
      <p:ext uri="{BB962C8B-B14F-4D97-AF65-F5344CB8AC3E}">
        <p14:creationId xmlns:p14="http://schemas.microsoft.com/office/powerpoint/2010/main" val="288684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lstStyle/>
          <a:p>
            <a:pPr marL="231775" indent="-225425">
              <a:spcBef>
                <a:spcPts val="0"/>
              </a:spcBef>
              <a:spcAft>
                <a:spcPts val="1200"/>
              </a:spcAft>
            </a:pPr>
            <a:r>
              <a:rPr lang="en-US" sz="2800" dirty="0"/>
              <a:t>Preparation &amp; Concepts</a:t>
            </a:r>
          </a:p>
          <a:p>
            <a:pPr marL="231775" indent="-225425">
              <a:spcBef>
                <a:spcPts val="0"/>
              </a:spcBef>
              <a:spcAft>
                <a:spcPts val="1200"/>
              </a:spcAft>
            </a:pPr>
            <a:r>
              <a:rPr lang="en-US" sz="2800" dirty="0"/>
              <a:t>Arrays in MATLAB vs. C</a:t>
            </a:r>
          </a:p>
          <a:p>
            <a:pPr marL="231775" indent="-225425">
              <a:spcBef>
                <a:spcPts val="0"/>
              </a:spcBef>
            </a:pPr>
            <a:r>
              <a:rPr lang="en-US" sz="2800" dirty="0"/>
              <a:t>How do we use arrays?</a:t>
            </a:r>
          </a:p>
          <a:p>
            <a:pPr marL="566738" lvl="2" indent="-334963"/>
            <a:r>
              <a:rPr lang="en-US" dirty="0"/>
              <a:t>Declare</a:t>
            </a:r>
          </a:p>
          <a:p>
            <a:pPr marL="566738" lvl="2" indent="-334963"/>
            <a:r>
              <a:rPr lang="en-US" dirty="0"/>
              <a:t>Assign Values</a:t>
            </a:r>
            <a:endParaRPr lang="en-US" sz="1200" dirty="0"/>
          </a:p>
          <a:p>
            <a:pPr marL="231775" indent="-225425">
              <a:spcBef>
                <a:spcPts val="1200"/>
              </a:spcBef>
              <a:spcAft>
                <a:spcPts val="1200"/>
              </a:spcAft>
            </a:pPr>
            <a:r>
              <a:rPr lang="en-US" sz="2800" dirty="0"/>
              <a:t>General Debugging Tips</a:t>
            </a:r>
          </a:p>
          <a:p>
            <a:pPr marL="231775" indent="-225425"/>
            <a:r>
              <a:rPr lang="en-US" sz="2800" dirty="0"/>
              <a:t>Summary</a:t>
            </a:r>
          </a:p>
          <a:p>
            <a:endParaRPr lang="en-US" dirty="0"/>
          </a:p>
        </p:txBody>
      </p:sp>
      <p:sp>
        <p:nvSpPr>
          <p:cNvPr id="2" name="Title 1"/>
          <p:cNvSpPr>
            <a:spLocks noGrp="1"/>
          </p:cNvSpPr>
          <p:nvPr>
            <p:ph type="title"/>
          </p:nvPr>
        </p:nvSpPr>
        <p:spPr>
          <a:xfrm>
            <a:off x="439046" y="877466"/>
            <a:ext cx="8296392" cy="647863"/>
          </a:xfrm>
        </p:spPr>
        <p:txBody>
          <a:bodyPr/>
          <a:lstStyle/>
          <a:p>
            <a:r>
              <a:rPr lang="en-US" sz="3200" dirty="0"/>
              <a:t>Agenda</a:t>
            </a:r>
          </a:p>
        </p:txBody>
      </p:sp>
      <p:sp>
        <p:nvSpPr>
          <p:cNvPr id="4" name="Date Placeholder 3"/>
          <p:cNvSpPr>
            <a:spLocks noGrp="1"/>
          </p:cNvSpPr>
          <p:nvPr>
            <p:ph type="dt" sz="half" idx="14"/>
          </p:nvPr>
        </p:nvSpPr>
        <p:spPr/>
        <p:txBody>
          <a:bodyPr/>
          <a:lstStyle/>
          <a:p>
            <a:r>
              <a:rPr lang="en-US"/>
              <a:t>08/06/20</a:t>
            </a:r>
          </a:p>
        </p:txBody>
      </p:sp>
      <p:sp>
        <p:nvSpPr>
          <p:cNvPr id="5" name="Footer Placeholder 4"/>
          <p:cNvSpPr>
            <a:spLocks noGrp="1"/>
          </p:cNvSpPr>
          <p:nvPr>
            <p:ph type="ftr" sz="quarter" idx="15"/>
          </p:nvPr>
        </p:nvSpPr>
        <p:spPr/>
        <p:txBody>
          <a:bodyPr/>
          <a:lstStyle/>
          <a:p>
            <a:r>
              <a:rPr lang="en-US"/>
              <a:t>1.04</a:t>
            </a:r>
          </a:p>
        </p:txBody>
      </p:sp>
      <p:sp>
        <p:nvSpPr>
          <p:cNvPr id="6" name="Slide Number Placeholder 5"/>
          <p:cNvSpPr>
            <a:spLocks noGrp="1"/>
          </p:cNvSpPr>
          <p:nvPr>
            <p:ph type="sldNum" sz="quarter" idx="16"/>
          </p:nvPr>
        </p:nvSpPr>
        <p:spPr/>
        <p:txBody>
          <a:bodyPr/>
          <a:lstStyle/>
          <a:p>
            <a:fld id="{B1397880-C43F-4348-967F-34096326215A}" type="slidenum">
              <a:rPr lang="en-US" smtClean="0"/>
              <a:t>2</a:t>
            </a:fld>
            <a:endParaRPr lang="en-US"/>
          </a:p>
        </p:txBody>
      </p:sp>
    </p:spTree>
    <p:extLst>
      <p:ext uri="{BB962C8B-B14F-4D97-AF65-F5344CB8AC3E}">
        <p14:creationId xmlns:p14="http://schemas.microsoft.com/office/powerpoint/2010/main" val="272540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normAutofit/>
          </a:bodyPr>
          <a:lstStyle/>
          <a:p>
            <a:pPr marL="0" indent="0">
              <a:buNone/>
            </a:pPr>
            <a:r>
              <a:rPr lang="en-US" sz="2400" dirty="0"/>
              <a:t>Assignment:</a:t>
            </a:r>
          </a:p>
          <a:p>
            <a:pPr marL="342900" lvl="1" indent="-342900">
              <a:buFont typeface="Arial" panose="020B0604020202020204" pitchFamily="34" charset="0"/>
              <a:buChar char="•"/>
            </a:pPr>
            <a:r>
              <a:rPr lang="en-US" sz="2000" dirty="0"/>
              <a:t>Read C: How to Program </a:t>
            </a:r>
          </a:p>
          <a:p>
            <a:pPr marL="342900" lvl="1" indent="-342900">
              <a:buFont typeface="Arial" panose="020B0604020202020204" pitchFamily="34" charset="0"/>
              <a:buChar char="•"/>
            </a:pPr>
            <a:r>
              <a:rPr lang="en-US" sz="2000" dirty="0"/>
              <a:t>Watch the video: </a:t>
            </a:r>
            <a:r>
              <a:rPr lang="en-US" dirty="0"/>
              <a:t>PRE</a:t>
            </a:r>
            <a:r>
              <a:rPr lang="en-US" sz="2000" dirty="0"/>
              <a:t>_26_Arrays_Debugging_VIDEO</a:t>
            </a:r>
          </a:p>
          <a:p>
            <a:pPr lvl="1"/>
            <a:endParaRPr lang="en-US" sz="2000" dirty="0"/>
          </a:p>
          <a:p>
            <a:pPr marL="0" indent="0">
              <a:buNone/>
            </a:pPr>
            <a:r>
              <a:rPr lang="en-US" sz="2400" dirty="0"/>
              <a:t>Understand the following:</a:t>
            </a:r>
          </a:p>
          <a:p>
            <a:pPr marL="342900" lvl="1" indent="-342900">
              <a:buFont typeface="Arial" panose="020B0604020202020204" pitchFamily="34" charset="0"/>
              <a:buChar char="•"/>
            </a:pPr>
            <a:r>
              <a:rPr lang="en-US" sz="2000" dirty="0"/>
              <a:t>Array declaration</a:t>
            </a:r>
          </a:p>
          <a:p>
            <a:pPr marL="342900" lvl="1" indent="-342900">
              <a:buFont typeface="Arial" panose="020B0604020202020204" pitchFamily="34" charset="0"/>
              <a:buChar char="•"/>
            </a:pPr>
            <a:r>
              <a:rPr lang="en-US" sz="2000" dirty="0"/>
              <a:t>Assigning values to arrays</a:t>
            </a:r>
          </a:p>
          <a:p>
            <a:pPr marL="342900" lvl="1" indent="-342900">
              <a:buFont typeface="Arial" panose="020B0604020202020204" pitchFamily="34" charset="0"/>
              <a:buChar char="•"/>
            </a:pPr>
            <a:r>
              <a:rPr lang="en-US" sz="2000" dirty="0"/>
              <a:t>Array indexing in C</a:t>
            </a:r>
          </a:p>
          <a:p>
            <a:endParaRPr lang="en-US" dirty="0"/>
          </a:p>
        </p:txBody>
      </p:sp>
      <p:sp>
        <p:nvSpPr>
          <p:cNvPr id="2" name="Title 1"/>
          <p:cNvSpPr>
            <a:spLocks noGrp="1"/>
          </p:cNvSpPr>
          <p:nvPr>
            <p:ph type="title"/>
          </p:nvPr>
        </p:nvSpPr>
        <p:spPr>
          <a:xfrm>
            <a:off x="439046" y="877466"/>
            <a:ext cx="8296392" cy="647863"/>
          </a:xfrm>
        </p:spPr>
        <p:txBody>
          <a:bodyPr/>
          <a:lstStyle/>
          <a:p>
            <a:r>
              <a:rPr lang="en-US" dirty="0"/>
              <a:t>Preparation</a:t>
            </a:r>
          </a:p>
        </p:txBody>
      </p:sp>
      <p:sp>
        <p:nvSpPr>
          <p:cNvPr id="4" name="Date Placeholder 3"/>
          <p:cNvSpPr>
            <a:spLocks noGrp="1"/>
          </p:cNvSpPr>
          <p:nvPr>
            <p:ph type="dt" sz="half" idx="14"/>
          </p:nvPr>
        </p:nvSpPr>
        <p:spPr/>
        <p:txBody>
          <a:bodyPr/>
          <a:lstStyle/>
          <a:p>
            <a:r>
              <a:rPr lang="en-US"/>
              <a:t>08/06/20</a:t>
            </a:r>
          </a:p>
        </p:txBody>
      </p:sp>
      <p:sp>
        <p:nvSpPr>
          <p:cNvPr id="5" name="Footer Placeholder 4"/>
          <p:cNvSpPr>
            <a:spLocks noGrp="1"/>
          </p:cNvSpPr>
          <p:nvPr>
            <p:ph type="ftr" sz="quarter" idx="15"/>
          </p:nvPr>
        </p:nvSpPr>
        <p:spPr/>
        <p:txBody>
          <a:bodyPr/>
          <a:lstStyle/>
          <a:p>
            <a:r>
              <a:rPr lang="en-US"/>
              <a:t>1.04</a:t>
            </a:r>
          </a:p>
        </p:txBody>
      </p:sp>
      <p:sp>
        <p:nvSpPr>
          <p:cNvPr id="6" name="Slide Number Placeholder 5"/>
          <p:cNvSpPr>
            <a:spLocks noGrp="1"/>
          </p:cNvSpPr>
          <p:nvPr>
            <p:ph type="sldNum" sz="quarter" idx="16"/>
          </p:nvPr>
        </p:nvSpPr>
        <p:spPr/>
        <p:txBody>
          <a:bodyPr/>
          <a:lstStyle/>
          <a:p>
            <a:fld id="{B1397880-C43F-4348-967F-34096326215A}" type="slidenum">
              <a:rPr lang="en-US" smtClean="0"/>
              <a:t>3</a:t>
            </a:fld>
            <a:endParaRPr lang="en-US"/>
          </a:p>
        </p:txBody>
      </p:sp>
    </p:spTree>
    <p:extLst>
      <p:ext uri="{BB962C8B-B14F-4D97-AF65-F5344CB8AC3E}">
        <p14:creationId xmlns:p14="http://schemas.microsoft.com/office/powerpoint/2010/main" val="479837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Concept Comprehension</a:t>
            </a:r>
          </a:p>
        </p:txBody>
      </p:sp>
      <p:graphicFrame>
        <p:nvGraphicFramePr>
          <p:cNvPr id="5" name="Chart 4"/>
          <p:cNvGraphicFramePr>
            <a:graphicFrameLocks/>
          </p:cNvGraphicFramePr>
          <p:nvPr>
            <p:extLst>
              <p:ext uri="{D42A27DB-BD31-4B8C-83A1-F6EECF244321}">
                <p14:modId xmlns:p14="http://schemas.microsoft.com/office/powerpoint/2010/main" val="86943723"/>
              </p:ext>
            </p:extLst>
          </p:nvPr>
        </p:nvGraphicFramePr>
        <p:xfrm>
          <a:off x="388074" y="1525330"/>
          <a:ext cx="4173682" cy="30999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291174808"/>
              </p:ext>
            </p:extLst>
          </p:nvPr>
        </p:nvGraphicFramePr>
        <p:xfrm>
          <a:off x="4561756" y="1525329"/>
          <a:ext cx="4173682" cy="3099955"/>
        </p:xfrm>
        <a:graphic>
          <a:graphicData uri="http://schemas.openxmlformats.org/drawingml/2006/chart">
            <c:chart xmlns:c="http://schemas.openxmlformats.org/drawingml/2006/chart" xmlns:r="http://schemas.openxmlformats.org/officeDocument/2006/relationships" r:id="rId4"/>
          </a:graphicData>
        </a:graphic>
      </p:graphicFrame>
      <p:sp>
        <p:nvSpPr>
          <p:cNvPr id="2" name="Date Placeholder 1"/>
          <p:cNvSpPr>
            <a:spLocks noGrp="1"/>
          </p:cNvSpPr>
          <p:nvPr>
            <p:ph type="dt" sz="half" idx="14"/>
          </p:nvPr>
        </p:nvSpPr>
        <p:spPr/>
        <p:txBody>
          <a:bodyPr/>
          <a:lstStyle/>
          <a:p>
            <a:r>
              <a:rPr lang="en-US"/>
              <a:t>08/06/20</a:t>
            </a:r>
          </a:p>
        </p:txBody>
      </p:sp>
      <p:sp>
        <p:nvSpPr>
          <p:cNvPr id="3" name="Footer Placeholder 2"/>
          <p:cNvSpPr>
            <a:spLocks noGrp="1"/>
          </p:cNvSpPr>
          <p:nvPr>
            <p:ph type="ftr" sz="quarter" idx="15"/>
          </p:nvPr>
        </p:nvSpPr>
        <p:spPr/>
        <p:txBody>
          <a:bodyPr/>
          <a:lstStyle/>
          <a:p>
            <a:r>
              <a:rPr lang="en-US"/>
              <a:t>1.04</a:t>
            </a:r>
          </a:p>
        </p:txBody>
      </p:sp>
      <p:sp>
        <p:nvSpPr>
          <p:cNvPr id="4" name="Slide Number Placeholder 3"/>
          <p:cNvSpPr>
            <a:spLocks noGrp="1"/>
          </p:cNvSpPr>
          <p:nvPr>
            <p:ph type="sldNum" sz="quarter" idx="16"/>
          </p:nvPr>
        </p:nvSpPr>
        <p:spPr/>
        <p:txBody>
          <a:bodyPr/>
          <a:lstStyle/>
          <a:p>
            <a:fld id="{B1397880-C43F-4348-967F-34096326215A}" type="slidenum">
              <a:rPr lang="en-US" smtClean="0"/>
              <a:t>4</a:t>
            </a:fld>
            <a:endParaRPr lang="en-US"/>
          </a:p>
        </p:txBody>
      </p:sp>
    </p:spTree>
    <p:extLst>
      <p:ext uri="{BB962C8B-B14F-4D97-AF65-F5344CB8AC3E}">
        <p14:creationId xmlns:p14="http://schemas.microsoft.com/office/powerpoint/2010/main" val="268330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noAutofit/>
          </a:bodyPr>
          <a:lstStyle/>
          <a:p>
            <a:pPr marL="231775" indent="-223838">
              <a:buFontTx/>
              <a:buChar char="•"/>
            </a:pPr>
            <a:r>
              <a:rPr lang="en-US" sz="2800" dirty="0"/>
              <a:t>Declaration</a:t>
            </a:r>
          </a:p>
          <a:p>
            <a:pPr marL="231775" indent="-223838">
              <a:buFontTx/>
              <a:buChar char="•"/>
            </a:pPr>
            <a:endParaRPr lang="en-US" sz="2800" dirty="0"/>
          </a:p>
          <a:p>
            <a:pPr marL="231775" indent="-223838">
              <a:buFontTx/>
              <a:buChar char="•"/>
            </a:pPr>
            <a:r>
              <a:rPr lang="en-US" sz="2800" dirty="0"/>
              <a:t>Assigning values</a:t>
            </a:r>
          </a:p>
          <a:p>
            <a:pPr marL="231775" indent="-223838">
              <a:buFontTx/>
              <a:buChar char="•"/>
            </a:pPr>
            <a:endParaRPr lang="en-US" sz="2800" dirty="0"/>
          </a:p>
          <a:p>
            <a:pPr marL="231775" indent="-223838">
              <a:buFontTx/>
              <a:buChar char="•"/>
            </a:pPr>
            <a:r>
              <a:rPr lang="en-US" sz="2800" dirty="0"/>
              <a:t>Indexing</a:t>
            </a:r>
          </a:p>
          <a:p>
            <a:pPr marL="7937" indent="0">
              <a:buNone/>
            </a:pPr>
            <a:endParaRPr lang="en-US" sz="2500" dirty="0"/>
          </a:p>
        </p:txBody>
      </p:sp>
      <p:sp>
        <p:nvSpPr>
          <p:cNvPr id="2" name="Title 1"/>
          <p:cNvSpPr>
            <a:spLocks noGrp="1"/>
          </p:cNvSpPr>
          <p:nvPr>
            <p:ph type="title"/>
          </p:nvPr>
        </p:nvSpPr>
        <p:spPr>
          <a:xfrm>
            <a:off x="439046" y="877466"/>
            <a:ext cx="8296392" cy="647863"/>
          </a:xfrm>
        </p:spPr>
        <p:txBody>
          <a:bodyPr/>
          <a:lstStyle/>
          <a:p>
            <a:r>
              <a:rPr lang="en-US" dirty="0"/>
              <a:t>MATLAB vs. C</a:t>
            </a:r>
          </a:p>
        </p:txBody>
      </p:sp>
      <p:sp>
        <p:nvSpPr>
          <p:cNvPr id="4" name="Date Placeholder 3"/>
          <p:cNvSpPr>
            <a:spLocks noGrp="1"/>
          </p:cNvSpPr>
          <p:nvPr>
            <p:ph type="dt" sz="half" idx="14"/>
          </p:nvPr>
        </p:nvSpPr>
        <p:spPr/>
        <p:txBody>
          <a:bodyPr/>
          <a:lstStyle/>
          <a:p>
            <a:r>
              <a:rPr lang="en-US"/>
              <a:t>08/06/20</a:t>
            </a:r>
          </a:p>
        </p:txBody>
      </p:sp>
      <p:sp>
        <p:nvSpPr>
          <p:cNvPr id="5" name="Footer Placeholder 4"/>
          <p:cNvSpPr>
            <a:spLocks noGrp="1"/>
          </p:cNvSpPr>
          <p:nvPr>
            <p:ph type="ftr" sz="quarter" idx="15"/>
          </p:nvPr>
        </p:nvSpPr>
        <p:spPr/>
        <p:txBody>
          <a:bodyPr/>
          <a:lstStyle/>
          <a:p>
            <a:r>
              <a:rPr lang="en-US"/>
              <a:t>1.04</a:t>
            </a:r>
          </a:p>
        </p:txBody>
      </p:sp>
      <p:sp>
        <p:nvSpPr>
          <p:cNvPr id="6" name="Slide Number Placeholder 5"/>
          <p:cNvSpPr>
            <a:spLocks noGrp="1"/>
          </p:cNvSpPr>
          <p:nvPr>
            <p:ph type="sldNum" sz="quarter" idx="16"/>
          </p:nvPr>
        </p:nvSpPr>
        <p:spPr/>
        <p:txBody>
          <a:bodyPr/>
          <a:lstStyle/>
          <a:p>
            <a:fld id="{B1397880-C43F-4348-967F-34096326215A}" type="slidenum">
              <a:rPr lang="en-US" smtClean="0"/>
              <a:t>5</a:t>
            </a:fld>
            <a:endParaRPr lang="en-US"/>
          </a:p>
        </p:txBody>
      </p:sp>
    </p:spTree>
    <p:extLst>
      <p:ext uri="{BB962C8B-B14F-4D97-AF65-F5344CB8AC3E}">
        <p14:creationId xmlns:p14="http://schemas.microsoft.com/office/powerpoint/2010/main" val="58505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noAutofit/>
          </a:bodyPr>
          <a:lstStyle/>
          <a:p>
            <a:pPr marL="231775" indent="-223838">
              <a:buFontTx/>
              <a:buChar char="•"/>
            </a:pPr>
            <a:r>
              <a:rPr lang="en-US" sz="2500" dirty="0"/>
              <a:t>A group of items of the same type under one variable name</a:t>
            </a:r>
          </a:p>
          <a:p>
            <a:pPr marL="339725" indent="-339725">
              <a:buFontTx/>
              <a:buChar char="•"/>
            </a:pPr>
            <a:endParaRPr lang="en-US" sz="2500" dirty="0"/>
          </a:p>
          <a:p>
            <a:pPr marL="231775" indent="-223838">
              <a:buFontTx/>
              <a:buChar char="•"/>
            </a:pPr>
            <a:r>
              <a:rPr lang="en-US" sz="2500" dirty="0"/>
              <a:t>1-D Array Example: Days of the week</a:t>
            </a:r>
          </a:p>
          <a:p>
            <a:pPr marL="566738" lvl="2" indent="-334963"/>
            <a:r>
              <a:rPr lang="en-US" sz="2100" dirty="0"/>
              <a:t>Can be represented as a one-dimensional array named </a:t>
            </a:r>
            <a:r>
              <a:rPr lang="en-US" sz="2100" b="1" dirty="0">
                <a:solidFill>
                  <a:srgbClr val="C00000"/>
                </a:solidFill>
                <a:latin typeface="Courier New" panose="02070309020205020404" pitchFamily="49" charset="0"/>
                <a:cs typeface="Courier New" panose="02070309020205020404" pitchFamily="49" charset="0"/>
              </a:rPr>
              <a:t>day</a:t>
            </a:r>
            <a:r>
              <a:rPr lang="en-US" sz="2100" i="1" dirty="0">
                <a:solidFill>
                  <a:srgbClr val="FF0000"/>
                </a:solidFill>
              </a:rPr>
              <a:t> </a:t>
            </a:r>
          </a:p>
          <a:p>
            <a:pPr marL="566738" lvl="2" indent="-334963"/>
            <a:r>
              <a:rPr lang="en-US" sz="2100" dirty="0"/>
              <a:t>Where Sunday is the first element</a:t>
            </a:r>
          </a:p>
          <a:p>
            <a:pPr marL="566738" lvl="2" indent="-334963"/>
            <a:r>
              <a:rPr lang="en-US" sz="2100" dirty="0"/>
              <a:t>Monday is the second element, and so on.</a:t>
            </a:r>
          </a:p>
        </p:txBody>
      </p:sp>
      <p:sp>
        <p:nvSpPr>
          <p:cNvPr id="2" name="Title 1"/>
          <p:cNvSpPr>
            <a:spLocks noGrp="1"/>
          </p:cNvSpPr>
          <p:nvPr>
            <p:ph type="title"/>
          </p:nvPr>
        </p:nvSpPr>
        <p:spPr>
          <a:xfrm>
            <a:off x="439046" y="877466"/>
            <a:ext cx="8296392" cy="647863"/>
          </a:xfrm>
        </p:spPr>
        <p:txBody>
          <a:bodyPr/>
          <a:lstStyle/>
          <a:p>
            <a:r>
              <a:rPr lang="en-US" dirty="0"/>
              <a:t>What Is an Array?</a:t>
            </a:r>
          </a:p>
        </p:txBody>
      </p:sp>
      <p:sp>
        <p:nvSpPr>
          <p:cNvPr id="4" name="Date Placeholder 3"/>
          <p:cNvSpPr>
            <a:spLocks noGrp="1"/>
          </p:cNvSpPr>
          <p:nvPr>
            <p:ph type="dt" sz="half" idx="14"/>
          </p:nvPr>
        </p:nvSpPr>
        <p:spPr/>
        <p:txBody>
          <a:bodyPr/>
          <a:lstStyle/>
          <a:p>
            <a:r>
              <a:rPr lang="en-US"/>
              <a:t>08/06/20</a:t>
            </a:r>
          </a:p>
        </p:txBody>
      </p:sp>
      <p:sp>
        <p:nvSpPr>
          <p:cNvPr id="5" name="Footer Placeholder 4"/>
          <p:cNvSpPr>
            <a:spLocks noGrp="1"/>
          </p:cNvSpPr>
          <p:nvPr>
            <p:ph type="ftr" sz="quarter" idx="15"/>
          </p:nvPr>
        </p:nvSpPr>
        <p:spPr/>
        <p:txBody>
          <a:bodyPr/>
          <a:lstStyle/>
          <a:p>
            <a:r>
              <a:rPr lang="en-US"/>
              <a:t>1.04</a:t>
            </a:r>
          </a:p>
        </p:txBody>
      </p:sp>
      <p:sp>
        <p:nvSpPr>
          <p:cNvPr id="6" name="Slide Number Placeholder 5"/>
          <p:cNvSpPr>
            <a:spLocks noGrp="1"/>
          </p:cNvSpPr>
          <p:nvPr>
            <p:ph type="sldNum" sz="quarter" idx="16"/>
          </p:nvPr>
        </p:nvSpPr>
        <p:spPr/>
        <p:txBody>
          <a:bodyPr/>
          <a:lstStyle/>
          <a:p>
            <a:fld id="{B1397880-C43F-4348-967F-34096326215A}" type="slidenum">
              <a:rPr lang="en-US" smtClean="0"/>
              <a:t>6</a:t>
            </a:fld>
            <a:endParaRPr lang="en-US"/>
          </a:p>
        </p:txBody>
      </p:sp>
    </p:spTree>
    <p:extLst>
      <p:ext uri="{BB962C8B-B14F-4D97-AF65-F5344CB8AC3E}">
        <p14:creationId xmlns:p14="http://schemas.microsoft.com/office/powerpoint/2010/main" val="106122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39046" y="1578015"/>
            <a:ext cx="8229600" cy="3718944"/>
          </a:xfrm>
        </p:spPr>
        <p:txBody>
          <a:bodyPr>
            <a:noAutofit/>
          </a:bodyPr>
          <a:lstStyle/>
          <a:p>
            <a:pPr marL="231775" indent="-225425"/>
            <a:r>
              <a:rPr lang="en-US" sz="2500" dirty="0"/>
              <a:t>2-D Array Example: Days of the month</a:t>
            </a:r>
          </a:p>
          <a:p>
            <a:endParaRPr lang="en-US" sz="2500" dirty="0"/>
          </a:p>
          <a:p>
            <a:pPr marL="566738" lvl="2"/>
            <a:r>
              <a:rPr lang="en-US" sz="2100" dirty="0"/>
              <a:t>Looking at a calendar, each row represents a week (which can be represented as a one-dimensional array)</a:t>
            </a:r>
          </a:p>
          <a:p>
            <a:pPr lvl="2"/>
            <a:endParaRPr lang="en-US" sz="2100" dirty="0"/>
          </a:p>
          <a:p>
            <a:pPr marL="566738" lvl="2"/>
            <a:r>
              <a:rPr lang="en-US" sz="2100" dirty="0"/>
              <a:t>The entire month is composed of an array of arrays, that is, a two-dimensional array.</a:t>
            </a:r>
          </a:p>
          <a:p>
            <a:endParaRPr lang="en-US" sz="2500" dirty="0"/>
          </a:p>
        </p:txBody>
      </p:sp>
      <p:sp>
        <p:nvSpPr>
          <p:cNvPr id="2" name="Title 1"/>
          <p:cNvSpPr>
            <a:spLocks noGrp="1"/>
          </p:cNvSpPr>
          <p:nvPr>
            <p:ph type="title"/>
          </p:nvPr>
        </p:nvSpPr>
        <p:spPr>
          <a:xfrm>
            <a:off x="439046" y="877466"/>
            <a:ext cx="8296392" cy="647863"/>
          </a:xfrm>
        </p:spPr>
        <p:txBody>
          <a:bodyPr/>
          <a:lstStyle/>
          <a:p>
            <a:r>
              <a:rPr lang="en-US" dirty="0"/>
              <a:t>Thinking About Arrays</a:t>
            </a:r>
          </a:p>
        </p:txBody>
      </p:sp>
      <p:sp>
        <p:nvSpPr>
          <p:cNvPr id="4" name="Date Placeholder 3"/>
          <p:cNvSpPr>
            <a:spLocks noGrp="1"/>
          </p:cNvSpPr>
          <p:nvPr>
            <p:ph type="dt" sz="half" idx="14"/>
          </p:nvPr>
        </p:nvSpPr>
        <p:spPr/>
        <p:txBody>
          <a:bodyPr/>
          <a:lstStyle/>
          <a:p>
            <a:r>
              <a:rPr lang="en-US"/>
              <a:t>08/06/20</a:t>
            </a:r>
          </a:p>
        </p:txBody>
      </p:sp>
      <p:sp>
        <p:nvSpPr>
          <p:cNvPr id="5" name="Footer Placeholder 4"/>
          <p:cNvSpPr>
            <a:spLocks noGrp="1"/>
          </p:cNvSpPr>
          <p:nvPr>
            <p:ph type="ftr" sz="quarter" idx="15"/>
          </p:nvPr>
        </p:nvSpPr>
        <p:spPr/>
        <p:txBody>
          <a:bodyPr/>
          <a:lstStyle/>
          <a:p>
            <a:r>
              <a:rPr lang="en-US"/>
              <a:t>1.04</a:t>
            </a:r>
          </a:p>
        </p:txBody>
      </p:sp>
      <p:sp>
        <p:nvSpPr>
          <p:cNvPr id="6" name="Slide Number Placeholder 5"/>
          <p:cNvSpPr>
            <a:spLocks noGrp="1"/>
          </p:cNvSpPr>
          <p:nvPr>
            <p:ph type="sldNum" sz="quarter" idx="16"/>
          </p:nvPr>
        </p:nvSpPr>
        <p:spPr/>
        <p:txBody>
          <a:bodyPr/>
          <a:lstStyle/>
          <a:p>
            <a:fld id="{B1397880-C43F-4348-967F-34096326215A}" type="slidenum">
              <a:rPr lang="en-US" smtClean="0"/>
              <a:t>7</a:t>
            </a:fld>
            <a:endParaRPr lang="en-US"/>
          </a:p>
        </p:txBody>
      </p:sp>
    </p:spTree>
    <p:extLst>
      <p:ext uri="{BB962C8B-B14F-4D97-AF65-F5344CB8AC3E}">
        <p14:creationId xmlns:p14="http://schemas.microsoft.com/office/powerpoint/2010/main" val="177455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3"/>
          </p:nvPr>
        </p:nvSpPr>
        <p:spPr/>
        <p:txBody>
          <a:bodyPr>
            <a:noAutofit/>
          </a:bodyPr>
          <a:lstStyle/>
          <a:p>
            <a:r>
              <a:rPr lang="en-US" sz="2500" dirty="0"/>
              <a:t>Taking the concept further: The days of the year</a:t>
            </a:r>
          </a:p>
          <a:p>
            <a:endParaRPr lang="en-US" sz="2500" dirty="0"/>
          </a:p>
          <a:p>
            <a:pPr lvl="2"/>
            <a:r>
              <a:rPr lang="en-US" sz="2100" dirty="0"/>
              <a:t>A three-dimensional array (an array of arrays of arrays).  </a:t>
            </a:r>
          </a:p>
          <a:p>
            <a:pPr lvl="2"/>
            <a:r>
              <a:rPr lang="en-US" sz="2100" dirty="0"/>
              <a:t>The first dimension is the day of the week.</a:t>
            </a:r>
          </a:p>
          <a:p>
            <a:pPr lvl="2"/>
            <a:r>
              <a:rPr lang="en-US" sz="2100" dirty="0"/>
              <a:t>The second dimension is the week of the month.</a:t>
            </a:r>
          </a:p>
          <a:p>
            <a:pPr lvl="2"/>
            <a:r>
              <a:rPr lang="en-US" sz="2100" dirty="0"/>
              <a:t>The third dimension is the month of the year.</a:t>
            </a:r>
          </a:p>
          <a:p>
            <a:endParaRPr lang="en-US" sz="2500" dirty="0"/>
          </a:p>
        </p:txBody>
      </p:sp>
      <p:sp>
        <p:nvSpPr>
          <p:cNvPr id="2" name="Title 1"/>
          <p:cNvSpPr>
            <a:spLocks noGrp="1"/>
          </p:cNvSpPr>
          <p:nvPr>
            <p:ph type="title"/>
          </p:nvPr>
        </p:nvSpPr>
        <p:spPr/>
        <p:txBody>
          <a:bodyPr/>
          <a:lstStyle/>
          <a:p>
            <a:r>
              <a:rPr lang="en-US" dirty="0"/>
              <a:t>Arrays</a:t>
            </a:r>
          </a:p>
        </p:txBody>
      </p:sp>
      <p:sp>
        <p:nvSpPr>
          <p:cNvPr id="4" name="Date Placeholder 3"/>
          <p:cNvSpPr>
            <a:spLocks noGrp="1"/>
          </p:cNvSpPr>
          <p:nvPr>
            <p:ph type="dt" sz="half" idx="14"/>
          </p:nvPr>
        </p:nvSpPr>
        <p:spPr/>
        <p:txBody>
          <a:bodyPr/>
          <a:lstStyle/>
          <a:p>
            <a:r>
              <a:rPr lang="en-US"/>
              <a:t>08/06/20</a:t>
            </a:r>
          </a:p>
        </p:txBody>
      </p:sp>
      <p:sp>
        <p:nvSpPr>
          <p:cNvPr id="5" name="Footer Placeholder 4"/>
          <p:cNvSpPr>
            <a:spLocks noGrp="1"/>
          </p:cNvSpPr>
          <p:nvPr>
            <p:ph type="ftr" sz="quarter" idx="15"/>
          </p:nvPr>
        </p:nvSpPr>
        <p:spPr/>
        <p:txBody>
          <a:bodyPr/>
          <a:lstStyle/>
          <a:p>
            <a:r>
              <a:rPr lang="en-US"/>
              <a:t>1.04</a:t>
            </a:r>
          </a:p>
        </p:txBody>
      </p:sp>
      <p:sp>
        <p:nvSpPr>
          <p:cNvPr id="6" name="Slide Number Placeholder 5"/>
          <p:cNvSpPr>
            <a:spLocks noGrp="1"/>
          </p:cNvSpPr>
          <p:nvPr>
            <p:ph type="sldNum" sz="quarter" idx="16"/>
          </p:nvPr>
        </p:nvSpPr>
        <p:spPr/>
        <p:txBody>
          <a:bodyPr/>
          <a:lstStyle/>
          <a:p>
            <a:fld id="{B1397880-C43F-4348-967F-34096326215A}" type="slidenum">
              <a:rPr lang="en-US" smtClean="0"/>
              <a:t>8</a:t>
            </a:fld>
            <a:endParaRPr lang="en-US"/>
          </a:p>
        </p:txBody>
      </p:sp>
    </p:spTree>
    <p:extLst>
      <p:ext uri="{BB962C8B-B14F-4D97-AF65-F5344CB8AC3E}">
        <p14:creationId xmlns:p14="http://schemas.microsoft.com/office/powerpoint/2010/main" val="198036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57200" y="1383505"/>
            <a:ext cx="4040188" cy="3913460"/>
          </a:xfrm>
          <a:prstGeom prst="rect">
            <a:avLst/>
          </a:prstGeom>
          <a:solidFill>
            <a:schemeClr val="accent1">
              <a:lumMod val="40000"/>
              <a:lumOff val="60000"/>
            </a:schemeClr>
          </a:solidFill>
        </p:spPr>
        <p:txBody>
          <a:bodyPr/>
          <a:lstStyle/>
          <a:p>
            <a:pPr algn="ctr"/>
            <a:r>
              <a:rPr lang="en-US" dirty="0"/>
              <a:t>MATLAB</a:t>
            </a:r>
          </a:p>
        </p:txBody>
      </p:sp>
      <p:sp>
        <p:nvSpPr>
          <p:cNvPr id="4" name="Text Placeholder 3"/>
          <p:cNvSpPr>
            <a:spLocks noGrp="1"/>
          </p:cNvSpPr>
          <p:nvPr>
            <p:ph sz="half" idx="10"/>
          </p:nvPr>
        </p:nvSpPr>
        <p:spPr>
          <a:xfrm>
            <a:off x="4658810" y="1383505"/>
            <a:ext cx="4038600" cy="3913460"/>
          </a:xfrm>
          <a:prstGeom prst="rect">
            <a:avLst/>
          </a:prstGeom>
          <a:solidFill>
            <a:schemeClr val="accent2">
              <a:lumMod val="60000"/>
              <a:lumOff val="40000"/>
            </a:schemeClr>
          </a:solidFill>
        </p:spPr>
        <p:txBody>
          <a:bodyPr/>
          <a:lstStyle/>
          <a:p>
            <a:pPr algn="ctr"/>
            <a:r>
              <a:rPr lang="en-US" sz="2800" dirty="0"/>
              <a:t>C</a:t>
            </a:r>
          </a:p>
        </p:txBody>
      </p:sp>
      <p:sp>
        <p:nvSpPr>
          <p:cNvPr id="11268" name="Rectangle 3"/>
          <p:cNvSpPr>
            <a:spLocks noGrp="1" noChangeArrowheads="1"/>
          </p:cNvSpPr>
          <p:nvPr>
            <p:ph sz="half" idx="1"/>
          </p:nvPr>
        </p:nvSpPr>
        <p:spPr>
          <a:xfrm>
            <a:off x="467810" y="1916905"/>
            <a:ext cx="4038600" cy="2963467"/>
          </a:xfrm>
          <a:solidFill>
            <a:schemeClr val="accent1">
              <a:lumMod val="20000"/>
              <a:lumOff val="80000"/>
            </a:schemeClr>
          </a:solidFill>
        </p:spPr>
        <p:txBody>
          <a:bodyPr>
            <a:noAutofit/>
          </a:bodyPr>
          <a:lstStyle/>
          <a:p>
            <a:pPr eaLnBrk="1" hangingPunct="1"/>
            <a:r>
              <a:rPr lang="en-US" sz="2500" dirty="0">
                <a:solidFill>
                  <a:schemeClr val="tx1"/>
                </a:solidFill>
              </a:rPr>
              <a:t>Arrays do not need to be declared</a:t>
            </a:r>
          </a:p>
          <a:p>
            <a:pPr lvl="1"/>
            <a:endParaRPr lang="en-US" sz="2100" dirty="0"/>
          </a:p>
          <a:p>
            <a:pPr eaLnBrk="1" hangingPunct="1"/>
            <a:endParaRPr lang="en-US" sz="2500" dirty="0"/>
          </a:p>
        </p:txBody>
      </p:sp>
      <p:sp>
        <p:nvSpPr>
          <p:cNvPr id="11267" name="Rectangle 2"/>
          <p:cNvSpPr>
            <a:spLocks noGrp="1" noChangeArrowheads="1"/>
          </p:cNvSpPr>
          <p:nvPr>
            <p:ph type="title"/>
          </p:nvPr>
        </p:nvSpPr>
        <p:spPr/>
        <p:txBody>
          <a:bodyPr/>
          <a:lstStyle/>
          <a:p>
            <a:r>
              <a:rPr lang="en-US" dirty="0"/>
              <a:t>Declaring Arrays</a:t>
            </a:r>
          </a:p>
        </p:txBody>
      </p:sp>
      <p:sp>
        <p:nvSpPr>
          <p:cNvPr id="8" name="Rectangle 3"/>
          <p:cNvSpPr txBox="1">
            <a:spLocks noChangeArrowheads="1"/>
          </p:cNvSpPr>
          <p:nvPr/>
        </p:nvSpPr>
        <p:spPr>
          <a:xfrm>
            <a:off x="4648200" y="1916906"/>
            <a:ext cx="4038600" cy="2963467"/>
          </a:xfrm>
          <a:prstGeom prst="rect">
            <a:avLst/>
          </a:prstGeom>
          <a:solidFill>
            <a:schemeClr val="accent2">
              <a:lumMod val="40000"/>
              <a:lumOff val="60000"/>
            </a:schemeClr>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500" dirty="0"/>
              <a:t>1-D array</a:t>
            </a:r>
          </a:p>
          <a:p>
            <a:pPr lvl="1"/>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day[7];</a:t>
            </a:r>
          </a:p>
          <a:p>
            <a:pPr marL="457200" lvl="1" indent="0">
              <a:buNone/>
            </a:pPr>
            <a:endParaRPr lang="en-US" sz="1700" dirty="0"/>
          </a:p>
          <a:p>
            <a:endParaRPr lang="en-US" sz="2100" dirty="0"/>
          </a:p>
          <a:p>
            <a:r>
              <a:rPr lang="en-US" sz="2500" dirty="0"/>
              <a:t>Multi-dimensional array</a:t>
            </a:r>
          </a:p>
          <a:p>
            <a:pPr lvl="1"/>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month[4][7];</a:t>
            </a:r>
          </a:p>
          <a:p>
            <a:pPr lvl="1"/>
            <a:endParaRPr lang="en-US" sz="2100" dirty="0"/>
          </a:p>
        </p:txBody>
      </p:sp>
      <p:sp>
        <p:nvSpPr>
          <p:cNvPr id="2" name="Date Placeholder 1"/>
          <p:cNvSpPr>
            <a:spLocks noGrp="1"/>
          </p:cNvSpPr>
          <p:nvPr>
            <p:ph type="dt" sz="half" idx="11"/>
          </p:nvPr>
        </p:nvSpPr>
        <p:spPr/>
        <p:txBody>
          <a:bodyPr/>
          <a:lstStyle/>
          <a:p>
            <a:r>
              <a:rPr lang="en-US"/>
              <a:t>08/06/20</a:t>
            </a:r>
          </a:p>
        </p:txBody>
      </p:sp>
      <p:sp>
        <p:nvSpPr>
          <p:cNvPr id="5" name="Footer Placeholder 4"/>
          <p:cNvSpPr>
            <a:spLocks noGrp="1"/>
          </p:cNvSpPr>
          <p:nvPr>
            <p:ph type="ftr" sz="quarter" idx="12"/>
          </p:nvPr>
        </p:nvSpPr>
        <p:spPr/>
        <p:txBody>
          <a:bodyPr/>
          <a:lstStyle/>
          <a:p>
            <a:r>
              <a:rPr lang="en-US"/>
              <a:t>1.04</a:t>
            </a:r>
          </a:p>
        </p:txBody>
      </p:sp>
      <p:sp>
        <p:nvSpPr>
          <p:cNvPr id="6" name="Slide Number Placeholder 5"/>
          <p:cNvSpPr>
            <a:spLocks noGrp="1"/>
          </p:cNvSpPr>
          <p:nvPr>
            <p:ph type="sldNum" sz="quarter" idx="13"/>
          </p:nvPr>
        </p:nvSpPr>
        <p:spPr/>
        <p:txBody>
          <a:bodyPr/>
          <a:lstStyle/>
          <a:p>
            <a:fld id="{B1397880-C43F-4348-967F-34096326215A}" type="slidenum">
              <a:rPr lang="en-US" smtClean="0"/>
              <a:t>9</a:t>
            </a:fld>
            <a:endParaRPr lang="en-US"/>
          </a:p>
        </p:txBody>
      </p:sp>
    </p:spTree>
    <p:extLst>
      <p:ext uri="{BB962C8B-B14F-4D97-AF65-F5344CB8AC3E}">
        <p14:creationId xmlns:p14="http://schemas.microsoft.com/office/powerpoint/2010/main" val="1765321581"/>
      </p:ext>
    </p:extLst>
  </p:cSld>
  <p:clrMapOvr>
    <a:masterClrMapping/>
  </p:clrMapOvr>
</p:sld>
</file>

<file path=ppt/theme/theme1.xml><?xml version="1.0" encoding="utf-8"?>
<a:theme xmlns:a="http://schemas.openxmlformats.org/drawingml/2006/main" name="FEH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EHTheme" id="{0B7305A3-E6EE-4475-9054-33D835AD7A3D}" vid="{F1166929-B2B2-4F8F-A9D3-0CC8F5901416}"/>
    </a:ext>
  </a:extLst>
</a:theme>
</file>

<file path=ppt/theme/theme2.xml><?xml version="1.0" encoding="utf-8"?>
<a:theme xmlns:a="http://schemas.openxmlformats.org/drawingml/2006/main" name="Content Slid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7A563FCA3D2545B035119565194B96" ma:contentTypeVersion="15" ma:contentTypeDescription="Create a new document." ma:contentTypeScope="" ma:versionID="14afcd19e54e64a73dc26535b4c0ca9e">
  <xsd:schema xmlns:xsd="http://www.w3.org/2001/XMLSchema" xmlns:xs="http://www.w3.org/2001/XMLSchema" xmlns:p="http://schemas.microsoft.com/office/2006/metadata/properties" xmlns:ns2="c30f48a2-eeff-415d-9285-106639d62221" xmlns:ns3="81f1d1a0-454d-4351-960b-6397756b8cd7" targetNamespace="http://schemas.microsoft.com/office/2006/metadata/properties" ma:root="true" ma:fieldsID="46ab316bfd860ffbf49a2ae7dc375c27" ns2:_="" ns3:_="">
    <xsd:import namespace="c30f48a2-eeff-415d-9285-106639d62221"/>
    <xsd:import namespace="81f1d1a0-454d-4351-960b-6397756b8c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0f48a2-eeff-415d-9285-106639d622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b434354-605c-4a24-9fd5-b21458dd13e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1f1d1a0-454d-4351-960b-6397756b8cd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8f476bc-61c4-4e5d-b838-170c86b82235}" ma:internalName="TaxCatchAll" ma:showField="CatchAllData" ma:web="81f1d1a0-454d-4351-960b-6397756b8c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c30f48a2-eeff-415d-9285-106639d62221" xsi:nil="true"/>
    <TaxCatchAll xmlns="81f1d1a0-454d-4351-960b-6397756b8cd7" xsi:nil="true"/>
    <lcf76f155ced4ddcb4097134ff3c332f xmlns="c30f48a2-eeff-415d-9285-106639d6222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47FA493-80F8-456E-B2B5-F1FF8122DD7F}"/>
</file>

<file path=customXml/itemProps2.xml><?xml version="1.0" encoding="utf-8"?>
<ds:datastoreItem xmlns:ds="http://schemas.openxmlformats.org/officeDocument/2006/customXml" ds:itemID="{5858439C-09B5-4F25-A3B3-CE390904E7B6}"/>
</file>

<file path=customXml/itemProps3.xml><?xml version="1.0" encoding="utf-8"?>
<ds:datastoreItem xmlns:ds="http://schemas.openxmlformats.org/officeDocument/2006/customXml" ds:itemID="{DE36F2F9-3C00-4E16-B29E-C0BC14211786}"/>
</file>

<file path=docProps/app.xml><?xml version="1.0" encoding="utf-8"?>
<Properties xmlns="http://schemas.openxmlformats.org/officeDocument/2006/extended-properties" xmlns:vt="http://schemas.openxmlformats.org/officeDocument/2006/docPropsVTypes">
  <Template>FEHTheme</Template>
  <TotalTime>1579</TotalTime>
  <Words>1970</Words>
  <Application>Microsoft Office PowerPoint</Application>
  <PresentationFormat>On-screen Show (16:10)</PresentationFormat>
  <Paragraphs>307</Paragraphs>
  <Slides>15</Slides>
  <Notes>11</Notes>
  <HiddenSlides>3</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Courier New</vt:lpstr>
      <vt:lpstr>Times New Roman</vt:lpstr>
      <vt:lpstr>FEHTheme</vt:lpstr>
      <vt:lpstr>Content Slide</vt:lpstr>
      <vt:lpstr>Arrays in C</vt:lpstr>
      <vt:lpstr>Agenda</vt:lpstr>
      <vt:lpstr>Preparation</vt:lpstr>
      <vt:lpstr>Concept Comprehension</vt:lpstr>
      <vt:lpstr>MATLAB vs. C</vt:lpstr>
      <vt:lpstr>What Is an Array?</vt:lpstr>
      <vt:lpstr>Thinking About Arrays</vt:lpstr>
      <vt:lpstr>Arrays</vt:lpstr>
      <vt:lpstr>Declaring Arrays</vt:lpstr>
      <vt:lpstr>Assigning Values</vt:lpstr>
      <vt:lpstr>Assigning Values</vt:lpstr>
      <vt:lpstr>Filling/Printing an Array Using Loops</vt:lpstr>
      <vt:lpstr>Filling/Printing an Array Using Loops</vt:lpstr>
      <vt:lpstr>Debugging Tips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Mary Burl</dc:creator>
  <cp:lastModifiedBy>Schmitz, Peter D.</cp:lastModifiedBy>
  <cp:revision>75</cp:revision>
  <dcterms:created xsi:type="dcterms:W3CDTF">2012-07-03T21:17:45Z</dcterms:created>
  <dcterms:modified xsi:type="dcterms:W3CDTF">2020-08-06T18:40:35Z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d_Signature">
    <vt:bool>false</vt:bool>
  </property>
  <property fmtid="{D5CDD505-2E9C-101B-9397-08002B2CF9AE}" pid="3" name="xd_ProgID">
    <vt:lpwstr/>
  </property>
  <property fmtid="{D5CDD505-2E9C-101B-9397-08002B2CF9AE}" pid="4" name="ContentTypeId">
    <vt:lpwstr>0x010100237A563FCA3D2545B035119565194B96</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ies>
</file>