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entation.xml" ContentType="application/vnd.openxmlformats-officedocument.presentationml.presentation.main+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charts/chart2.xml" ContentType="application/vnd.openxmlformats-officedocument.drawingml.char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 id="2147483678" r:id="rId2"/>
  </p:sldMasterIdLst>
  <p:notesMasterIdLst>
    <p:notesMasterId r:id="rId26"/>
  </p:notesMasterIdLst>
  <p:handoutMasterIdLst>
    <p:handoutMasterId r:id="rId27"/>
  </p:handoutMasterIdLst>
  <p:sldIdLst>
    <p:sldId id="256" r:id="rId3"/>
    <p:sldId id="279" r:id="rId4"/>
    <p:sldId id="286" r:id="rId5"/>
    <p:sldId id="287" r:id="rId6"/>
    <p:sldId id="280" r:id="rId7"/>
    <p:sldId id="258" r:id="rId8"/>
    <p:sldId id="292" r:id="rId9"/>
    <p:sldId id="288" r:id="rId10"/>
    <p:sldId id="281" r:id="rId11"/>
    <p:sldId id="289" r:id="rId12"/>
    <p:sldId id="283" r:id="rId13"/>
    <p:sldId id="282" r:id="rId14"/>
    <p:sldId id="269" r:id="rId15"/>
    <p:sldId id="270" r:id="rId16"/>
    <p:sldId id="284" r:id="rId17"/>
    <p:sldId id="299" r:id="rId18"/>
    <p:sldId id="300" r:id="rId19"/>
    <p:sldId id="301" r:id="rId20"/>
    <p:sldId id="303" r:id="rId21"/>
    <p:sldId id="302" r:id="rId22"/>
    <p:sldId id="293" r:id="rId23"/>
    <p:sldId id="291" r:id="rId24"/>
    <p:sldId id="285" r:id="rId25"/>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767" autoAdjust="0"/>
  </p:normalViewPr>
  <p:slideViewPr>
    <p:cSldViewPr snapToGrid="0" snapToObjects="1">
      <p:cViewPr varScale="1">
        <p:scale>
          <a:sx n="66" d="100"/>
          <a:sy n="66" d="100"/>
        </p:scale>
        <p:origin x="1131" y="45"/>
      </p:cViewPr>
      <p:guideLst>
        <p:guide orient="horz" pos="180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ustomXml" Target="../customXml/item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oleObject" Target="file:///\\glory\feprojects\FEH\Development\Development%20Team%20Folders\janini.7\Copy%20of%20Content%20Topics%20Survey%20Results%20AU%202013-201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lory\feprojects\FEH\Development\Development%20Team%20Folders\janini.7\Copy%20of%20Content%20Topics%20Survey%20Results%20AU%202013-201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PRE</a:t>
            </a:r>
            <a:r>
              <a:rPr lang="en-US" baseline="0" dirty="0"/>
              <a:t> 24-1   </a:t>
            </a:r>
          </a:p>
          <a:p>
            <a:pPr>
              <a:defRPr/>
            </a:pPr>
            <a:r>
              <a:rPr lang="en-US" baseline="0" dirty="0"/>
              <a:t>Understand the Best</a:t>
            </a:r>
            <a:endParaRPr lang="en-US" dirty="0"/>
          </a:p>
        </c:rich>
      </c:tx>
      <c:overlay val="0"/>
    </c:title>
    <c:autoTitleDeleted val="0"/>
    <c:plotArea>
      <c:layout/>
      <c:pieChart>
        <c:varyColors val="1"/>
        <c:ser>
          <c:idx val="1"/>
          <c:order val="1"/>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Sheet1!$E$242:$E$245</c:f>
              <c:strCache>
                <c:ptCount val="4"/>
                <c:pt idx="0">
                  <c:v>How to use scanf()</c:v>
                </c:pt>
                <c:pt idx="1">
                  <c:v>How to use printf()</c:v>
                </c:pt>
                <c:pt idx="2">
                  <c:v>How to use fprintf()</c:v>
                </c:pt>
                <c:pt idx="3">
                  <c:v>How to specify format with fprintf() and printf()</c:v>
                </c:pt>
              </c:strCache>
            </c:strRef>
          </c:cat>
          <c:val>
            <c:numRef>
              <c:f>Sheet1!$G$242:$G$245</c:f>
              <c:numCache>
                <c:formatCode>General</c:formatCode>
                <c:ptCount val="4"/>
                <c:pt idx="0">
                  <c:v>65</c:v>
                </c:pt>
                <c:pt idx="1">
                  <c:v>220</c:v>
                </c:pt>
                <c:pt idx="2">
                  <c:v>32</c:v>
                </c:pt>
                <c:pt idx="3">
                  <c:v>20</c:v>
                </c:pt>
              </c:numCache>
            </c:numRef>
          </c:val>
          <c:extLst>
            <c:ext xmlns:c16="http://schemas.microsoft.com/office/drawing/2014/chart" uri="{C3380CC4-5D6E-409C-BE32-E72D297353CC}">
              <c16:uniqueId val="{00000000-60C0-4929-ADD3-C69883C2B936}"/>
            </c:ext>
          </c:extLst>
        </c:ser>
        <c:ser>
          <c:idx val="0"/>
          <c:order val="0"/>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Sheet1!$E$242:$E$245</c:f>
              <c:strCache>
                <c:ptCount val="4"/>
                <c:pt idx="0">
                  <c:v>How to use scanf()</c:v>
                </c:pt>
                <c:pt idx="1">
                  <c:v>How to use printf()</c:v>
                </c:pt>
                <c:pt idx="2">
                  <c:v>How to use fprintf()</c:v>
                </c:pt>
                <c:pt idx="3">
                  <c:v>How to specify format with fprintf() and printf()</c:v>
                </c:pt>
              </c:strCache>
            </c:strRef>
          </c:cat>
          <c:val>
            <c:numRef>
              <c:f>Sheet1!$F$3:$F$5</c:f>
              <c:numCache>
                <c:formatCode>General</c:formatCode>
                <c:ptCount val="3"/>
                <c:pt idx="0">
                  <c:v>203</c:v>
                </c:pt>
                <c:pt idx="1">
                  <c:v>140</c:v>
                </c:pt>
                <c:pt idx="2">
                  <c:v>87</c:v>
                </c:pt>
              </c:numCache>
            </c:numRef>
          </c:val>
          <c:extLst>
            <c:ext xmlns:c16="http://schemas.microsoft.com/office/drawing/2014/chart" uri="{C3380CC4-5D6E-409C-BE32-E72D297353CC}">
              <c16:uniqueId val="{00000001-60C0-4929-ADD3-C69883C2B936}"/>
            </c:ext>
          </c:extLst>
        </c:ser>
        <c:dLbls>
          <c:showLegendKey val="0"/>
          <c:showVal val="0"/>
          <c:showCatName val="0"/>
          <c:showSerName val="0"/>
          <c:showPercent val="1"/>
          <c:showBubbleSize val="0"/>
          <c:showLeaderLines val="1"/>
        </c:dLbls>
        <c:firstSliceAng val="0"/>
      </c:pieChart>
    </c:plotArea>
    <c:legend>
      <c:legendPos val="r"/>
      <c:layout>
        <c:manualLayout>
          <c:xMode val="edge"/>
          <c:yMode val="edge"/>
          <c:x val="0.566390060383134"/>
          <c:y val="0.21449021034176299"/>
          <c:w val="0.408609951596696"/>
          <c:h val="0.78464590615025098"/>
        </c:manualLayout>
      </c:layout>
      <c:overlay val="0"/>
      <c:txPr>
        <a:bodyPr/>
        <a:lstStyle/>
        <a:p>
          <a:pPr>
            <a:defRPr sz="14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PRE</a:t>
            </a:r>
            <a:r>
              <a:rPr lang="en-US" baseline="0" dirty="0"/>
              <a:t> 24-1   </a:t>
            </a:r>
          </a:p>
          <a:p>
            <a:pPr>
              <a:defRPr/>
            </a:pPr>
            <a:r>
              <a:rPr lang="en-US" baseline="0" dirty="0"/>
              <a:t>Questions</a:t>
            </a:r>
            <a:endParaRPr lang="en-US" dirty="0"/>
          </a:p>
        </c:rich>
      </c:tx>
      <c:overlay val="0"/>
    </c:title>
    <c:autoTitleDeleted val="0"/>
    <c:plotArea>
      <c:layout/>
      <c:pieChart>
        <c:varyColors val="1"/>
        <c:ser>
          <c:idx val="1"/>
          <c:order val="1"/>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Sheet1!$E$242:$E$245</c:f>
              <c:strCache>
                <c:ptCount val="4"/>
                <c:pt idx="0">
                  <c:v>How to use scanf()</c:v>
                </c:pt>
                <c:pt idx="1">
                  <c:v>How to use printf()</c:v>
                </c:pt>
                <c:pt idx="2">
                  <c:v>How to use fprintf()</c:v>
                </c:pt>
                <c:pt idx="3">
                  <c:v>How to specify format with fprintf() and printf()</c:v>
                </c:pt>
              </c:strCache>
            </c:strRef>
          </c:cat>
          <c:val>
            <c:numRef>
              <c:f>Sheet1!$G$246:$G$249</c:f>
              <c:numCache>
                <c:formatCode>General</c:formatCode>
                <c:ptCount val="4"/>
                <c:pt idx="0">
                  <c:v>108</c:v>
                </c:pt>
                <c:pt idx="1">
                  <c:v>17</c:v>
                </c:pt>
                <c:pt idx="2">
                  <c:v>82</c:v>
                </c:pt>
                <c:pt idx="3">
                  <c:v>130</c:v>
                </c:pt>
              </c:numCache>
            </c:numRef>
          </c:val>
          <c:extLst>
            <c:ext xmlns:c16="http://schemas.microsoft.com/office/drawing/2014/chart" uri="{C3380CC4-5D6E-409C-BE32-E72D297353CC}">
              <c16:uniqueId val="{00000000-E64F-4E23-B56D-AC8CA7D8A415}"/>
            </c:ext>
          </c:extLst>
        </c:ser>
        <c:ser>
          <c:idx val="0"/>
          <c:order val="0"/>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Sheet1!$E$242:$E$245</c:f>
              <c:strCache>
                <c:ptCount val="4"/>
                <c:pt idx="0">
                  <c:v>How to use scanf()</c:v>
                </c:pt>
                <c:pt idx="1">
                  <c:v>How to use printf()</c:v>
                </c:pt>
                <c:pt idx="2">
                  <c:v>How to use fprintf()</c:v>
                </c:pt>
                <c:pt idx="3">
                  <c:v>How to specify format with fprintf() and printf()</c:v>
                </c:pt>
              </c:strCache>
            </c:strRef>
          </c:cat>
          <c:val>
            <c:numRef>
              <c:f>Sheet1!$F$3:$F$5</c:f>
              <c:numCache>
                <c:formatCode>General</c:formatCode>
                <c:ptCount val="3"/>
                <c:pt idx="0">
                  <c:v>203</c:v>
                </c:pt>
                <c:pt idx="1">
                  <c:v>140</c:v>
                </c:pt>
                <c:pt idx="2">
                  <c:v>87</c:v>
                </c:pt>
              </c:numCache>
            </c:numRef>
          </c:val>
          <c:extLst>
            <c:ext xmlns:c16="http://schemas.microsoft.com/office/drawing/2014/chart" uri="{C3380CC4-5D6E-409C-BE32-E72D297353CC}">
              <c16:uniqueId val="{00000001-E64F-4E23-B56D-AC8CA7D8A415}"/>
            </c:ext>
          </c:extLst>
        </c:ser>
        <c:dLbls>
          <c:showLegendKey val="0"/>
          <c:showVal val="0"/>
          <c:showCatName val="0"/>
          <c:showSerName val="0"/>
          <c:showPercent val="1"/>
          <c:showBubbleSize val="0"/>
          <c:showLeaderLines val="1"/>
        </c:dLbls>
        <c:firstSliceAng val="0"/>
      </c:pieChart>
    </c:plotArea>
    <c:legend>
      <c:legendPos val="r"/>
      <c:layout>
        <c:manualLayout>
          <c:xMode val="edge"/>
          <c:yMode val="edge"/>
          <c:x val="0.566390060383134"/>
          <c:y val="0.20629654301433401"/>
          <c:w val="0.408609951596696"/>
          <c:h val="0.79283957347767897"/>
        </c:manualLayout>
      </c:layout>
      <c:overlay val="0"/>
      <c:txPr>
        <a:bodyPr/>
        <a:lstStyle/>
        <a:p>
          <a:pPr>
            <a:defRPr sz="1400"/>
          </a:pPr>
          <a:endParaRPr lang="en-US"/>
        </a:p>
      </c:txPr>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BD326F2-504A-7041-8A4C-5AF876B70ACD}" type="datetimeFigureOut">
              <a:rPr lang="en-US" smtClean="0"/>
              <a:t>10/14/2021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92D187-79AE-D647-91CA-D720F230C9E1}" type="slidenum">
              <a:rPr lang="en-US" smtClean="0"/>
              <a:t>‹#›</a:t>
            </a:fld>
            <a:endParaRPr lang="en-US"/>
          </a:p>
        </p:txBody>
      </p:sp>
    </p:spTree>
    <p:extLst>
      <p:ext uri="{BB962C8B-B14F-4D97-AF65-F5344CB8AC3E}">
        <p14:creationId xmlns:p14="http://schemas.microsoft.com/office/powerpoint/2010/main" val="14132476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B4E348-7EDC-454D-BA30-0207C96DB0F1}" type="datetimeFigureOut">
              <a:rPr lang="en-US" smtClean="0"/>
              <a:t>10/14/2021</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FC75C-9E93-9C44-9762-0C2EEEEDD1C6}" type="slidenum">
              <a:rPr lang="en-US" smtClean="0"/>
              <a:t>‹#›</a:t>
            </a:fld>
            <a:endParaRPr lang="en-US"/>
          </a:p>
        </p:txBody>
      </p:sp>
    </p:spTree>
    <p:extLst>
      <p:ext uri="{BB962C8B-B14F-4D97-AF65-F5344CB8AC3E}">
        <p14:creationId xmlns:p14="http://schemas.microsoft.com/office/powerpoint/2010/main" val="182533893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1</a:t>
            </a:fld>
            <a:endParaRPr lang="en-US"/>
          </a:p>
        </p:txBody>
      </p:sp>
    </p:spTree>
    <p:extLst>
      <p:ext uri="{BB962C8B-B14F-4D97-AF65-F5344CB8AC3E}">
        <p14:creationId xmlns:p14="http://schemas.microsoft.com/office/powerpoint/2010/main" val="3948018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sz="1200" dirty="0">
                <a:latin typeface="Courier New"/>
              </a:rPr>
              <a:t>Instructor: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Spend some time making sure students understand the answer.</a:t>
            </a:r>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10</a:t>
            </a:fld>
            <a:endParaRPr lang="en-US"/>
          </a:p>
        </p:txBody>
      </p:sp>
    </p:spTree>
    <p:extLst>
      <p:ext uri="{BB962C8B-B14F-4D97-AF65-F5344CB8AC3E}">
        <p14:creationId xmlns:p14="http://schemas.microsoft.com/office/powerpoint/2010/main" val="1525764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The</a:t>
            </a:r>
            <a:r>
              <a:rPr lang="en-US" baseline="0" dirty="0"/>
              <a:t> function, </a:t>
            </a:r>
            <a:r>
              <a:rPr lang="en-US" baseline="0" dirty="0" err="1"/>
              <a:t>getchar</a:t>
            </a:r>
            <a:r>
              <a:rPr lang="en-US" baseline="0" dirty="0"/>
              <a:t>(), reads only a single character. This is a good opportunity to stress what that means. Since </a:t>
            </a:r>
            <a:r>
              <a:rPr lang="en-US" baseline="0" dirty="0" err="1"/>
              <a:t>getchar</a:t>
            </a:r>
            <a:r>
              <a:rPr lang="en-US" baseline="0" dirty="0"/>
              <a:t>() reads only a single character, &lt;CR&gt; is not removed from the input stream, which may cause unexpected behavior. Another </a:t>
            </a:r>
            <a:r>
              <a:rPr lang="en-US" baseline="0" dirty="0" err="1"/>
              <a:t>getchar</a:t>
            </a:r>
            <a:r>
              <a:rPr lang="en-US" baseline="0" dirty="0"/>
              <a:t>() would be needed in this example if you wanted to remove the </a:t>
            </a:r>
            <a:r>
              <a:rPr lang="en-US" baseline="0" dirty="0" err="1"/>
              <a:t>getchar</a:t>
            </a:r>
            <a:r>
              <a:rPr lang="en-US" baseline="0" dirty="0"/>
              <a:t>() from the input stream. Both of these functions can only read and write to the standard input and standard output streams. This is an opportunity to ask students as a reminder, what are the standard input and standard output streams?</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11</a:t>
            </a:fld>
            <a:endParaRPr lang="en-US"/>
          </a:p>
        </p:txBody>
      </p:sp>
    </p:spTree>
    <p:extLst>
      <p:ext uri="{BB962C8B-B14F-4D97-AF65-F5344CB8AC3E}">
        <p14:creationId xmlns:p14="http://schemas.microsoft.com/office/powerpoint/2010/main" val="362502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r>
              <a:rPr lang="en-US" baseline="0" dirty="0"/>
              <a:t>:</a:t>
            </a:r>
          </a:p>
          <a:p>
            <a:r>
              <a:rPr lang="en-US" baseline="0" dirty="0" err="1"/>
              <a:t>getc</a:t>
            </a:r>
            <a:r>
              <a:rPr lang="en-US" baseline="0" dirty="0"/>
              <a:t>() and </a:t>
            </a:r>
            <a:r>
              <a:rPr lang="en-US" baseline="0" dirty="0" err="1"/>
              <a:t>putc</a:t>
            </a:r>
            <a:r>
              <a:rPr lang="en-US" baseline="0" dirty="0"/>
              <a:t>() are the same as </a:t>
            </a:r>
            <a:r>
              <a:rPr lang="en-US" baseline="0" dirty="0" err="1"/>
              <a:t>getchar</a:t>
            </a:r>
            <a:r>
              <a:rPr lang="en-US" baseline="0" dirty="0"/>
              <a:t>() and </a:t>
            </a:r>
            <a:r>
              <a:rPr lang="en-US" baseline="0" dirty="0" err="1"/>
              <a:t>putchar</a:t>
            </a:r>
            <a:r>
              <a:rPr lang="en-US" baseline="0" dirty="0"/>
              <a:t>() but are more general because they can read/write to streams other than standard input/standard output. </a:t>
            </a:r>
          </a:p>
          <a:p>
            <a:endParaRPr lang="en-US" baseline="0" dirty="0"/>
          </a:p>
          <a:p>
            <a:r>
              <a:rPr lang="en-US" baseline="0" dirty="0"/>
              <a:t>The next slide starts the introduction to pointers. You may want to point out the use of pointers in </a:t>
            </a:r>
            <a:r>
              <a:rPr lang="en-US" baseline="0" dirty="0" err="1"/>
              <a:t>getc</a:t>
            </a:r>
            <a:r>
              <a:rPr lang="en-US" baseline="0" dirty="0"/>
              <a:t>()/</a:t>
            </a:r>
            <a:r>
              <a:rPr lang="en-US" baseline="0" dirty="0" err="1"/>
              <a:t>putc</a:t>
            </a:r>
            <a:r>
              <a:rPr lang="en-US" baseline="0" dirty="0"/>
              <a:t>() as a way to transition to the next topic.</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12</a:t>
            </a:fld>
            <a:endParaRPr lang="en-US"/>
          </a:p>
        </p:txBody>
      </p:sp>
    </p:spTree>
    <p:extLst>
      <p:ext uri="{BB962C8B-B14F-4D97-AF65-F5344CB8AC3E}">
        <p14:creationId xmlns:p14="http://schemas.microsoft.com/office/powerpoint/2010/main" val="1049708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Students</a:t>
            </a:r>
            <a:r>
              <a:rPr lang="en-US" baseline="0" dirty="0"/>
              <a:t> saw this ”poem” during the preparation video. This is an important poem, you may consider have the class read this slide with you.</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13</a:t>
            </a:fld>
            <a:endParaRPr lang="en-US"/>
          </a:p>
        </p:txBody>
      </p:sp>
    </p:spTree>
    <p:extLst>
      <p:ext uri="{BB962C8B-B14F-4D97-AF65-F5344CB8AC3E}">
        <p14:creationId xmlns:p14="http://schemas.microsoft.com/office/powerpoint/2010/main" val="653528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Consider</a:t>
            </a:r>
            <a:r>
              <a:rPr lang="en-US" baseline="0" dirty="0"/>
              <a:t> asking the class, what is a file? What are some examples of a data file?</a:t>
            </a:r>
          </a:p>
          <a:p>
            <a:endParaRPr lang="en-US" dirty="0"/>
          </a:p>
          <a:p>
            <a:r>
              <a:rPr lang="en-US" dirty="0"/>
              <a:t>Just like in MATLAB,</a:t>
            </a:r>
            <a:r>
              <a:rPr lang="en-US" baseline="0" dirty="0"/>
              <a:t> you can’t access a file until it is opened. And when you’re done using the file, you must close it. Files can be opened in different modes. For example, you may choose to open a file for reading. You may also open files for writing, appending, etc. </a:t>
            </a:r>
          </a:p>
          <a:p>
            <a:endParaRPr lang="en-US" baseline="0" dirty="0"/>
          </a:p>
          <a:p>
            <a:r>
              <a:rPr lang="en-US" baseline="0" dirty="0"/>
              <a:t>Opportunity to ask the class: What happens if you open a file for writing that doesn’t exist? What happens if you open a file for reading that doesn’t exist?</a:t>
            </a:r>
          </a:p>
          <a:p>
            <a:endParaRPr lang="en-US" baseline="0" dirty="0"/>
          </a:p>
          <a:p>
            <a:r>
              <a:rPr lang="en-US" baseline="0" dirty="0"/>
              <a:t>A stream is associated with the file when it is opened. As a reminder, a stream is just a sequence of bytes. There is no imposed structure to this stream.</a:t>
            </a:r>
          </a:p>
          <a:p>
            <a:endParaRPr lang="en-US" baseline="0" dirty="0"/>
          </a:p>
          <a:p>
            <a:r>
              <a:rPr lang="en-US" baseline="0" dirty="0"/>
              <a:t>Successfully opening a file returns a pointer (i.e., the address of) to a file structure, which contains a file descriptor and a file control block. You may want to ask the class, what does it mean by ”returns a pointer”? You can remind the class about the poem they should have memorized that says the value stored in a pointer is an address. Since opening a file returns a pointer, we are going to see a new way of declaring variables – when we declare a pointer variable, we have to include the * before the variable name.</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14</a:t>
            </a:fld>
            <a:endParaRPr lang="en-US"/>
          </a:p>
        </p:txBody>
      </p:sp>
    </p:spTree>
    <p:extLst>
      <p:ext uri="{BB962C8B-B14F-4D97-AF65-F5344CB8AC3E}">
        <p14:creationId xmlns:p14="http://schemas.microsoft.com/office/powerpoint/2010/main" val="657628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This</a:t>
            </a:r>
            <a:r>
              <a:rPr lang="en-US" baseline="0" dirty="0"/>
              <a:t> is an introduction to declaring pointer variables. Remind students that they have been declaring variables every time they create a program in C. Students are familiar with declaring variables with integer or float data types. For example, to declare a variable that will contain an integer value, students start with the data type, in this case ”</a:t>
            </a:r>
            <a:r>
              <a:rPr lang="en-US" baseline="0" dirty="0" err="1"/>
              <a:t>int</a:t>
            </a:r>
            <a:r>
              <a:rPr lang="en-US" baseline="0" dirty="0"/>
              <a:t>”, and then the variable name. That is all that is required, but often students will also initialize the variable by setting it equal to a certain value.</a:t>
            </a:r>
          </a:p>
          <a:p>
            <a:endParaRPr lang="en-US" baseline="0" dirty="0"/>
          </a:p>
          <a:p>
            <a:r>
              <a:rPr lang="en-US" baseline="0" dirty="0"/>
              <a:t>When declaring a pointer, we start by indicating the type of data the pointer will “point” to. For now, we are working with file pointers so our pointers are directing us to a file. It is important to note that we can also point to other data types. We could declare a pointer, </a:t>
            </a:r>
            <a:r>
              <a:rPr lang="en-US" baseline="0" dirty="0" err="1"/>
              <a:t>dogptr</a:t>
            </a:r>
            <a:r>
              <a:rPr lang="en-US" baseline="0" dirty="0"/>
              <a:t>, that directs us to an integer value by typing: </a:t>
            </a:r>
            <a:r>
              <a:rPr lang="en-US" baseline="0" dirty="0" err="1"/>
              <a:t>int</a:t>
            </a:r>
            <a:r>
              <a:rPr lang="en-US" baseline="0" dirty="0"/>
              <a:t> *</a:t>
            </a:r>
            <a:r>
              <a:rPr lang="en-US" baseline="0" dirty="0" err="1"/>
              <a:t>dogptr</a:t>
            </a:r>
            <a:r>
              <a:rPr lang="en-US" baseline="0" dirty="0"/>
              <a:t>. We will talk about this in more detail later. For now, we are focusing on file pointers. </a:t>
            </a:r>
          </a:p>
          <a:p>
            <a:endParaRPr lang="en-US" baseline="0" dirty="0"/>
          </a:p>
          <a:p>
            <a:r>
              <a:rPr lang="en-US" baseline="0" dirty="0"/>
              <a:t>When declaring a file pointer, we start with the data type, FILE. Then we include the name of the pointer variable with the * before it. This tells the program that the variable will be a pointer (this means that it has as its value the address of another variable).</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15</a:t>
            </a:fld>
            <a:endParaRPr lang="en-US"/>
          </a:p>
        </p:txBody>
      </p:sp>
    </p:spTree>
    <p:extLst>
      <p:ext uri="{BB962C8B-B14F-4D97-AF65-F5344CB8AC3E}">
        <p14:creationId xmlns:p14="http://schemas.microsoft.com/office/powerpoint/2010/main" val="559507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Instructor:</a:t>
            </a:r>
          </a:p>
          <a:p>
            <a:endParaRPr lang="en-US" sz="1200" dirty="0"/>
          </a:p>
          <a:p>
            <a:r>
              <a:rPr lang="en-US" sz="1200" dirty="0"/>
              <a:t>Writing</a:t>
            </a:r>
            <a:r>
              <a:rPr lang="en-US" sz="1200" baseline="0" dirty="0"/>
              <a:t> to a file is basically a four step process.  Previously this slide listed general forms of each step on the left and the detailed example on the right.  If you wish, you can use the pen option and write the general form in the whitespace provided.  Additionally, there are hidden slides of the old style example following these four slide that include the general form and the example in just two slides.</a:t>
            </a:r>
          </a:p>
          <a:p>
            <a:endParaRPr lang="en-US" sz="1200" baseline="0" dirty="0"/>
          </a:p>
          <a:p>
            <a:r>
              <a:rPr lang="en-US" sz="1200" baseline="0" dirty="0"/>
              <a:t>Step 1 – while you’re declaring all the other variables you’ll need, declare a variable that is of type “pointer to FILE” like was mentioned on the previous slide.  Remember, the name of the variable is </a:t>
            </a:r>
            <a:r>
              <a:rPr lang="en-US" sz="1200" baseline="0" dirty="0" err="1"/>
              <a:t>catptr</a:t>
            </a:r>
            <a:r>
              <a:rPr lang="en-US" sz="1200" baseline="0" dirty="0"/>
              <a:t>.  The * makes it a pointer and FILE tells us what type of data </a:t>
            </a:r>
            <a:r>
              <a:rPr lang="en-US" sz="1200" baseline="0" dirty="0" err="1"/>
              <a:t>catptr</a:t>
            </a:r>
            <a:r>
              <a:rPr lang="en-US" sz="1200" baseline="0" dirty="0"/>
              <a:t> is capable of pointing to.</a:t>
            </a:r>
            <a:endParaRPr lang="en-US" sz="1200" dirty="0"/>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16</a:t>
            </a:fld>
            <a:endParaRPr lang="en-US"/>
          </a:p>
        </p:txBody>
      </p:sp>
    </p:spTree>
    <p:extLst>
      <p:ext uri="{BB962C8B-B14F-4D97-AF65-F5344CB8AC3E}">
        <p14:creationId xmlns:p14="http://schemas.microsoft.com/office/powerpoint/2010/main" val="3462471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Instructor:</a:t>
            </a:r>
          </a:p>
          <a:p>
            <a:endParaRPr lang="en-US" sz="1200" dirty="0"/>
          </a:p>
          <a:p>
            <a:r>
              <a:rPr lang="en-US" sz="1200" dirty="0"/>
              <a:t>Writing</a:t>
            </a:r>
            <a:r>
              <a:rPr lang="en-US" sz="1200" baseline="0" dirty="0"/>
              <a:t> to a file is basically a four step process.  Previously this slide listed general forms of each step on the left and the detailed example on the right.  If you wish, you can use the pen option and write the general form in the whitespace provided.  Additionally, there are hidden slides of the old style example following these four slide that include the general form and the example in just two slides.</a:t>
            </a:r>
          </a:p>
          <a:p>
            <a:endParaRPr lang="en-US" sz="1200" baseline="0" dirty="0"/>
          </a:p>
          <a:p>
            <a:r>
              <a:rPr lang="en-US" sz="1200" baseline="0" dirty="0"/>
              <a:t>Step 2 – Now the file needs to be opened so that we can write to it.  Notice the name is </a:t>
            </a:r>
            <a:r>
              <a:rPr lang="en-US" sz="1200" baseline="0" dirty="0" err="1"/>
              <a:t>fopen</a:t>
            </a:r>
            <a:r>
              <a:rPr lang="en-US" sz="1200" baseline="0" dirty="0"/>
              <a:t> – file open.  The file’s name is vetdata.txt and this is the last time that we will reference it by name.  Once a file is opened, all further references – reading/writing/closing – will be done using the pointer.  Might be an opportunity to ask what the “w” stands for?  What happens to the contents of a file when we open it with the “w” option and the file already exists?  Is the original contents of the file affected?  What option would we use to prevent overwriting the file from happening.  What would we use if we opened a file for reading?</a:t>
            </a:r>
          </a:p>
          <a:p>
            <a:endParaRPr lang="en-US" sz="1200" dirty="0"/>
          </a:p>
        </p:txBody>
      </p:sp>
      <p:sp>
        <p:nvSpPr>
          <p:cNvPr id="4" name="Slide Number Placeholder 3"/>
          <p:cNvSpPr>
            <a:spLocks noGrp="1"/>
          </p:cNvSpPr>
          <p:nvPr>
            <p:ph type="sldNum" sz="quarter" idx="10"/>
          </p:nvPr>
        </p:nvSpPr>
        <p:spPr/>
        <p:txBody>
          <a:bodyPr/>
          <a:lstStyle/>
          <a:p>
            <a:fld id="{3BCFC75C-9E93-9C44-9762-0C2EEEEDD1C6}" type="slidenum">
              <a:rPr lang="en-US" smtClean="0"/>
              <a:t>17</a:t>
            </a:fld>
            <a:endParaRPr lang="en-US"/>
          </a:p>
        </p:txBody>
      </p:sp>
    </p:spTree>
    <p:extLst>
      <p:ext uri="{BB962C8B-B14F-4D97-AF65-F5344CB8AC3E}">
        <p14:creationId xmlns:p14="http://schemas.microsoft.com/office/powerpoint/2010/main" val="278826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Instructor:</a:t>
            </a:r>
          </a:p>
          <a:p>
            <a:endParaRPr lang="en-US" sz="1200" dirty="0"/>
          </a:p>
          <a:p>
            <a:r>
              <a:rPr lang="en-US" sz="1200" dirty="0"/>
              <a:t>Writing</a:t>
            </a:r>
            <a:r>
              <a:rPr lang="en-US" sz="1200" baseline="0" dirty="0"/>
              <a:t> to a file is basically a four step process.  Previously this slide listed general forms of each step on the left and the detailed example on the right.  If you wish, you can use the pen option and write the general form in the whitespace provided.  Additionally, there are hidden slides of the old style example following these four slide that include the general form and the example in just two slides.</a:t>
            </a:r>
          </a:p>
          <a:p>
            <a:endParaRPr lang="en-US" sz="1200" baseline="0" dirty="0"/>
          </a:p>
          <a:p>
            <a:r>
              <a:rPr lang="en-US" sz="1200" baseline="0" dirty="0"/>
              <a:t>Step 3 – Now we’re concentrating on writing to the file.  Notice that we’re referencing the file using </a:t>
            </a:r>
            <a:r>
              <a:rPr lang="en-US" sz="1200" baseline="0" dirty="0" err="1"/>
              <a:t>catptr</a:t>
            </a:r>
            <a:r>
              <a:rPr lang="en-US" sz="1200" baseline="0" dirty="0"/>
              <a:t> and not the file name.  Notice that we’re writing to the file three times and two separate ways:  using </a:t>
            </a:r>
            <a:r>
              <a:rPr lang="en-US" sz="1200" baseline="0" dirty="0" err="1"/>
              <a:t>fprintf</a:t>
            </a:r>
            <a:r>
              <a:rPr lang="en-US" sz="1200" baseline="0" dirty="0"/>
              <a:t> and </a:t>
            </a:r>
            <a:r>
              <a:rPr lang="en-US" sz="1200" baseline="0" dirty="0" err="1"/>
              <a:t>putc</a:t>
            </a:r>
            <a:r>
              <a:rPr lang="en-US" sz="1200" baseline="0" dirty="0"/>
              <a:t>.  Also notice, that for some reason the people who wrote C decided to put the file pointer at the beginning of the argument list for </a:t>
            </a:r>
            <a:r>
              <a:rPr lang="en-US" sz="1200" baseline="0" dirty="0" err="1"/>
              <a:t>fprintf</a:t>
            </a:r>
            <a:r>
              <a:rPr lang="en-US" sz="1200" baseline="0" dirty="0"/>
              <a:t> and at the end of the list for </a:t>
            </a:r>
            <a:r>
              <a:rPr lang="en-US" sz="1200" baseline="0" dirty="0" err="1"/>
              <a:t>putc</a:t>
            </a:r>
            <a:r>
              <a:rPr lang="en-US" sz="1200" baseline="0" dirty="0"/>
              <a:t>.  Why?  I don’t know.  Seems inconsistent and confusing to me.  Maybe there’s a reason out there somewhere.</a:t>
            </a:r>
          </a:p>
          <a:p>
            <a:endParaRPr lang="en-US" sz="1200" dirty="0"/>
          </a:p>
          <a:p>
            <a:r>
              <a:rPr lang="en-US" sz="1200" dirty="0"/>
              <a:t>WHITEBOARD ACTIVITY</a:t>
            </a:r>
            <a:r>
              <a:rPr lang="en-US" sz="1200" baseline="0" dirty="0"/>
              <a:t> – Have students determine the output.</a:t>
            </a:r>
          </a:p>
          <a:p>
            <a:endParaRPr lang="en-US" sz="1200" baseline="0" dirty="0"/>
          </a:p>
          <a:p>
            <a:r>
              <a:rPr lang="en-US" sz="1200" baseline="0" dirty="0"/>
              <a:t>The next slide contains the answer.</a:t>
            </a:r>
            <a:endParaRPr lang="en-US" sz="1200" dirty="0"/>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18</a:t>
            </a:fld>
            <a:endParaRPr lang="en-US"/>
          </a:p>
        </p:txBody>
      </p:sp>
    </p:spTree>
    <p:extLst>
      <p:ext uri="{BB962C8B-B14F-4D97-AF65-F5344CB8AC3E}">
        <p14:creationId xmlns:p14="http://schemas.microsoft.com/office/powerpoint/2010/main" val="762907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Instructor:</a:t>
            </a:r>
          </a:p>
          <a:p>
            <a:endParaRPr lang="en-US" sz="1200" dirty="0"/>
          </a:p>
          <a:p>
            <a:r>
              <a:rPr lang="en-US" sz="1200" dirty="0"/>
              <a:t>Writing</a:t>
            </a:r>
            <a:r>
              <a:rPr lang="en-US" sz="1200" baseline="0" dirty="0"/>
              <a:t> to a file is basically a four step process.  Previously this slide listed general forms of each step on the left and the detailed example on the right.  If you wish, you can use the pen option and write the general form in the whitespace provided.  Additionally, there are hidden slides of the old style example following these four slide that include the general form and the example in just two slides.</a:t>
            </a:r>
          </a:p>
          <a:p>
            <a:endParaRPr lang="en-US" sz="1200" baseline="0" dirty="0"/>
          </a:p>
          <a:p>
            <a:r>
              <a:rPr lang="en-US" sz="1200" baseline="0" dirty="0"/>
              <a:t>Step 3 – Now we’re concentrating on writing to the file.  Notice that we’re referencing the file using </a:t>
            </a:r>
            <a:r>
              <a:rPr lang="en-US" sz="1200" baseline="0" dirty="0" err="1"/>
              <a:t>catptr</a:t>
            </a:r>
            <a:r>
              <a:rPr lang="en-US" sz="1200" baseline="0" dirty="0"/>
              <a:t> and not the file name.  Notice that we’re writing to the file three times and two separate ways:  using </a:t>
            </a:r>
            <a:r>
              <a:rPr lang="en-US" sz="1200" baseline="0" dirty="0" err="1"/>
              <a:t>fprintf</a:t>
            </a:r>
            <a:r>
              <a:rPr lang="en-US" sz="1200" baseline="0" dirty="0"/>
              <a:t> and </a:t>
            </a:r>
            <a:r>
              <a:rPr lang="en-US" sz="1200" baseline="0" dirty="0" err="1"/>
              <a:t>putc</a:t>
            </a:r>
            <a:r>
              <a:rPr lang="en-US" sz="1200" baseline="0" dirty="0"/>
              <a:t>.  Also notice, that for some reason the people who wrote C decided to put the file pointer at the beginning of the argument list for </a:t>
            </a:r>
            <a:r>
              <a:rPr lang="en-US" sz="1200" baseline="0" dirty="0" err="1"/>
              <a:t>fprintf</a:t>
            </a:r>
            <a:r>
              <a:rPr lang="en-US" sz="1200" baseline="0" dirty="0"/>
              <a:t> and at the end of the list for </a:t>
            </a:r>
            <a:r>
              <a:rPr lang="en-US" sz="1200" baseline="0" dirty="0" err="1"/>
              <a:t>putc</a:t>
            </a:r>
            <a:r>
              <a:rPr lang="en-US" sz="1200" baseline="0" dirty="0"/>
              <a:t>.  Why?  I don’t know.  Seems inconsistent and confusing to me.  Maybe there’s a reason out there somewhere.</a:t>
            </a:r>
          </a:p>
          <a:p>
            <a:endParaRPr lang="en-US" sz="1200" dirty="0"/>
          </a:p>
          <a:p>
            <a:r>
              <a:rPr lang="en-US" sz="1200" dirty="0"/>
              <a:t>WHITEBOARD ACTIVITY</a:t>
            </a:r>
            <a:r>
              <a:rPr lang="en-US" sz="1200" baseline="0" dirty="0"/>
              <a:t> – Have students determine the output.</a:t>
            </a:r>
          </a:p>
          <a:p>
            <a:endParaRPr lang="en-US" sz="1200" baseline="0" dirty="0"/>
          </a:p>
          <a:p>
            <a:r>
              <a:rPr lang="en-US" sz="1200" baseline="0" dirty="0"/>
              <a:t>Now with the answer.</a:t>
            </a:r>
            <a:endParaRPr lang="en-US" sz="1200" dirty="0"/>
          </a:p>
        </p:txBody>
      </p:sp>
      <p:sp>
        <p:nvSpPr>
          <p:cNvPr id="4" name="Slide Number Placeholder 3"/>
          <p:cNvSpPr>
            <a:spLocks noGrp="1"/>
          </p:cNvSpPr>
          <p:nvPr>
            <p:ph type="sldNum" sz="quarter" idx="10"/>
          </p:nvPr>
        </p:nvSpPr>
        <p:spPr/>
        <p:txBody>
          <a:bodyPr/>
          <a:lstStyle/>
          <a:p>
            <a:fld id="{3BCFC75C-9E93-9C44-9762-0C2EEEEDD1C6}" type="slidenum">
              <a:rPr lang="en-US" smtClean="0"/>
              <a:t>19</a:t>
            </a:fld>
            <a:endParaRPr lang="en-US"/>
          </a:p>
        </p:txBody>
      </p:sp>
    </p:spTree>
    <p:extLst>
      <p:ext uri="{BB962C8B-B14F-4D97-AF65-F5344CB8AC3E}">
        <p14:creationId xmlns:p14="http://schemas.microsoft.com/office/powerpoint/2010/main" val="1871631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The topics covered in today’s class include:</a:t>
            </a:r>
          </a:p>
          <a:p>
            <a:pPr marL="171450" indent="-171450">
              <a:buFont typeface="Arial" panose="020B0604020202020204" pitchFamily="34" charset="0"/>
              <a:buChar char="•"/>
            </a:pPr>
            <a:r>
              <a:rPr lang="en-US" dirty="0"/>
              <a:t>Background on streams and what they are in C and why they’re important</a:t>
            </a:r>
          </a:p>
          <a:p>
            <a:pPr marL="171450" indent="-171450">
              <a:buFont typeface="Arial" panose="020B0604020202020204" pitchFamily="34" charset="0"/>
              <a:buChar char="•"/>
            </a:pPr>
            <a:r>
              <a:rPr lang="en-US" dirty="0"/>
              <a:t>How</a:t>
            </a:r>
            <a:r>
              <a:rPr lang="en-US" baseline="0" dirty="0"/>
              <a:t> to do standard input and output in C</a:t>
            </a:r>
          </a:p>
          <a:p>
            <a:pPr marL="171450" indent="-171450">
              <a:buFont typeface="Arial" panose="020B0604020202020204" pitchFamily="34" charset="0"/>
              <a:buChar char="•"/>
            </a:pPr>
            <a:r>
              <a:rPr lang="en-US" baseline="0" dirty="0"/>
              <a:t>Our first look at pointers</a:t>
            </a:r>
          </a:p>
          <a:p>
            <a:pPr marL="171450" indent="-171450">
              <a:buFont typeface="Arial" panose="020B0604020202020204" pitchFamily="34" charset="0"/>
              <a:buChar char="•"/>
            </a:pPr>
            <a:r>
              <a:rPr lang="en-US" baseline="0" dirty="0"/>
              <a:t>Writing to files in C</a:t>
            </a:r>
          </a:p>
        </p:txBody>
      </p:sp>
      <p:sp>
        <p:nvSpPr>
          <p:cNvPr id="4" name="Slide Number Placeholder 3"/>
          <p:cNvSpPr>
            <a:spLocks noGrp="1"/>
          </p:cNvSpPr>
          <p:nvPr>
            <p:ph type="sldNum" sz="quarter" idx="10"/>
          </p:nvPr>
        </p:nvSpPr>
        <p:spPr/>
        <p:txBody>
          <a:bodyPr/>
          <a:lstStyle/>
          <a:p>
            <a:fld id="{3BCFC75C-9E93-9C44-9762-0C2EEEEDD1C6}" type="slidenum">
              <a:rPr lang="en-US" smtClean="0"/>
              <a:t>2</a:t>
            </a:fld>
            <a:endParaRPr lang="en-US"/>
          </a:p>
        </p:txBody>
      </p:sp>
    </p:spTree>
    <p:extLst>
      <p:ext uri="{BB962C8B-B14F-4D97-AF65-F5344CB8AC3E}">
        <p14:creationId xmlns:p14="http://schemas.microsoft.com/office/powerpoint/2010/main" val="3428385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Instructor:</a:t>
            </a:r>
          </a:p>
          <a:p>
            <a:endParaRPr lang="en-US" sz="1200" dirty="0"/>
          </a:p>
          <a:p>
            <a:r>
              <a:rPr lang="en-US" sz="1200" dirty="0"/>
              <a:t>Writing</a:t>
            </a:r>
            <a:r>
              <a:rPr lang="en-US" sz="1200" baseline="0" dirty="0"/>
              <a:t> to a file is basically a four step process.  Previously this slide listed general forms of each step on the left and the detailed example on the right.  If you wish, you can use the pen option and write the general form in the whitespace provided.  Additionally, there are hidden slides of the old style example following these four slide that include the general form and the example in just two slides.</a:t>
            </a:r>
          </a:p>
          <a:p>
            <a:endParaRPr lang="en-US" sz="1200" baseline="0" dirty="0"/>
          </a:p>
          <a:p>
            <a:r>
              <a:rPr lang="en-US" sz="1200" baseline="0" dirty="0"/>
              <a:t>Step 4 – Now it’s time to close the file when we’re done writing to it.  Notice the similarity between the names for opening and closing – </a:t>
            </a:r>
            <a:r>
              <a:rPr lang="en-US" sz="1200" baseline="0" dirty="0" err="1"/>
              <a:t>fopen</a:t>
            </a:r>
            <a:r>
              <a:rPr lang="en-US" sz="1200" baseline="0" dirty="0"/>
              <a:t>/</a:t>
            </a:r>
            <a:r>
              <a:rPr lang="en-US" sz="1200" baseline="0" dirty="0" err="1"/>
              <a:t>fclose</a:t>
            </a:r>
            <a:r>
              <a:rPr lang="en-US" sz="1200" baseline="0" dirty="0"/>
              <a:t> – file open, file close.  As mentioned previously, once a file is opened we only reference by way of the pointer.  So, be really clear that when it comes time to close the file, we use the pointer, not the filename.</a:t>
            </a:r>
          </a:p>
          <a:p>
            <a:endParaRPr lang="en-US" sz="1200" baseline="0" dirty="0"/>
          </a:p>
          <a:p>
            <a:r>
              <a:rPr lang="en-US" sz="1200" baseline="0" dirty="0"/>
              <a:t>Although there’s a lot going on in this example.  You might want to ask, what would happen either in the </a:t>
            </a:r>
            <a:r>
              <a:rPr lang="en-US" sz="1200" baseline="0" dirty="0" err="1"/>
              <a:t>fprintfs</a:t>
            </a:r>
            <a:r>
              <a:rPr lang="en-US" sz="1200" baseline="0" dirty="0"/>
              <a:t> or </a:t>
            </a:r>
            <a:r>
              <a:rPr lang="en-US" sz="1200" baseline="0" dirty="0" err="1"/>
              <a:t>putc</a:t>
            </a:r>
            <a:r>
              <a:rPr lang="en-US" sz="1200" baseline="0" dirty="0"/>
              <a:t> or </a:t>
            </a:r>
            <a:r>
              <a:rPr lang="en-US" sz="1200" baseline="0" dirty="0" err="1"/>
              <a:t>fclose</a:t>
            </a:r>
            <a:r>
              <a:rPr lang="en-US" sz="1200" baseline="0" dirty="0"/>
              <a:t> if the file had never opened successfully.  Would we be able to execute these commands or would the program have issues?</a:t>
            </a:r>
          </a:p>
        </p:txBody>
      </p:sp>
      <p:sp>
        <p:nvSpPr>
          <p:cNvPr id="4" name="Slide Number Placeholder 3"/>
          <p:cNvSpPr>
            <a:spLocks noGrp="1"/>
          </p:cNvSpPr>
          <p:nvPr>
            <p:ph type="sldNum" sz="quarter" idx="10"/>
          </p:nvPr>
        </p:nvSpPr>
        <p:spPr/>
        <p:txBody>
          <a:bodyPr/>
          <a:lstStyle/>
          <a:p>
            <a:fld id="{3BCFC75C-9E93-9C44-9762-0C2EEEEDD1C6}" type="slidenum">
              <a:rPr lang="en-US" smtClean="0"/>
              <a:t>20</a:t>
            </a:fld>
            <a:endParaRPr lang="en-US"/>
          </a:p>
        </p:txBody>
      </p:sp>
    </p:spTree>
    <p:extLst>
      <p:ext uri="{BB962C8B-B14F-4D97-AF65-F5344CB8AC3E}">
        <p14:creationId xmlns:p14="http://schemas.microsoft.com/office/powerpoint/2010/main" val="2854983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Instructor:  You</a:t>
            </a:r>
            <a:r>
              <a:rPr lang="en-US" sz="1200" baseline="0" dirty="0"/>
              <a:t> may want to go with this slightly different version of the file writing example.  If so, you will probably want to unhide this slide and the following one and hide the previous four.</a:t>
            </a:r>
          </a:p>
          <a:p>
            <a:endParaRPr lang="en-US" sz="1200" dirty="0"/>
          </a:p>
          <a:p>
            <a:r>
              <a:rPr lang="en-US" sz="1200" dirty="0"/>
              <a:t>Take another chance to point</a:t>
            </a:r>
            <a:r>
              <a:rPr lang="en-US" sz="1200" baseline="0" dirty="0"/>
              <a:t> out the * when declaring the pointer and what it means. </a:t>
            </a:r>
          </a:p>
          <a:p>
            <a:endParaRPr lang="en-US" sz="1200" baseline="0" dirty="0"/>
          </a:p>
          <a:p>
            <a:r>
              <a:rPr lang="en-US" sz="1200" baseline="0" dirty="0"/>
              <a:t>It is important to highlight in this slide that once you open the file, you won’t ever reference the file by it’s file name. Opening a file returns a pointer so we are going to store that return value in a variable. In this example, when we open </a:t>
            </a:r>
            <a:r>
              <a:rPr lang="en-US" sz="1200" baseline="0" dirty="0" err="1"/>
              <a:t>vetdata.txt</a:t>
            </a:r>
            <a:r>
              <a:rPr lang="en-US" sz="1200" baseline="0" dirty="0"/>
              <a:t>, the address of that file will be returned and we are going to store that address in the pointer variable, </a:t>
            </a:r>
            <a:r>
              <a:rPr lang="en-US" sz="1200" baseline="0" dirty="0" err="1"/>
              <a:t>catptr</a:t>
            </a:r>
            <a:r>
              <a:rPr lang="en-US" sz="1200" baseline="0" dirty="0"/>
              <a:t>. From this point forward, we are going to access our file by using the pointer variable since it knows the location of the file we want to access. </a:t>
            </a:r>
          </a:p>
          <a:p>
            <a:endParaRPr lang="en-US" sz="1200" baseline="0" dirty="0"/>
          </a:p>
          <a:p>
            <a:r>
              <a:rPr lang="en-US" sz="1200" baseline="0" dirty="0"/>
              <a:t>It might be worth mentioning what happens if </a:t>
            </a:r>
            <a:r>
              <a:rPr lang="en-US" sz="1200" baseline="0" dirty="0" err="1"/>
              <a:t>vetdata.txt</a:t>
            </a:r>
            <a:r>
              <a:rPr lang="en-US" sz="1200" baseline="0" dirty="0"/>
              <a:t> gets opened for writing when it already exists. What can we do to avoid overwriting files accidentally?</a:t>
            </a:r>
            <a:endParaRPr lang="en-US" sz="1200" dirty="0"/>
          </a:p>
          <a:p>
            <a:endParaRPr lang="en-US" sz="1200" dirty="0"/>
          </a:p>
          <a:p>
            <a:r>
              <a:rPr lang="en-US" sz="1200" dirty="0"/>
              <a:t>WHITEBOARD ACTIVITY</a:t>
            </a:r>
            <a:r>
              <a:rPr lang="en-US" sz="1200" baseline="0" dirty="0"/>
              <a:t> – Have students determine the output.</a:t>
            </a:r>
          </a:p>
          <a:p>
            <a:endParaRPr lang="en-US" sz="1200" baseline="0" dirty="0"/>
          </a:p>
          <a:p>
            <a:r>
              <a:rPr lang="en-US" sz="1200" baseline="0" dirty="0"/>
              <a:t>The next slide contains the answer.</a:t>
            </a:r>
            <a:endParaRPr lang="en-US" sz="1200" dirty="0"/>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21</a:t>
            </a:fld>
            <a:endParaRPr lang="en-US"/>
          </a:p>
        </p:txBody>
      </p:sp>
    </p:spTree>
    <p:extLst>
      <p:ext uri="{BB962C8B-B14F-4D97-AF65-F5344CB8AC3E}">
        <p14:creationId xmlns:p14="http://schemas.microsoft.com/office/powerpoint/2010/main" val="28322558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ourier New"/>
              </a:rPr>
              <a:t>Instructor:</a:t>
            </a:r>
          </a:p>
          <a:p>
            <a:r>
              <a:rPr lang="en-US" sz="1200" dirty="0"/>
              <a:t>Spend some time making sure students understand the answer.</a:t>
            </a:r>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22</a:t>
            </a:fld>
            <a:endParaRPr lang="en-US"/>
          </a:p>
        </p:txBody>
      </p:sp>
    </p:spTree>
    <p:extLst>
      <p:ext uri="{BB962C8B-B14F-4D97-AF65-F5344CB8AC3E}">
        <p14:creationId xmlns:p14="http://schemas.microsoft.com/office/powerpoint/2010/main" val="862312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Numerous things can</a:t>
            </a:r>
            <a:r>
              <a:rPr lang="en-US" baseline="0" dirty="0"/>
              <a:t> be summarized/touched on here, this is just a list of the main points that we touched on today.</a:t>
            </a:r>
          </a:p>
          <a:p>
            <a:endParaRPr lang="en-US" baseline="0" dirty="0"/>
          </a:p>
          <a:p>
            <a:r>
              <a:rPr lang="en-US" baseline="0" dirty="0"/>
              <a:t>Ask the class, what questions are there? This is the first time that students are introduced to pointers, which is often a difficult subject. Make sure students </a:t>
            </a:r>
            <a:r>
              <a:rPr lang="en-US" baseline="0"/>
              <a:t>feel comfortable with file pointers.</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23</a:t>
            </a:fld>
            <a:endParaRPr lang="en-US"/>
          </a:p>
        </p:txBody>
      </p:sp>
    </p:spTree>
    <p:extLst>
      <p:ext uri="{BB962C8B-B14F-4D97-AF65-F5344CB8AC3E}">
        <p14:creationId xmlns:p14="http://schemas.microsoft.com/office/powerpoint/2010/main" val="1561838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This</a:t>
            </a:r>
            <a:r>
              <a:rPr lang="en-US" baseline="0" dirty="0"/>
              <a:t> slide is to serve as a reminder regarding the specific assignments students completed as preparation for today’s class.</a:t>
            </a:r>
          </a:p>
          <a:p>
            <a:endParaRPr lang="en-US" baseline="0" dirty="0"/>
          </a:p>
          <a:p>
            <a:r>
              <a:rPr lang="en-US" baseline="0" dirty="0"/>
              <a:t>Assignment:</a:t>
            </a:r>
          </a:p>
          <a:p>
            <a:pPr marL="171450" indent="-171450">
              <a:buFont typeface="Arial" panose="020B0604020202020204" pitchFamily="34" charset="0"/>
              <a:buChar char="•"/>
            </a:pPr>
            <a:r>
              <a:rPr lang="en-US" baseline="0" dirty="0"/>
              <a:t>Read C: How to Program pgs. 380-388, 391-394, 442-447</a:t>
            </a:r>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3</a:t>
            </a:fld>
            <a:endParaRPr lang="en-US"/>
          </a:p>
        </p:txBody>
      </p:sp>
    </p:spTree>
    <p:extLst>
      <p:ext uri="{BB962C8B-B14F-4D97-AF65-F5344CB8AC3E}">
        <p14:creationId xmlns:p14="http://schemas.microsoft.com/office/powerpoint/2010/main" val="661504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Concept Comprehension pie</a:t>
            </a:r>
            <a:r>
              <a:rPr lang="en-US" baseline="0" dirty="0"/>
              <a:t> charts come from PRE B24-1 2014. Results have been consistent year to year.</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This is an opportunity to ask students about the things they understand the best and the least from the preparation material. Students understand </a:t>
            </a:r>
            <a:r>
              <a:rPr lang="en-US" baseline="0" dirty="0" err="1"/>
              <a:t>printf</a:t>
            </a:r>
            <a:r>
              <a:rPr lang="en-US" baseline="0" dirty="0"/>
              <a:t>() the best, but still have questions regarding </a:t>
            </a:r>
            <a:r>
              <a:rPr lang="en-US" baseline="0" dirty="0" err="1"/>
              <a:t>scanf</a:t>
            </a:r>
            <a:r>
              <a:rPr lang="en-US" baseline="0" dirty="0"/>
              <a:t>(), </a:t>
            </a:r>
            <a:r>
              <a:rPr lang="en-US" baseline="0" dirty="0" err="1"/>
              <a:t>fprintf</a:t>
            </a:r>
            <a:r>
              <a:rPr lang="en-US" baseline="0" dirty="0"/>
              <a:t>(), and how to specify format. This material will be covered in more detail during the lecture, but this is a good time to get the discussion started with some questions.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Potential questions to ask:</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What are some of the format specifiers? Do they need quotes?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What’s the main difference between </a:t>
            </a:r>
            <a:r>
              <a:rPr lang="en-US" baseline="0" dirty="0" err="1"/>
              <a:t>fprintf</a:t>
            </a:r>
            <a:r>
              <a:rPr lang="en-US" baseline="0" dirty="0"/>
              <a:t>() and </a:t>
            </a:r>
            <a:r>
              <a:rPr lang="en-US" baseline="0" dirty="0" err="1"/>
              <a:t>printf</a:t>
            </a:r>
            <a:r>
              <a:rPr lang="en-US" baseline="0" dirty="0"/>
              <a: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There could be lots of questions to ask to have a quick discussion to get things started.</a:t>
            </a:r>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4</a:t>
            </a:fld>
            <a:endParaRPr lang="en-US"/>
          </a:p>
        </p:txBody>
      </p:sp>
    </p:spTree>
    <p:extLst>
      <p:ext uri="{BB962C8B-B14F-4D97-AF65-F5344CB8AC3E}">
        <p14:creationId xmlns:p14="http://schemas.microsoft.com/office/powerpoint/2010/main" val="1166771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sz="2500" dirty="0"/>
              <a:t>Instructor:</a:t>
            </a:r>
          </a:p>
          <a:p>
            <a:r>
              <a:rPr lang="en-US" sz="2500" dirty="0"/>
              <a:t>No built-in statements for input or output. </a:t>
            </a:r>
          </a:p>
          <a:p>
            <a:pPr lvl="1"/>
            <a:r>
              <a:rPr lang="en-US" sz="2100" dirty="0"/>
              <a:t>A library of functions is supplied to perform these operations.  </a:t>
            </a:r>
          </a:p>
          <a:p>
            <a:pPr lvl="1"/>
            <a:r>
              <a:rPr lang="en-US" sz="2100" dirty="0"/>
              <a:t>I/O library functions are listed in the “header” file </a:t>
            </a:r>
            <a:r>
              <a:rPr lang="en-US" sz="2100" dirty="0">
                <a:latin typeface="Courier New" pitchFamily="49" charset="0"/>
                <a:cs typeface="Courier New" pitchFamily="49" charset="0"/>
              </a:rPr>
              <a:t>&lt;</a:t>
            </a:r>
            <a:r>
              <a:rPr lang="en-US" sz="2100" dirty="0" err="1">
                <a:latin typeface="Courier New" pitchFamily="49" charset="0"/>
                <a:cs typeface="Courier New" pitchFamily="49" charset="0"/>
              </a:rPr>
              <a:t>stdio.h</a:t>
            </a:r>
            <a:r>
              <a:rPr lang="en-US" sz="2100" dirty="0">
                <a:latin typeface="Courier New" pitchFamily="49" charset="0"/>
                <a:cs typeface="Courier New" pitchFamily="49" charset="0"/>
              </a:rPr>
              <a:t>&gt;  </a:t>
            </a:r>
          </a:p>
          <a:p>
            <a:pPr lvl="1"/>
            <a:r>
              <a:rPr lang="en-US" sz="2100" dirty="0"/>
              <a:t>You can look them up online at:  </a:t>
            </a:r>
            <a:r>
              <a:rPr lang="en-US" sz="2100" dirty="0">
                <a:solidFill>
                  <a:srgbClr val="C00000"/>
                </a:solidFill>
              </a:rPr>
              <a:t>http://www.cplusplus.com/reference/clibrary/cstdio/</a:t>
            </a:r>
          </a:p>
          <a:p>
            <a:pPr lvl="1"/>
            <a:r>
              <a:rPr lang="en-US" sz="2100" dirty="0"/>
              <a:t>No need to memorize them, just be familiar with the more common ones we’ll use.</a:t>
            </a:r>
          </a:p>
          <a:p>
            <a:r>
              <a:rPr lang="en-US" sz="2500" dirty="0"/>
              <a:t>All input and output is performed with streams.</a:t>
            </a:r>
          </a:p>
          <a:p>
            <a:pPr lvl="1"/>
            <a:r>
              <a:rPr lang="en-US" sz="2100" dirty="0"/>
              <a:t>"stream" is a sequence of characters organized into lines.</a:t>
            </a:r>
          </a:p>
          <a:p>
            <a:r>
              <a:rPr lang="en-US" sz="2500" dirty="0"/>
              <a:t>Each line consists of zero or more characters and ends with the "newline" character.</a:t>
            </a:r>
          </a:p>
          <a:p>
            <a:r>
              <a:rPr lang="en-US" sz="2500" dirty="0"/>
              <a:t>ANSI C standards</a:t>
            </a:r>
          </a:p>
          <a:p>
            <a:pPr lvl="1"/>
            <a:r>
              <a:rPr lang="en-US" sz="2100" dirty="0"/>
              <a:t>the system must support lines that are at least 254 characters in length (including the newline character).</a:t>
            </a:r>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5</a:t>
            </a:fld>
            <a:endParaRPr lang="en-US"/>
          </a:p>
        </p:txBody>
      </p:sp>
    </p:spTree>
    <p:extLst>
      <p:ext uri="{BB962C8B-B14F-4D97-AF65-F5344CB8AC3E}">
        <p14:creationId xmlns:p14="http://schemas.microsoft.com/office/powerpoint/2010/main" val="3087707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All input</a:t>
            </a:r>
            <a:r>
              <a:rPr lang="en-US" baseline="0" dirty="0"/>
              <a:t> and output is performed with streams. A stream is simply a sequence of bytes. In input operations, bytes flow from a device such as a keyboard or hard disk. In output operations, bytes flow from the main memory to a device such as a display screen, a printer, hard disk, etc. </a:t>
            </a:r>
            <a:r>
              <a:rPr lang="en-US" dirty="0"/>
              <a:t>It’s important to note that these three standard streams</a:t>
            </a:r>
            <a:r>
              <a:rPr lang="en-US" baseline="0" dirty="0"/>
              <a:t> are opened automatically when any program runs in C.</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(D&amp;D – Sections 9.2</a:t>
            </a:r>
            <a:r>
              <a:rPr lang="en-US" sz="1200" baseline="0" dirty="0"/>
              <a:t>)</a:t>
            </a:r>
            <a:endParaRPr lang="en-US" dirty="0"/>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6</a:t>
            </a:fld>
            <a:endParaRPr lang="en-US"/>
          </a:p>
        </p:txBody>
      </p:sp>
    </p:spTree>
    <p:extLst>
      <p:ext uri="{BB962C8B-B14F-4D97-AF65-F5344CB8AC3E}">
        <p14:creationId xmlns:p14="http://schemas.microsoft.com/office/powerpoint/2010/main" val="4112730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sz="1200" dirty="0">
                <a:latin typeface="Courier New"/>
              </a:rPr>
              <a:t>Instructor:</a:t>
            </a:r>
          </a:p>
          <a:p>
            <a:r>
              <a:rPr lang="en-US" sz="1200" dirty="0">
                <a:latin typeface="Courier New"/>
              </a:rPr>
              <a:t>i</a:t>
            </a:r>
            <a:r>
              <a:rPr lang="en-US" sz="1200" dirty="0"/>
              <a:t> or </a:t>
            </a:r>
            <a:r>
              <a:rPr lang="en-US" sz="1200" dirty="0">
                <a:latin typeface="Courier New"/>
              </a:rPr>
              <a:t>d</a:t>
            </a:r>
            <a:r>
              <a:rPr lang="en-US" sz="1200" dirty="0"/>
              <a:t> – displays a decimal (base 10) integer – we prefer that i be used in this class</a:t>
            </a:r>
          </a:p>
          <a:p>
            <a:r>
              <a:rPr lang="en-US" sz="1200" dirty="0">
                <a:latin typeface="Courier New"/>
              </a:rPr>
              <a:t>l </a:t>
            </a:r>
            <a:r>
              <a:rPr lang="en-US" sz="1200" dirty="0"/>
              <a:t>– used with other </a:t>
            </a:r>
            <a:r>
              <a:rPr lang="en-US" sz="1200" dirty="0" err="1"/>
              <a:t>specifiers</a:t>
            </a:r>
            <a:r>
              <a:rPr lang="en-US" sz="1200" dirty="0"/>
              <a:t> to indicate a "long" </a:t>
            </a:r>
          </a:p>
          <a:p>
            <a:r>
              <a:rPr lang="en-US" sz="1200" dirty="0">
                <a:latin typeface="Courier New"/>
              </a:rPr>
              <a:t>e</a:t>
            </a:r>
            <a:r>
              <a:rPr lang="en-US" sz="1200" dirty="0"/>
              <a:t> – displays a floating point value in exponential notation</a:t>
            </a:r>
          </a:p>
          <a:p>
            <a:r>
              <a:rPr lang="en-US" sz="1200" dirty="0">
                <a:latin typeface="Courier New"/>
              </a:rPr>
              <a:t>f</a:t>
            </a:r>
            <a:r>
              <a:rPr lang="en-US" sz="1200" dirty="0"/>
              <a:t> – displays a floating point value </a:t>
            </a:r>
          </a:p>
          <a:p>
            <a:r>
              <a:rPr lang="en-US" sz="1200" dirty="0">
                <a:latin typeface="Courier New"/>
              </a:rPr>
              <a:t>g</a:t>
            </a:r>
            <a:r>
              <a:rPr lang="en-US" sz="1200" dirty="0"/>
              <a:t> – displays a number in either "e" or "f" format</a:t>
            </a:r>
          </a:p>
          <a:p>
            <a:r>
              <a:rPr lang="en-US" sz="1200" dirty="0">
                <a:latin typeface="Courier New"/>
              </a:rPr>
              <a:t>c</a:t>
            </a:r>
            <a:r>
              <a:rPr lang="en-US" sz="1200" dirty="0"/>
              <a:t> – displays a single character</a:t>
            </a:r>
          </a:p>
          <a:p>
            <a:r>
              <a:rPr lang="en-US" sz="1200" dirty="0">
                <a:latin typeface="Courier New"/>
              </a:rPr>
              <a:t>s</a:t>
            </a:r>
            <a:r>
              <a:rPr lang="en-US" sz="1200" dirty="0"/>
              <a:t> – displays a string of characters</a:t>
            </a:r>
          </a:p>
          <a:p>
            <a:endParaRPr lang="en-US" sz="1200" dirty="0"/>
          </a:p>
          <a:p>
            <a:r>
              <a:rPr lang="en-US" sz="1200" dirty="0"/>
              <a:t>WHITEBOARD ACTIVITY</a:t>
            </a:r>
            <a:r>
              <a:rPr lang="en-US" sz="1200" baseline="0" dirty="0"/>
              <a:t> – Have students determine the output.</a:t>
            </a:r>
          </a:p>
          <a:p>
            <a:endParaRPr lang="en-US" sz="1200" baseline="0" dirty="0"/>
          </a:p>
          <a:p>
            <a:r>
              <a:rPr lang="en-US" sz="1200" baseline="0" dirty="0"/>
              <a:t>The next slide contains the answer.</a:t>
            </a:r>
            <a:endParaRPr lang="en-US" sz="1200" dirty="0"/>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7</a:t>
            </a:fld>
            <a:endParaRPr lang="en-US"/>
          </a:p>
        </p:txBody>
      </p:sp>
    </p:spTree>
    <p:extLst>
      <p:ext uri="{BB962C8B-B14F-4D97-AF65-F5344CB8AC3E}">
        <p14:creationId xmlns:p14="http://schemas.microsoft.com/office/powerpoint/2010/main" val="341111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sz="1200" dirty="0">
                <a:latin typeface="Courier New"/>
              </a:rPr>
              <a:t>Instructor:</a:t>
            </a:r>
          </a:p>
          <a:p>
            <a:r>
              <a:rPr lang="en-US" sz="1200" dirty="0"/>
              <a:t>Spend some time making sure students understand the answer.</a:t>
            </a:r>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8</a:t>
            </a:fld>
            <a:endParaRPr lang="en-US"/>
          </a:p>
        </p:txBody>
      </p:sp>
    </p:spTree>
    <p:extLst>
      <p:ext uri="{BB962C8B-B14F-4D97-AF65-F5344CB8AC3E}">
        <p14:creationId xmlns:p14="http://schemas.microsoft.com/office/powerpoint/2010/main" val="1579260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sz="1200" dirty="0">
                <a:latin typeface="Courier New"/>
              </a:rPr>
              <a:t>Instructor:</a:t>
            </a:r>
          </a:p>
          <a:p>
            <a:r>
              <a:rPr lang="en-US" dirty="0"/>
              <a:t>There are 2 important things to highlight with</a:t>
            </a:r>
            <a:r>
              <a:rPr lang="en-US" baseline="0" dirty="0"/>
              <a:t> regards to </a:t>
            </a:r>
            <a:r>
              <a:rPr lang="en-US" baseline="0" dirty="0" err="1"/>
              <a:t>scanf</a:t>
            </a:r>
            <a:r>
              <a:rPr lang="en-US" baseline="0" dirty="0"/>
              <a:t>():</a:t>
            </a:r>
          </a:p>
          <a:p>
            <a:pPr marL="171450" indent="-171450">
              <a:buFont typeface="Arial" panose="020B0604020202020204" pitchFamily="34" charset="0"/>
              <a:buChar char="•"/>
            </a:pPr>
            <a:r>
              <a:rPr lang="en-US" baseline="0" dirty="0"/>
              <a:t>The &amp; must be included</a:t>
            </a:r>
          </a:p>
          <a:p>
            <a:pPr marL="171450" indent="-171450">
              <a:buFont typeface="Arial" panose="020B0604020202020204" pitchFamily="34" charset="0"/>
              <a:buChar char="•"/>
            </a:pPr>
            <a:r>
              <a:rPr lang="en-US" baseline="0" dirty="0"/>
              <a:t>There are no extra characters in the “%</a:t>
            </a:r>
            <a:r>
              <a:rPr lang="en-US" baseline="0" dirty="0" err="1"/>
              <a:t>f%i</a:t>
            </a:r>
            <a:r>
              <a:rPr lang="en-US" baseline="0" dirty="0"/>
              <a:t>” format specifiers – no newlines, spaces, etc. </a:t>
            </a:r>
          </a:p>
          <a:p>
            <a:pPr marL="0" indent="0">
              <a:buFont typeface="Arial" panose="020B0604020202020204" pitchFamily="34" charset="0"/>
              <a:buNone/>
            </a:pPr>
            <a:r>
              <a:rPr lang="en-US" baseline="0" dirty="0"/>
              <a:t>Students will often forget to include the &amp; and many times will add a newline character with the format specifiers, which will cause problems with their code.</a:t>
            </a:r>
            <a:endParaRPr lang="en-US" dirty="0"/>
          </a:p>
          <a:p>
            <a:endParaRPr lang="en-US" dirty="0"/>
          </a:p>
          <a:p>
            <a:r>
              <a:rPr lang="en-US" sz="1200" dirty="0"/>
              <a:t>WHITEBOARD ACTIVITY</a:t>
            </a:r>
            <a:r>
              <a:rPr lang="en-US" sz="1200" baseline="0" dirty="0"/>
              <a:t> – Have students determine the output.</a:t>
            </a:r>
          </a:p>
          <a:p>
            <a:endParaRPr lang="en-US" sz="1200" baseline="0" dirty="0"/>
          </a:p>
          <a:p>
            <a:r>
              <a:rPr lang="en-US" sz="1200" baseline="0" dirty="0"/>
              <a:t>The next slide contains the answer.</a:t>
            </a:r>
            <a:endParaRPr lang="en-US" sz="1200" dirty="0"/>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9</a:t>
            </a:fld>
            <a:endParaRPr lang="en-US"/>
          </a:p>
        </p:txBody>
      </p:sp>
    </p:spTree>
    <p:extLst>
      <p:ext uri="{BB962C8B-B14F-4D97-AF65-F5344CB8AC3E}">
        <p14:creationId xmlns:p14="http://schemas.microsoft.com/office/powerpoint/2010/main" val="24342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920682"/>
            <a:ext cx="7886700" cy="744639"/>
          </a:xfrm>
          <a:prstGeom prst="rect">
            <a:avLst/>
          </a:prstGeom>
          <a:ln>
            <a:noFill/>
          </a:ln>
        </p:spPr>
        <p:txBody>
          <a:bodyPr anchor="ctr"/>
          <a:lstStyle>
            <a:lvl1pPr>
              <a:defRPr sz="3353" baseline="0">
                <a:solidFill>
                  <a:schemeClr val="bg1"/>
                </a:solidFill>
                <a:latin typeface="Arial" panose="020B0604020202020204" pitchFamily="34" charset="0"/>
                <a:cs typeface="Arial" panose="020B0604020202020204" pitchFamily="34" charset="0"/>
              </a:defRPr>
            </a:lvl1pPr>
          </a:lstStyle>
          <a:p>
            <a:r>
              <a:rPr lang="en-US" dirty="0"/>
              <a:t>TITLE GOES HERE</a:t>
            </a:r>
          </a:p>
        </p:txBody>
      </p:sp>
      <p:sp>
        <p:nvSpPr>
          <p:cNvPr id="9" name="Text Placeholder 8"/>
          <p:cNvSpPr>
            <a:spLocks noGrp="1"/>
          </p:cNvSpPr>
          <p:nvPr>
            <p:ph type="body" sz="quarter" idx="11" hasCustomPrompt="1"/>
          </p:nvPr>
        </p:nvSpPr>
        <p:spPr>
          <a:xfrm>
            <a:off x="628650" y="3665316"/>
            <a:ext cx="7842250" cy="586752"/>
          </a:xfrm>
          <a:prstGeom prst="rect">
            <a:avLst/>
          </a:prstGeom>
        </p:spPr>
        <p:txBody>
          <a:bodyPr anchor="ctr"/>
          <a:lstStyle>
            <a:lvl1pPr algn="ctr">
              <a:defRPr sz="2624">
                <a:solidFill>
                  <a:schemeClr val="bg1"/>
                </a:solidFill>
                <a:latin typeface="Arial" panose="020B0604020202020204" pitchFamily="34" charset="0"/>
                <a:cs typeface="Arial" panose="020B0604020202020204" pitchFamily="34" charset="0"/>
              </a:defRPr>
            </a:lvl1pPr>
          </a:lstStyle>
          <a:p>
            <a:pPr lvl="0"/>
            <a:r>
              <a:rPr lang="en-US" dirty="0"/>
              <a:t>Optional subhead would go here</a:t>
            </a:r>
          </a:p>
        </p:txBody>
      </p:sp>
      <p:sp>
        <p:nvSpPr>
          <p:cNvPr id="3" name="Date Placeholder 2"/>
          <p:cNvSpPr>
            <a:spLocks noGrp="1"/>
          </p:cNvSpPr>
          <p:nvPr>
            <p:ph type="dt" sz="half" idx="12"/>
          </p:nvPr>
        </p:nvSpPr>
        <p:spPr/>
        <p:txBody>
          <a:bodyPr/>
          <a:lstStyle>
            <a:lvl1pPr>
              <a:defRPr>
                <a:solidFill>
                  <a:schemeClr val="tx1"/>
                </a:solidFill>
                <a:latin typeface="Arial" panose="020B0604020202020204" pitchFamily="34" charset="0"/>
                <a:cs typeface="Arial" panose="020B0604020202020204" pitchFamily="34" charset="0"/>
              </a:defRPr>
            </a:lvl1pPr>
          </a:lstStyle>
          <a:p>
            <a:r>
              <a:rPr lang="en-US"/>
              <a:t>10/14/21</a:t>
            </a:r>
            <a:endParaRPr lang="en-US" dirty="0"/>
          </a:p>
        </p:txBody>
      </p:sp>
      <p:sp>
        <p:nvSpPr>
          <p:cNvPr id="4" name="Footer Placeholder 3"/>
          <p:cNvSpPr>
            <a:spLocks noGrp="1"/>
          </p:cNvSpPr>
          <p:nvPr>
            <p:ph type="ftr" sz="quarter" idx="13"/>
          </p:nvPr>
        </p:nvSpPr>
        <p:spPr/>
        <p:txBody>
          <a:bodyPr/>
          <a:lstStyle>
            <a:lvl1pPr>
              <a:defRPr>
                <a:solidFill>
                  <a:schemeClr val="tx1"/>
                </a:solidFill>
                <a:latin typeface="Arial" panose="020B0604020202020204" pitchFamily="34" charset="0"/>
                <a:cs typeface="Arial" panose="020B0604020202020204" pitchFamily="34" charset="0"/>
              </a:defRPr>
            </a:lvl1pPr>
          </a:lstStyle>
          <a:p>
            <a:r>
              <a:rPr lang="en-US"/>
              <a:t>1.07</a:t>
            </a:r>
            <a:endParaRPr lang="en-US" dirty="0"/>
          </a:p>
        </p:txBody>
      </p:sp>
      <p:sp>
        <p:nvSpPr>
          <p:cNvPr id="5" name="Slide Number Placeholder 4"/>
          <p:cNvSpPr>
            <a:spLocks noGrp="1"/>
          </p:cNvSpPr>
          <p:nvPr>
            <p:ph type="sldNum" sz="quarter" idx="14"/>
          </p:nvPr>
        </p:nvSpPr>
        <p:spPr/>
        <p:txBody>
          <a:bodyPr/>
          <a:lstStyle>
            <a:lvl1pPr>
              <a:defRPr>
                <a:solidFill>
                  <a:schemeClr val="tx1"/>
                </a:solidFill>
                <a:latin typeface="Arial" panose="020B0604020202020204" pitchFamily="34" charset="0"/>
                <a:cs typeface="Arial" panose="020B0604020202020204" pitchFamily="34" charset="0"/>
              </a:defRPr>
            </a:lvl1pPr>
          </a:lstStyle>
          <a:p>
            <a:fld id="{134F1BEA-04CB-4E0A-9BA8-C7799332A947}" type="slidenum">
              <a:rPr lang="en-US" smtClean="0"/>
              <a:pPr/>
              <a:t>‹#›</a:t>
            </a:fld>
            <a:endParaRPr lang="en-US" dirty="0"/>
          </a:p>
        </p:txBody>
      </p:sp>
    </p:spTree>
    <p:extLst>
      <p:ext uri="{BB962C8B-B14F-4D97-AF65-F5344CB8AC3E}">
        <p14:creationId xmlns:p14="http://schemas.microsoft.com/office/powerpoint/2010/main" val="738228688"/>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ig Phrase-Word Slide WHITE1">
    <p:spTree>
      <p:nvGrpSpPr>
        <p:cNvPr id="1" name=""/>
        <p:cNvGrpSpPr/>
        <p:nvPr/>
      </p:nvGrpSpPr>
      <p:grpSpPr>
        <a:xfrm>
          <a:off x="0" y="0"/>
          <a:ext cx="0" cy="0"/>
          <a:chOff x="0" y="0"/>
          <a:chExt cx="0" cy="0"/>
        </a:xfrm>
      </p:grpSpPr>
      <p:sp>
        <p:nvSpPr>
          <p:cNvPr id="10" name="Content Placeholder 2"/>
          <p:cNvSpPr>
            <a:spLocks noGrp="1"/>
          </p:cNvSpPr>
          <p:nvPr>
            <p:ph idx="16" hasCustomPrompt="1"/>
          </p:nvPr>
        </p:nvSpPr>
        <p:spPr>
          <a:xfrm>
            <a:off x="651758" y="1445438"/>
            <a:ext cx="7194020" cy="3681126"/>
          </a:xfrm>
          <a:prstGeom prst="rect">
            <a:avLst/>
          </a:prstGeom>
          <a:ln>
            <a:solidFill>
              <a:srgbClr val="FFFFFF"/>
            </a:solidFill>
          </a:ln>
        </p:spPr>
        <p:txBody>
          <a:bodyPr/>
          <a:lstStyle>
            <a:lvl1pPr algn="l">
              <a:lnSpc>
                <a:spcPts val="6124"/>
              </a:lnSpc>
              <a:spcBef>
                <a:spcPts val="0"/>
              </a:spcBef>
              <a:defRPr sz="5832" b="1" baseline="0">
                <a:solidFill>
                  <a:srgbClr val="BB0000"/>
                </a:solidFill>
              </a:defRPr>
            </a:lvl1pPr>
            <a:lvl2pPr marL="0">
              <a:spcBef>
                <a:spcPts val="437"/>
              </a:spcBef>
              <a:defRPr sz="1750">
                <a:solidFill>
                  <a:schemeClr val="tx1">
                    <a:lumMod val="65000"/>
                    <a:lumOff val="35000"/>
                  </a:schemeClr>
                </a:solidFill>
              </a:defRPr>
            </a:lvl2pPr>
            <a:lvl3pPr>
              <a:spcBef>
                <a:spcPts val="0"/>
              </a:spcBef>
              <a:defRPr sz="1458">
                <a:solidFill>
                  <a:schemeClr val="tx1">
                    <a:lumMod val="65000"/>
                    <a:lumOff val="35000"/>
                  </a:schemeClr>
                </a:solidFill>
              </a:defRPr>
            </a:lvl3pPr>
            <a:lvl5pPr marL="366626" indent="0">
              <a:spcBef>
                <a:spcPts val="256"/>
              </a:spcBef>
              <a:buNone/>
              <a:defRPr sz="1166">
                <a:solidFill>
                  <a:schemeClr val="tx1">
                    <a:lumMod val="65000"/>
                    <a:lumOff val="35000"/>
                  </a:schemeClr>
                </a:solidFill>
              </a:defRPr>
            </a:lvl5pPr>
          </a:lstStyle>
          <a:p>
            <a:pPr lvl="0"/>
            <a:r>
              <a:rPr lang="en-US" dirty="0"/>
              <a:t>BIG WORD BIG PHRASE</a:t>
            </a:r>
            <a:br>
              <a:rPr lang="en-US" dirty="0"/>
            </a:br>
            <a:r>
              <a:rPr lang="en-US" dirty="0"/>
              <a:t>SLIDE</a:t>
            </a:r>
          </a:p>
        </p:txBody>
      </p:sp>
      <p:sp>
        <p:nvSpPr>
          <p:cNvPr id="2" name="Date Placeholder 1"/>
          <p:cNvSpPr>
            <a:spLocks noGrp="1"/>
          </p:cNvSpPr>
          <p:nvPr>
            <p:ph type="dt" sz="half" idx="17"/>
          </p:nvPr>
        </p:nvSpPr>
        <p:spPr/>
        <p:txBody>
          <a:bodyPr/>
          <a:lstStyle/>
          <a:p>
            <a:r>
              <a:rPr lang="en-US"/>
              <a:t>10/14/21</a:t>
            </a:r>
          </a:p>
        </p:txBody>
      </p:sp>
      <p:sp>
        <p:nvSpPr>
          <p:cNvPr id="3" name="Footer Placeholder 2"/>
          <p:cNvSpPr>
            <a:spLocks noGrp="1"/>
          </p:cNvSpPr>
          <p:nvPr>
            <p:ph type="ftr" sz="quarter" idx="18"/>
          </p:nvPr>
        </p:nvSpPr>
        <p:spPr/>
        <p:txBody>
          <a:bodyPr/>
          <a:lstStyle/>
          <a:p>
            <a:r>
              <a:rPr lang="en-US"/>
              <a:t>1.07</a:t>
            </a:r>
          </a:p>
        </p:txBody>
      </p:sp>
      <p:sp>
        <p:nvSpPr>
          <p:cNvPr id="4" name="Slide Number Placeholder 3"/>
          <p:cNvSpPr>
            <a:spLocks noGrp="1"/>
          </p:cNvSpPr>
          <p:nvPr>
            <p:ph type="sldNum" sz="quarter" idx="19"/>
          </p:nvPr>
        </p:nvSpPr>
        <p:spPr/>
        <p:txBody>
          <a:bodyPr/>
          <a:lstStyle/>
          <a:p>
            <a:fld id="{8DC4E404-7971-4064-931A-7E17C4625BB1}" type="slidenum">
              <a:rPr lang="en-US" smtClean="0"/>
              <a:t>‹#›</a:t>
            </a:fld>
            <a:endParaRPr lang="en-US"/>
          </a:p>
        </p:txBody>
      </p:sp>
    </p:spTree>
    <p:extLst>
      <p:ext uri="{BB962C8B-B14F-4D97-AF65-F5344CB8AC3E}">
        <p14:creationId xmlns:p14="http://schemas.microsoft.com/office/powerpoint/2010/main" val="122394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ig Phrase-Word Slide RED">
    <p:spTree>
      <p:nvGrpSpPr>
        <p:cNvPr id="1" name=""/>
        <p:cNvGrpSpPr/>
        <p:nvPr/>
      </p:nvGrpSpPr>
      <p:grpSpPr>
        <a:xfrm>
          <a:off x="0" y="0"/>
          <a:ext cx="0" cy="0"/>
          <a:chOff x="0" y="0"/>
          <a:chExt cx="0" cy="0"/>
        </a:xfrm>
      </p:grpSpPr>
      <p:sp>
        <p:nvSpPr>
          <p:cNvPr id="4" name="Rectangle 3"/>
          <p:cNvSpPr/>
          <p:nvPr/>
        </p:nvSpPr>
        <p:spPr>
          <a:xfrm>
            <a:off x="0" y="758476"/>
            <a:ext cx="9144000" cy="4956528"/>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12">
              <a:solidFill>
                <a:srgbClr val="BB0000"/>
              </a:solidFill>
            </a:endParaRPr>
          </a:p>
        </p:txBody>
      </p:sp>
      <p:sp>
        <p:nvSpPr>
          <p:cNvPr id="9" name="Content Placeholder 2"/>
          <p:cNvSpPr>
            <a:spLocks noGrp="1"/>
          </p:cNvSpPr>
          <p:nvPr>
            <p:ph idx="16" hasCustomPrompt="1"/>
          </p:nvPr>
        </p:nvSpPr>
        <p:spPr>
          <a:xfrm>
            <a:off x="651758" y="1445438"/>
            <a:ext cx="7194020" cy="3681126"/>
          </a:xfrm>
          <a:prstGeom prst="rect">
            <a:avLst/>
          </a:prstGeom>
          <a:ln>
            <a:solidFill>
              <a:srgbClr val="BB0000"/>
            </a:solidFill>
          </a:ln>
        </p:spPr>
        <p:txBody>
          <a:bodyPr/>
          <a:lstStyle>
            <a:lvl1pPr algn="l">
              <a:lnSpc>
                <a:spcPts val="6124"/>
              </a:lnSpc>
              <a:spcBef>
                <a:spcPts val="0"/>
              </a:spcBef>
              <a:defRPr sz="5832" b="1" baseline="0">
                <a:solidFill>
                  <a:schemeClr val="bg1"/>
                </a:solidFill>
              </a:defRPr>
            </a:lvl1pPr>
            <a:lvl2pPr marL="0">
              <a:spcBef>
                <a:spcPts val="437"/>
              </a:spcBef>
              <a:defRPr sz="1750">
                <a:solidFill>
                  <a:schemeClr val="tx1">
                    <a:lumMod val="65000"/>
                    <a:lumOff val="35000"/>
                  </a:schemeClr>
                </a:solidFill>
              </a:defRPr>
            </a:lvl2pPr>
            <a:lvl3pPr>
              <a:spcBef>
                <a:spcPts val="0"/>
              </a:spcBef>
              <a:defRPr sz="1458">
                <a:solidFill>
                  <a:schemeClr val="tx1">
                    <a:lumMod val="65000"/>
                    <a:lumOff val="35000"/>
                  </a:schemeClr>
                </a:solidFill>
              </a:defRPr>
            </a:lvl3pPr>
            <a:lvl5pPr marL="366626" indent="0">
              <a:spcBef>
                <a:spcPts val="256"/>
              </a:spcBef>
              <a:buNone/>
              <a:defRPr sz="1166">
                <a:solidFill>
                  <a:schemeClr val="tx1">
                    <a:lumMod val="65000"/>
                    <a:lumOff val="35000"/>
                  </a:schemeClr>
                </a:solidFill>
              </a:defRPr>
            </a:lvl5pPr>
          </a:lstStyle>
          <a:p>
            <a:pPr lvl="0"/>
            <a:r>
              <a:rPr lang="en-US" dirty="0"/>
              <a:t>BIG WORD</a:t>
            </a:r>
          </a:p>
          <a:p>
            <a:pPr lvl="0"/>
            <a:r>
              <a:rPr lang="en-US" dirty="0"/>
              <a:t>BIG PHRASE</a:t>
            </a:r>
            <a:br>
              <a:rPr lang="en-US" dirty="0"/>
            </a:br>
            <a:r>
              <a:rPr lang="en-US" dirty="0"/>
              <a:t>SLIDE</a:t>
            </a:r>
          </a:p>
        </p:txBody>
      </p:sp>
      <p:sp>
        <p:nvSpPr>
          <p:cNvPr id="2" name="Date Placeholder 1"/>
          <p:cNvSpPr>
            <a:spLocks noGrp="1"/>
          </p:cNvSpPr>
          <p:nvPr>
            <p:ph type="dt" sz="half" idx="17"/>
          </p:nvPr>
        </p:nvSpPr>
        <p:spPr/>
        <p:txBody>
          <a:bodyPr/>
          <a:lstStyle/>
          <a:p>
            <a:r>
              <a:rPr lang="en-US"/>
              <a:t>10/14/21</a:t>
            </a:r>
          </a:p>
        </p:txBody>
      </p:sp>
      <p:sp>
        <p:nvSpPr>
          <p:cNvPr id="3" name="Footer Placeholder 2"/>
          <p:cNvSpPr>
            <a:spLocks noGrp="1"/>
          </p:cNvSpPr>
          <p:nvPr>
            <p:ph type="ftr" sz="quarter" idx="18"/>
          </p:nvPr>
        </p:nvSpPr>
        <p:spPr/>
        <p:txBody>
          <a:bodyPr/>
          <a:lstStyle/>
          <a:p>
            <a:r>
              <a:rPr lang="en-US"/>
              <a:t>1.07</a:t>
            </a:r>
          </a:p>
        </p:txBody>
      </p:sp>
      <p:sp>
        <p:nvSpPr>
          <p:cNvPr id="5" name="Slide Number Placeholder 4"/>
          <p:cNvSpPr>
            <a:spLocks noGrp="1"/>
          </p:cNvSpPr>
          <p:nvPr>
            <p:ph type="sldNum" sz="quarter" idx="19"/>
          </p:nvPr>
        </p:nvSpPr>
        <p:spPr/>
        <p:txBody>
          <a:bodyPr/>
          <a:lstStyle/>
          <a:p>
            <a:fld id="{8DC4E404-7971-4064-931A-7E17C4625BB1}" type="slidenum">
              <a:rPr lang="en-US" smtClean="0"/>
              <a:t>‹#›</a:t>
            </a:fld>
            <a:endParaRPr lang="en-US"/>
          </a:p>
        </p:txBody>
      </p:sp>
    </p:spTree>
    <p:extLst>
      <p:ext uri="{BB962C8B-B14F-4D97-AF65-F5344CB8AC3E}">
        <p14:creationId xmlns:p14="http://schemas.microsoft.com/office/powerpoint/2010/main" val="1485851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13" name="Content Placeholder 2"/>
          <p:cNvSpPr>
            <a:spLocks noGrp="1"/>
          </p:cNvSpPr>
          <p:nvPr>
            <p:ph idx="17" hasCustomPrompt="1"/>
          </p:nvPr>
        </p:nvSpPr>
        <p:spPr>
          <a:xfrm>
            <a:off x="4881011" y="4477225"/>
            <a:ext cx="3392206" cy="911688"/>
          </a:xfrm>
          <a:prstGeom prst="rect">
            <a:avLst/>
          </a:prstGeom>
          <a:ln>
            <a:solidFill>
              <a:schemeClr val="bg1"/>
            </a:solidFill>
          </a:ln>
        </p:spPr>
        <p:txBody>
          <a:bodyPr/>
          <a:lstStyle>
            <a:lvl1pPr algn="r">
              <a:lnSpc>
                <a:spcPct val="110000"/>
              </a:lnSpc>
              <a:spcBef>
                <a:spcPts val="0"/>
              </a:spcBef>
              <a:defRPr sz="1750" baseline="-25000">
                <a:solidFill>
                  <a:srgbClr val="BB0000"/>
                </a:solidFill>
              </a:defRPr>
            </a:lvl1pPr>
            <a:lvl2pPr marL="0">
              <a:spcBef>
                <a:spcPts val="437"/>
              </a:spcBef>
              <a:defRPr sz="1750">
                <a:solidFill>
                  <a:schemeClr val="tx1">
                    <a:lumMod val="65000"/>
                    <a:lumOff val="35000"/>
                  </a:schemeClr>
                </a:solidFill>
              </a:defRPr>
            </a:lvl2pPr>
            <a:lvl3pPr>
              <a:spcBef>
                <a:spcPts val="0"/>
              </a:spcBef>
              <a:defRPr sz="1458">
                <a:solidFill>
                  <a:schemeClr val="tx1">
                    <a:lumMod val="65000"/>
                    <a:lumOff val="35000"/>
                  </a:schemeClr>
                </a:solidFill>
              </a:defRPr>
            </a:lvl3pPr>
            <a:lvl5pPr marL="366626" indent="0">
              <a:spcBef>
                <a:spcPts val="256"/>
              </a:spcBef>
              <a:buNone/>
              <a:defRPr sz="1166">
                <a:solidFill>
                  <a:schemeClr val="tx1">
                    <a:lumMod val="65000"/>
                    <a:lumOff val="35000"/>
                  </a:schemeClr>
                </a:solidFill>
              </a:defRPr>
            </a:lvl5pPr>
          </a:lstStyle>
          <a:p>
            <a:pPr algn="r">
              <a:lnSpc>
                <a:spcPct val="110000"/>
              </a:lnSpc>
            </a:pPr>
            <a:r>
              <a:rPr lang="en-US" sz="1750" dirty="0">
                <a:solidFill>
                  <a:schemeClr val="tx1">
                    <a:lumMod val="75000"/>
                    <a:lumOff val="25000"/>
                  </a:schemeClr>
                </a:solidFill>
                <a:cs typeface="Arial"/>
              </a:rPr>
              <a:t>– </a:t>
            </a:r>
            <a:r>
              <a:rPr lang="en-US" sz="1750" dirty="0" err="1">
                <a:solidFill>
                  <a:schemeClr val="tx1">
                    <a:lumMod val="75000"/>
                    <a:lumOff val="25000"/>
                  </a:schemeClr>
                </a:solidFill>
                <a:cs typeface="Arial"/>
              </a:rPr>
              <a:t>Firstandlast</a:t>
            </a:r>
            <a:r>
              <a:rPr lang="en-US" sz="1750" dirty="0">
                <a:solidFill>
                  <a:schemeClr val="tx1">
                    <a:lumMod val="75000"/>
                    <a:lumOff val="25000"/>
                  </a:schemeClr>
                </a:solidFill>
                <a:cs typeface="Arial"/>
              </a:rPr>
              <a:t> Name</a:t>
            </a:r>
          </a:p>
          <a:p>
            <a:pPr algn="r">
              <a:lnSpc>
                <a:spcPct val="110000"/>
              </a:lnSpc>
            </a:pPr>
            <a:r>
              <a:rPr lang="en-US" sz="1312" dirty="0">
                <a:solidFill>
                  <a:schemeClr val="tx1">
                    <a:lumMod val="60000"/>
                    <a:lumOff val="40000"/>
                  </a:schemeClr>
                </a:solidFill>
                <a:cs typeface="Arial"/>
              </a:rPr>
              <a:t>   Optional title line</a:t>
            </a:r>
            <a:endParaRPr lang="en-US" dirty="0"/>
          </a:p>
        </p:txBody>
      </p:sp>
      <p:sp>
        <p:nvSpPr>
          <p:cNvPr id="14" name="Text Placeholder 13"/>
          <p:cNvSpPr>
            <a:spLocks noGrp="1"/>
          </p:cNvSpPr>
          <p:nvPr>
            <p:ph type="body" sz="quarter" idx="18" hasCustomPrompt="1"/>
          </p:nvPr>
        </p:nvSpPr>
        <p:spPr>
          <a:xfrm>
            <a:off x="935496" y="1342941"/>
            <a:ext cx="7200384" cy="3158316"/>
          </a:xfrm>
          <a:prstGeom prst="rect">
            <a:avLst/>
          </a:prstGeom>
          <a:ln>
            <a:solidFill>
              <a:srgbClr val="FFFFFF"/>
            </a:solidFill>
          </a:ln>
        </p:spPr>
        <p:txBody>
          <a:bodyPr vert="horz"/>
          <a:lstStyle>
            <a:lvl1pPr algn="ctr">
              <a:defRPr lang="en-US" sz="2333" b="0" smtClean="0">
                <a:solidFill>
                  <a:srgbClr val="BB0032"/>
                </a:solidFill>
                <a:cs typeface="Arial"/>
              </a:defRPr>
            </a:lvl1pPr>
          </a:lstStyle>
          <a:p>
            <a:pPr lvl="0"/>
            <a:r>
              <a:rPr lang="en-US" sz="4739" b="0" dirty="0">
                <a:solidFill>
                  <a:srgbClr val="BB0032"/>
                </a:solidFill>
                <a:latin typeface="+mj-lt"/>
                <a:cs typeface="Arial"/>
              </a:rPr>
              <a:t>“Notable quotes</a:t>
            </a:r>
            <a:br>
              <a:rPr lang="en-US" sz="4739" b="0" dirty="0">
                <a:solidFill>
                  <a:srgbClr val="BB0032"/>
                </a:solidFill>
                <a:latin typeface="+mj-lt"/>
                <a:cs typeface="Arial"/>
              </a:rPr>
            </a:br>
            <a:r>
              <a:rPr lang="en-US" sz="4739" b="0" dirty="0">
                <a:solidFill>
                  <a:srgbClr val="BB0032"/>
                </a:solidFill>
                <a:latin typeface="+mj-lt"/>
                <a:cs typeface="Arial"/>
              </a:rPr>
              <a:t>goes right here,</a:t>
            </a:r>
            <a:br>
              <a:rPr lang="en-US" sz="4739" b="0" dirty="0">
                <a:solidFill>
                  <a:srgbClr val="BB0032"/>
                </a:solidFill>
                <a:latin typeface="+mj-lt"/>
                <a:cs typeface="Arial"/>
              </a:rPr>
            </a:br>
            <a:r>
              <a:rPr lang="en-US" sz="4739" b="0" dirty="0">
                <a:solidFill>
                  <a:srgbClr val="BB0032"/>
                </a:solidFill>
                <a:latin typeface="+mj-lt"/>
                <a:cs typeface="Arial"/>
              </a:rPr>
              <a:t>yes right here.”</a:t>
            </a:r>
            <a:endParaRPr lang="en-US" dirty="0"/>
          </a:p>
        </p:txBody>
      </p:sp>
      <p:sp>
        <p:nvSpPr>
          <p:cNvPr id="2" name="Date Placeholder 1"/>
          <p:cNvSpPr>
            <a:spLocks noGrp="1"/>
          </p:cNvSpPr>
          <p:nvPr>
            <p:ph type="dt" sz="half" idx="19"/>
          </p:nvPr>
        </p:nvSpPr>
        <p:spPr/>
        <p:txBody>
          <a:bodyPr/>
          <a:lstStyle/>
          <a:p>
            <a:r>
              <a:rPr lang="en-US"/>
              <a:t>10/14/21</a:t>
            </a:r>
          </a:p>
        </p:txBody>
      </p:sp>
      <p:sp>
        <p:nvSpPr>
          <p:cNvPr id="3" name="Footer Placeholder 2"/>
          <p:cNvSpPr>
            <a:spLocks noGrp="1"/>
          </p:cNvSpPr>
          <p:nvPr>
            <p:ph type="ftr" sz="quarter" idx="20"/>
          </p:nvPr>
        </p:nvSpPr>
        <p:spPr/>
        <p:txBody>
          <a:bodyPr/>
          <a:lstStyle/>
          <a:p>
            <a:r>
              <a:rPr lang="en-US"/>
              <a:t>1.07</a:t>
            </a:r>
          </a:p>
        </p:txBody>
      </p:sp>
      <p:sp>
        <p:nvSpPr>
          <p:cNvPr id="4" name="Slide Number Placeholder 3"/>
          <p:cNvSpPr>
            <a:spLocks noGrp="1"/>
          </p:cNvSpPr>
          <p:nvPr>
            <p:ph type="sldNum" sz="quarter" idx="21"/>
          </p:nvPr>
        </p:nvSpPr>
        <p:spPr/>
        <p:txBody>
          <a:bodyPr/>
          <a:lstStyle/>
          <a:p>
            <a:fld id="{8DC4E404-7971-4064-931A-7E17C4625BB1}" type="slidenum">
              <a:rPr lang="en-US" smtClean="0"/>
              <a:t>‹#›</a:t>
            </a:fld>
            <a:endParaRPr lang="en-US"/>
          </a:p>
        </p:txBody>
      </p:sp>
    </p:spTree>
    <p:extLst>
      <p:ext uri="{BB962C8B-B14F-4D97-AF65-F5344CB8AC3E}">
        <p14:creationId xmlns:p14="http://schemas.microsoft.com/office/powerpoint/2010/main" val="1264996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ull Photo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769951"/>
            <a:ext cx="9144000" cy="4945053"/>
          </a:xfrm>
          <a:prstGeom prst="rect">
            <a:avLst/>
          </a:prstGeom>
        </p:spPr>
        <p:txBody>
          <a:bodyPr vert="horz"/>
          <a:lstStyle>
            <a:lvl1pPr>
              <a:defRPr>
                <a:solidFill>
                  <a:schemeClr val="bg1">
                    <a:lumMod val="75000"/>
                  </a:schemeClr>
                </a:solidFill>
              </a:defRPr>
            </a:lvl1pPr>
          </a:lstStyle>
          <a:p>
            <a:r>
              <a:rPr lang="en-US" dirty="0"/>
              <a:t>Full slide picture</a:t>
            </a:r>
          </a:p>
        </p:txBody>
      </p:sp>
      <p:sp>
        <p:nvSpPr>
          <p:cNvPr id="12" name="Content Placeholder 2"/>
          <p:cNvSpPr>
            <a:spLocks noGrp="1"/>
          </p:cNvSpPr>
          <p:nvPr>
            <p:ph idx="14"/>
          </p:nvPr>
        </p:nvSpPr>
        <p:spPr>
          <a:xfrm>
            <a:off x="4868543" y="1196753"/>
            <a:ext cx="3998890" cy="1533562"/>
          </a:xfrm>
          <a:prstGeom prst="rect">
            <a:avLst/>
          </a:prstGeom>
          <a:ln w="28575" cmpd="sng">
            <a:solidFill>
              <a:srgbClr val="636D6E"/>
            </a:solidFill>
          </a:ln>
          <a:effectLst/>
        </p:spPr>
        <p:txBody>
          <a:bodyPr/>
          <a:lstStyle>
            <a:lvl1pPr marL="66659">
              <a:lnSpc>
                <a:spcPts val="2507"/>
              </a:lnSpc>
              <a:spcBef>
                <a:spcPts val="0"/>
              </a:spcBef>
              <a:defRPr sz="1458" b="1">
                <a:solidFill>
                  <a:srgbClr val="636D6E"/>
                </a:solidFill>
              </a:defRPr>
            </a:lvl1pPr>
            <a:lvl2pPr marL="66659" indent="133318">
              <a:spcBef>
                <a:spcPts val="146"/>
              </a:spcBef>
              <a:spcAft>
                <a:spcPts val="0"/>
              </a:spcAft>
              <a:buClr>
                <a:srgbClr val="BB0000"/>
              </a:buClr>
              <a:buFont typeface="Arial"/>
              <a:buChar char="•"/>
              <a:defRPr sz="1166">
                <a:solidFill>
                  <a:srgbClr val="636D6E"/>
                </a:solidFill>
              </a:defRPr>
            </a:lvl2pPr>
            <a:lvl3pPr marL="66659" indent="133318">
              <a:spcBef>
                <a:spcPts val="146"/>
              </a:spcBef>
              <a:spcAft>
                <a:spcPts val="0"/>
              </a:spcAft>
              <a:buClr>
                <a:srgbClr val="BB0000"/>
              </a:buClr>
              <a:defRPr sz="1166">
                <a:solidFill>
                  <a:srgbClr val="636D6E"/>
                </a:solidFill>
              </a:defRPr>
            </a:lvl3pPr>
            <a:lvl5pPr marL="366626" indent="0">
              <a:spcBef>
                <a:spcPts val="256"/>
              </a:spcBef>
              <a:buFont typeface="Arial"/>
              <a:buNone/>
              <a:defRPr sz="1312">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Date Placeholder 1"/>
          <p:cNvSpPr>
            <a:spLocks noGrp="1"/>
          </p:cNvSpPr>
          <p:nvPr>
            <p:ph type="dt" sz="half" idx="15"/>
          </p:nvPr>
        </p:nvSpPr>
        <p:spPr/>
        <p:txBody>
          <a:bodyPr/>
          <a:lstStyle/>
          <a:p>
            <a:r>
              <a:rPr lang="en-US"/>
              <a:t>10/14/21</a:t>
            </a:r>
          </a:p>
        </p:txBody>
      </p:sp>
      <p:sp>
        <p:nvSpPr>
          <p:cNvPr id="3" name="Footer Placeholder 2"/>
          <p:cNvSpPr>
            <a:spLocks noGrp="1"/>
          </p:cNvSpPr>
          <p:nvPr>
            <p:ph type="ftr" sz="quarter" idx="16"/>
          </p:nvPr>
        </p:nvSpPr>
        <p:spPr/>
        <p:txBody>
          <a:bodyPr/>
          <a:lstStyle/>
          <a:p>
            <a:r>
              <a:rPr lang="en-US"/>
              <a:t>1.07</a:t>
            </a:r>
          </a:p>
        </p:txBody>
      </p:sp>
      <p:sp>
        <p:nvSpPr>
          <p:cNvPr id="4" name="Slide Number Placeholder 3"/>
          <p:cNvSpPr>
            <a:spLocks noGrp="1"/>
          </p:cNvSpPr>
          <p:nvPr>
            <p:ph type="sldNum" sz="quarter" idx="17"/>
          </p:nvPr>
        </p:nvSpPr>
        <p:spPr/>
        <p:txBody>
          <a:bodyPr/>
          <a:lstStyle/>
          <a:p>
            <a:fld id="{8DC4E404-7971-4064-931A-7E17C4625BB1}" type="slidenum">
              <a:rPr lang="en-US" smtClean="0"/>
              <a:t>‹#›</a:t>
            </a:fld>
            <a:endParaRPr lang="en-US"/>
          </a:p>
        </p:txBody>
      </p:sp>
    </p:spTree>
    <p:extLst>
      <p:ext uri="{BB962C8B-B14F-4D97-AF65-F5344CB8AC3E}">
        <p14:creationId xmlns:p14="http://schemas.microsoft.com/office/powerpoint/2010/main" val="2736102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hoto-Text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1" y="769951"/>
            <a:ext cx="3883850" cy="4945053"/>
          </a:xfrm>
          <a:prstGeom prst="rect">
            <a:avLst/>
          </a:prstGeom>
        </p:spPr>
        <p:txBody>
          <a:bodyPr vert="horz"/>
          <a:lstStyle>
            <a:lvl1pPr>
              <a:defRPr>
                <a:solidFill>
                  <a:srgbClr val="BFBFBF"/>
                </a:solidFill>
              </a:defRPr>
            </a:lvl1pPr>
          </a:lstStyle>
          <a:p>
            <a:r>
              <a:rPr lang="en-US" dirty="0"/>
              <a:t>½ slide picture</a:t>
            </a:r>
          </a:p>
        </p:txBody>
      </p:sp>
      <p:sp>
        <p:nvSpPr>
          <p:cNvPr id="8" name="Content Placeholder 2"/>
          <p:cNvSpPr>
            <a:spLocks noGrp="1"/>
          </p:cNvSpPr>
          <p:nvPr>
            <p:ph idx="14"/>
          </p:nvPr>
        </p:nvSpPr>
        <p:spPr>
          <a:xfrm>
            <a:off x="4137603" y="1525323"/>
            <a:ext cx="4701503" cy="3771636"/>
          </a:xfrm>
          <a:prstGeom prst="rect">
            <a:avLst/>
          </a:prstGeom>
          <a:ln>
            <a:solidFill>
              <a:srgbClr val="FFFFFF"/>
            </a:solidFill>
          </a:ln>
        </p:spPr>
        <p:txBody>
          <a:bodyPr/>
          <a:lstStyle>
            <a:lvl1pPr>
              <a:lnSpc>
                <a:spcPts val="2507"/>
              </a:lnSpc>
              <a:spcBef>
                <a:spcPts val="0"/>
              </a:spcBef>
              <a:defRPr>
                <a:solidFill>
                  <a:srgbClr val="BB0000"/>
                </a:solidFill>
              </a:defRPr>
            </a:lvl1pPr>
            <a:lvl2pPr marL="0">
              <a:spcBef>
                <a:spcPts val="437"/>
              </a:spcBef>
              <a:defRPr sz="1750">
                <a:solidFill>
                  <a:schemeClr val="tx1">
                    <a:lumMod val="65000"/>
                    <a:lumOff val="35000"/>
                  </a:schemeClr>
                </a:solidFill>
              </a:defRPr>
            </a:lvl2pPr>
            <a:lvl3pPr>
              <a:spcBef>
                <a:spcPts val="0"/>
              </a:spcBef>
              <a:defRPr sz="1458">
                <a:solidFill>
                  <a:schemeClr val="tx1">
                    <a:lumMod val="65000"/>
                    <a:lumOff val="35000"/>
                  </a:schemeClr>
                </a:solidFill>
              </a:defRPr>
            </a:lvl3pPr>
            <a:lvl5pPr marL="366626" indent="0">
              <a:spcBef>
                <a:spcPts val="256"/>
              </a:spcBef>
              <a:buNone/>
              <a:defRPr sz="1166">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2"/>
          <p:cNvSpPr>
            <a:spLocks noGrp="1"/>
          </p:cNvSpPr>
          <p:nvPr>
            <p:ph idx="16" hasCustomPrompt="1"/>
          </p:nvPr>
        </p:nvSpPr>
        <p:spPr>
          <a:xfrm>
            <a:off x="4315392" y="877468"/>
            <a:ext cx="4642822" cy="530099"/>
          </a:xfrm>
          <a:prstGeom prst="rect">
            <a:avLst/>
          </a:prstGeom>
          <a:ln>
            <a:solidFill>
              <a:schemeClr val="bg1"/>
            </a:solidFill>
          </a:ln>
        </p:spPr>
        <p:txBody>
          <a:bodyPr/>
          <a:lstStyle>
            <a:lvl1pPr algn="r">
              <a:lnSpc>
                <a:spcPts val="1195"/>
              </a:lnSpc>
              <a:spcBef>
                <a:spcPts val="0"/>
              </a:spcBef>
              <a:defRPr sz="1166" b="1" baseline="0">
                <a:solidFill>
                  <a:schemeClr val="tx1">
                    <a:lumMod val="65000"/>
                    <a:lumOff val="35000"/>
                  </a:schemeClr>
                </a:solidFill>
              </a:defRPr>
            </a:lvl1pPr>
            <a:lvl2pPr marL="0">
              <a:spcBef>
                <a:spcPts val="437"/>
              </a:spcBef>
              <a:defRPr sz="1750">
                <a:solidFill>
                  <a:schemeClr val="tx1">
                    <a:lumMod val="65000"/>
                    <a:lumOff val="35000"/>
                  </a:schemeClr>
                </a:solidFill>
              </a:defRPr>
            </a:lvl2pPr>
            <a:lvl3pPr>
              <a:spcBef>
                <a:spcPts val="0"/>
              </a:spcBef>
              <a:defRPr sz="1458">
                <a:solidFill>
                  <a:schemeClr val="tx1">
                    <a:lumMod val="65000"/>
                    <a:lumOff val="35000"/>
                  </a:schemeClr>
                </a:solidFill>
              </a:defRPr>
            </a:lvl3pPr>
            <a:lvl5pPr marL="366626" indent="0">
              <a:spcBef>
                <a:spcPts val="256"/>
              </a:spcBef>
              <a:buNone/>
              <a:defRPr sz="1166">
                <a:solidFill>
                  <a:schemeClr val="tx1">
                    <a:lumMod val="65000"/>
                    <a:lumOff val="35000"/>
                  </a:schemeClr>
                </a:solidFill>
              </a:defRPr>
            </a:lvl5pPr>
          </a:lstStyle>
          <a:p>
            <a:pPr lvl="0"/>
            <a:r>
              <a:rPr lang="en-US" dirty="0"/>
              <a:t>TOPIC TITLE HERE</a:t>
            </a:r>
          </a:p>
        </p:txBody>
      </p:sp>
      <p:sp>
        <p:nvSpPr>
          <p:cNvPr id="2" name="Date Placeholder 1"/>
          <p:cNvSpPr>
            <a:spLocks noGrp="1"/>
          </p:cNvSpPr>
          <p:nvPr>
            <p:ph type="dt" sz="half" idx="17"/>
          </p:nvPr>
        </p:nvSpPr>
        <p:spPr/>
        <p:txBody>
          <a:bodyPr/>
          <a:lstStyle/>
          <a:p>
            <a:r>
              <a:rPr lang="en-US"/>
              <a:t>10/14/21</a:t>
            </a:r>
          </a:p>
        </p:txBody>
      </p:sp>
      <p:sp>
        <p:nvSpPr>
          <p:cNvPr id="3" name="Footer Placeholder 2"/>
          <p:cNvSpPr>
            <a:spLocks noGrp="1"/>
          </p:cNvSpPr>
          <p:nvPr>
            <p:ph type="ftr" sz="quarter" idx="18"/>
          </p:nvPr>
        </p:nvSpPr>
        <p:spPr/>
        <p:txBody>
          <a:bodyPr/>
          <a:lstStyle/>
          <a:p>
            <a:r>
              <a:rPr lang="en-US"/>
              <a:t>1.07</a:t>
            </a:r>
          </a:p>
        </p:txBody>
      </p:sp>
      <p:sp>
        <p:nvSpPr>
          <p:cNvPr id="4" name="Slide Number Placeholder 3"/>
          <p:cNvSpPr>
            <a:spLocks noGrp="1"/>
          </p:cNvSpPr>
          <p:nvPr>
            <p:ph type="sldNum" sz="quarter" idx="19"/>
          </p:nvPr>
        </p:nvSpPr>
        <p:spPr/>
        <p:txBody>
          <a:bodyPr/>
          <a:lstStyle/>
          <a:p>
            <a:fld id="{8DC4E404-7971-4064-931A-7E17C4625BB1}" type="slidenum">
              <a:rPr lang="en-US" smtClean="0"/>
              <a:t>‹#›</a:t>
            </a:fld>
            <a:endParaRPr lang="en-US"/>
          </a:p>
        </p:txBody>
      </p:sp>
    </p:spTree>
    <p:extLst>
      <p:ext uri="{BB962C8B-B14F-4D97-AF65-F5344CB8AC3E}">
        <p14:creationId xmlns:p14="http://schemas.microsoft.com/office/powerpoint/2010/main" val="4015300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Content Placeholder 2"/>
          <p:cNvSpPr>
            <a:spLocks noGrp="1"/>
          </p:cNvSpPr>
          <p:nvPr>
            <p:ph idx="16" hasCustomPrompt="1"/>
          </p:nvPr>
        </p:nvSpPr>
        <p:spPr>
          <a:xfrm>
            <a:off x="4315392" y="877468"/>
            <a:ext cx="4642822" cy="530099"/>
          </a:xfrm>
          <a:prstGeom prst="rect">
            <a:avLst/>
          </a:prstGeom>
          <a:ln>
            <a:solidFill>
              <a:schemeClr val="bg1"/>
            </a:solidFill>
          </a:ln>
        </p:spPr>
        <p:txBody>
          <a:bodyPr/>
          <a:lstStyle>
            <a:lvl1pPr algn="r">
              <a:lnSpc>
                <a:spcPts val="1195"/>
              </a:lnSpc>
              <a:spcBef>
                <a:spcPts val="0"/>
              </a:spcBef>
              <a:defRPr sz="1166" b="1" baseline="0">
                <a:solidFill>
                  <a:schemeClr val="tx1">
                    <a:lumMod val="65000"/>
                    <a:lumOff val="35000"/>
                  </a:schemeClr>
                </a:solidFill>
              </a:defRPr>
            </a:lvl1pPr>
            <a:lvl2pPr marL="0">
              <a:spcBef>
                <a:spcPts val="437"/>
              </a:spcBef>
              <a:defRPr sz="1750">
                <a:solidFill>
                  <a:schemeClr val="tx1">
                    <a:lumMod val="65000"/>
                    <a:lumOff val="35000"/>
                  </a:schemeClr>
                </a:solidFill>
              </a:defRPr>
            </a:lvl2pPr>
            <a:lvl3pPr>
              <a:spcBef>
                <a:spcPts val="0"/>
              </a:spcBef>
              <a:defRPr sz="1458">
                <a:solidFill>
                  <a:schemeClr val="tx1">
                    <a:lumMod val="65000"/>
                    <a:lumOff val="35000"/>
                  </a:schemeClr>
                </a:solidFill>
              </a:defRPr>
            </a:lvl3pPr>
            <a:lvl5pPr marL="366626" indent="0">
              <a:spcBef>
                <a:spcPts val="256"/>
              </a:spcBef>
              <a:buNone/>
              <a:defRPr sz="1166">
                <a:solidFill>
                  <a:schemeClr val="tx1">
                    <a:lumMod val="65000"/>
                    <a:lumOff val="35000"/>
                  </a:schemeClr>
                </a:solidFill>
              </a:defRPr>
            </a:lvl5pPr>
          </a:lstStyle>
          <a:p>
            <a:pPr lvl="0"/>
            <a:r>
              <a:rPr lang="en-US" dirty="0"/>
              <a:t>TOPIC TITLE HERE</a:t>
            </a:r>
          </a:p>
        </p:txBody>
      </p:sp>
      <p:sp>
        <p:nvSpPr>
          <p:cNvPr id="6" name="Content Placeholder 2"/>
          <p:cNvSpPr>
            <a:spLocks noGrp="1"/>
          </p:cNvSpPr>
          <p:nvPr>
            <p:ph idx="14"/>
          </p:nvPr>
        </p:nvSpPr>
        <p:spPr>
          <a:xfrm>
            <a:off x="1400403" y="1525323"/>
            <a:ext cx="6527582" cy="3771636"/>
          </a:xfrm>
          <a:prstGeom prst="rect">
            <a:avLst/>
          </a:prstGeom>
          <a:ln>
            <a:solidFill>
              <a:srgbClr val="FFFFFF"/>
            </a:solidFill>
          </a:ln>
        </p:spPr>
        <p:txBody>
          <a:bodyPr/>
          <a:lstStyle>
            <a:lvl1pPr algn="ctr">
              <a:lnSpc>
                <a:spcPts val="2507"/>
              </a:lnSpc>
              <a:spcBef>
                <a:spcPts val="0"/>
              </a:spcBef>
              <a:defRPr>
                <a:solidFill>
                  <a:schemeClr val="bg1">
                    <a:lumMod val="75000"/>
                  </a:schemeClr>
                </a:solidFill>
              </a:defRPr>
            </a:lvl1pPr>
            <a:lvl2pPr marL="0">
              <a:spcBef>
                <a:spcPts val="437"/>
              </a:spcBef>
              <a:defRPr sz="1750">
                <a:solidFill>
                  <a:schemeClr val="tx1">
                    <a:lumMod val="65000"/>
                    <a:lumOff val="35000"/>
                  </a:schemeClr>
                </a:solidFill>
              </a:defRPr>
            </a:lvl2pPr>
            <a:lvl3pPr>
              <a:spcBef>
                <a:spcPts val="0"/>
              </a:spcBef>
              <a:defRPr sz="1458">
                <a:solidFill>
                  <a:schemeClr val="tx1">
                    <a:lumMod val="65000"/>
                    <a:lumOff val="35000"/>
                  </a:schemeClr>
                </a:solidFill>
              </a:defRPr>
            </a:lvl3pPr>
            <a:lvl5pPr marL="366626" indent="0">
              <a:spcBef>
                <a:spcPts val="256"/>
              </a:spcBef>
              <a:buNone/>
              <a:defRPr sz="1166">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7"/>
          </p:nvPr>
        </p:nvSpPr>
        <p:spPr/>
        <p:txBody>
          <a:bodyPr/>
          <a:lstStyle/>
          <a:p>
            <a:r>
              <a:rPr lang="en-US"/>
              <a:t>10/14/21</a:t>
            </a:r>
          </a:p>
        </p:txBody>
      </p:sp>
      <p:sp>
        <p:nvSpPr>
          <p:cNvPr id="3" name="Footer Placeholder 2"/>
          <p:cNvSpPr>
            <a:spLocks noGrp="1"/>
          </p:cNvSpPr>
          <p:nvPr>
            <p:ph type="ftr" sz="quarter" idx="18"/>
          </p:nvPr>
        </p:nvSpPr>
        <p:spPr/>
        <p:txBody>
          <a:bodyPr/>
          <a:lstStyle/>
          <a:p>
            <a:r>
              <a:rPr lang="en-US"/>
              <a:t>1.07</a:t>
            </a:r>
          </a:p>
        </p:txBody>
      </p:sp>
      <p:sp>
        <p:nvSpPr>
          <p:cNvPr id="4" name="Slide Number Placeholder 3"/>
          <p:cNvSpPr>
            <a:spLocks noGrp="1"/>
          </p:cNvSpPr>
          <p:nvPr>
            <p:ph type="sldNum" sz="quarter" idx="19"/>
          </p:nvPr>
        </p:nvSpPr>
        <p:spPr/>
        <p:txBody>
          <a:bodyPr/>
          <a:lstStyle/>
          <a:p>
            <a:fld id="{8DC4E404-7971-4064-931A-7E17C4625BB1}" type="slidenum">
              <a:rPr lang="en-US" smtClean="0"/>
              <a:t>‹#›</a:t>
            </a:fld>
            <a:endParaRPr lang="en-US"/>
          </a:p>
        </p:txBody>
      </p:sp>
    </p:spTree>
    <p:extLst>
      <p:ext uri="{BB962C8B-B14F-4D97-AF65-F5344CB8AC3E}">
        <p14:creationId xmlns:p14="http://schemas.microsoft.com/office/powerpoint/2010/main" val="1973004962"/>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60"/>
            <a:ext cx="2133600" cy="304271"/>
          </a:xfrm>
          <a:prstGeom prst="rect">
            <a:avLst/>
          </a:prstGeom>
        </p:spPr>
        <p:txBody>
          <a:bodyPr/>
          <a:lstStyle/>
          <a:p>
            <a:r>
              <a:rPr lang="en-US"/>
              <a:t>10/14/21</a:t>
            </a:r>
          </a:p>
        </p:txBody>
      </p:sp>
      <p:sp>
        <p:nvSpPr>
          <p:cNvPr id="3" name="Footer Placeholder 2"/>
          <p:cNvSpPr>
            <a:spLocks noGrp="1"/>
          </p:cNvSpPr>
          <p:nvPr>
            <p:ph type="ftr" sz="quarter" idx="11"/>
          </p:nvPr>
        </p:nvSpPr>
        <p:spPr>
          <a:xfrm>
            <a:off x="3124200" y="5296960"/>
            <a:ext cx="2895600" cy="304271"/>
          </a:xfrm>
          <a:prstGeom prst="rect">
            <a:avLst/>
          </a:prstGeom>
        </p:spPr>
        <p:txBody>
          <a:bodyPr/>
          <a:lstStyle/>
          <a:p>
            <a:r>
              <a:rPr lang="en-US"/>
              <a:t>1.07</a:t>
            </a:r>
          </a:p>
        </p:txBody>
      </p:sp>
      <p:sp>
        <p:nvSpPr>
          <p:cNvPr id="4" name="Slide Number Placeholder 3"/>
          <p:cNvSpPr>
            <a:spLocks noGrp="1"/>
          </p:cNvSpPr>
          <p:nvPr>
            <p:ph type="sldNum" sz="quarter" idx="12"/>
          </p:nvPr>
        </p:nvSpPr>
        <p:spPr>
          <a:xfrm>
            <a:off x="6553200" y="5296960"/>
            <a:ext cx="2133600" cy="304271"/>
          </a:xfrm>
          <a:prstGeom prst="rect">
            <a:avLst/>
          </a:prstGeom>
        </p:spPr>
        <p:txBody>
          <a:bodyPr/>
          <a:lstStyle/>
          <a:p>
            <a:fld id="{61B7C134-EDE9-EC4F-BC2B-460586B5077B}" type="slidenum">
              <a:rPr lang="en-US" smtClean="0"/>
              <a:t>‹#›</a:t>
            </a:fld>
            <a:endParaRPr lang="en-US"/>
          </a:p>
        </p:txBody>
      </p:sp>
    </p:spTree>
    <p:extLst>
      <p:ext uri="{BB962C8B-B14F-4D97-AF65-F5344CB8AC3E}">
        <p14:creationId xmlns:p14="http://schemas.microsoft.com/office/powerpoint/2010/main" val="277290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75355"/>
            <a:ext cx="8001000" cy="1225021"/>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57200" y="3238500"/>
            <a:ext cx="7315200" cy="743793"/>
          </a:xfrm>
          <a:prstGeom prst="rect">
            <a:avLst/>
          </a:prstGeo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Optional – additional reference information</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r>
              <a:rPr lang="en-US"/>
              <a:t>10/14/21</a:t>
            </a: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r>
              <a:rPr lang="en-US"/>
              <a:t>1.07</a:t>
            </a: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61B7C134-EDE9-EC4F-BC2B-460586B5077B}" type="slidenum">
              <a:rPr lang="en-US" smtClean="0"/>
              <a:t>‹#›</a:t>
            </a:fld>
            <a:endParaRPr lang="en-US"/>
          </a:p>
        </p:txBody>
      </p:sp>
    </p:spTree>
    <p:extLst>
      <p:ext uri="{BB962C8B-B14F-4D97-AF65-F5344CB8AC3E}">
        <p14:creationId xmlns:p14="http://schemas.microsoft.com/office/powerpoint/2010/main" val="4174299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9525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333501"/>
            <a:ext cx="8229600" cy="377163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r>
              <a:rPr lang="en-US"/>
              <a:t>10/14/21</a:t>
            </a: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r>
              <a:rPr lang="en-US"/>
              <a:t>1.07</a:t>
            </a: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61B7C134-EDE9-EC4F-BC2B-460586B5077B}" type="slidenum">
              <a:rPr lang="en-US" smtClean="0"/>
              <a:t>‹#›</a:t>
            </a:fld>
            <a:endParaRPr lang="en-US"/>
          </a:p>
        </p:txBody>
      </p:sp>
    </p:spTree>
    <p:extLst>
      <p:ext uri="{BB962C8B-B14F-4D97-AF65-F5344CB8AC3E}">
        <p14:creationId xmlns:p14="http://schemas.microsoft.com/office/powerpoint/2010/main" val="2214013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9525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33501"/>
            <a:ext cx="4038600" cy="377163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1"/>
            <a:ext cx="4038600" cy="377163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r>
              <a:rPr lang="en-US"/>
              <a:t>10/14/21</a:t>
            </a:r>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r>
              <a:rPr lang="en-US"/>
              <a:t>1.07</a:t>
            </a:r>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61B7C134-EDE9-EC4F-BC2B-460586B5077B}" type="slidenum">
              <a:rPr lang="en-US" smtClean="0"/>
              <a:t>‹#›</a:t>
            </a:fld>
            <a:endParaRPr lang="en-US"/>
          </a:p>
        </p:txBody>
      </p:sp>
    </p:spTree>
    <p:extLst>
      <p:ext uri="{BB962C8B-B14F-4D97-AF65-F5344CB8AC3E}">
        <p14:creationId xmlns:p14="http://schemas.microsoft.com/office/powerpoint/2010/main" val="4143230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75357"/>
            <a:ext cx="8001000" cy="1225021"/>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57200" y="3238500"/>
            <a:ext cx="7315200" cy="743793"/>
          </a:xfrm>
          <a:prstGeom prst="rect">
            <a:avLst/>
          </a:prstGeom>
        </p:spPr>
        <p:txBody>
          <a:bodyPr>
            <a:normAutofit/>
          </a:bodyPr>
          <a:lstStyle>
            <a:lvl1pPr marL="0" indent="0" algn="l">
              <a:buNone/>
              <a:defRPr sz="1458">
                <a:solidFill>
                  <a:srgbClr val="FFFFFF"/>
                </a:solidFill>
              </a:defRPr>
            </a:lvl1pPr>
            <a:lvl2pPr marL="370332" indent="0" algn="ctr">
              <a:buNone/>
              <a:defRPr>
                <a:solidFill>
                  <a:schemeClr val="tx1">
                    <a:tint val="75000"/>
                  </a:schemeClr>
                </a:solidFill>
              </a:defRPr>
            </a:lvl2pPr>
            <a:lvl3pPr marL="740664" indent="0" algn="ctr">
              <a:buNone/>
              <a:defRPr>
                <a:solidFill>
                  <a:schemeClr val="tx1">
                    <a:tint val="75000"/>
                  </a:schemeClr>
                </a:solidFill>
              </a:defRPr>
            </a:lvl3pPr>
            <a:lvl4pPr marL="1110996" indent="0" algn="ctr">
              <a:buNone/>
              <a:defRPr>
                <a:solidFill>
                  <a:schemeClr val="tx1">
                    <a:tint val="75000"/>
                  </a:schemeClr>
                </a:solidFill>
              </a:defRPr>
            </a:lvl4pPr>
            <a:lvl5pPr marL="1481328" indent="0" algn="ctr">
              <a:buNone/>
              <a:defRPr>
                <a:solidFill>
                  <a:schemeClr val="tx1">
                    <a:tint val="75000"/>
                  </a:schemeClr>
                </a:solidFill>
              </a:defRPr>
            </a:lvl5pPr>
            <a:lvl6pPr marL="1851660" indent="0" algn="ctr">
              <a:buNone/>
              <a:defRPr>
                <a:solidFill>
                  <a:schemeClr val="tx1">
                    <a:tint val="75000"/>
                  </a:schemeClr>
                </a:solidFill>
              </a:defRPr>
            </a:lvl6pPr>
            <a:lvl7pPr marL="2221992" indent="0" algn="ctr">
              <a:buNone/>
              <a:defRPr>
                <a:solidFill>
                  <a:schemeClr val="tx1">
                    <a:tint val="75000"/>
                  </a:schemeClr>
                </a:solidFill>
              </a:defRPr>
            </a:lvl7pPr>
            <a:lvl8pPr marL="2592324" indent="0" algn="ctr">
              <a:buNone/>
              <a:defRPr>
                <a:solidFill>
                  <a:schemeClr val="tx1">
                    <a:tint val="75000"/>
                  </a:schemeClr>
                </a:solidFill>
              </a:defRPr>
            </a:lvl8pPr>
            <a:lvl9pPr marL="2962656" indent="0" algn="ctr">
              <a:buNone/>
              <a:defRPr>
                <a:solidFill>
                  <a:schemeClr val="tx1">
                    <a:tint val="75000"/>
                  </a:schemeClr>
                </a:solidFill>
              </a:defRPr>
            </a:lvl9pPr>
          </a:lstStyle>
          <a:p>
            <a:r>
              <a:rPr lang="en-US" dirty="0"/>
              <a:t>Optional – additional reference information</a:t>
            </a:r>
          </a:p>
        </p:txBody>
      </p:sp>
      <p:sp>
        <p:nvSpPr>
          <p:cNvPr id="4" name="Date Placeholder 3"/>
          <p:cNvSpPr>
            <a:spLocks noGrp="1"/>
          </p:cNvSpPr>
          <p:nvPr>
            <p:ph type="dt" sz="half" idx="10"/>
          </p:nvPr>
        </p:nvSpPr>
        <p:spPr/>
        <p:txBody>
          <a:bodyPr/>
          <a:lstStyle/>
          <a:p>
            <a:r>
              <a:rPr lang="en-US"/>
              <a:t>10/14/21</a:t>
            </a:r>
          </a:p>
        </p:txBody>
      </p:sp>
      <p:sp>
        <p:nvSpPr>
          <p:cNvPr id="5" name="Footer Placeholder 4"/>
          <p:cNvSpPr>
            <a:spLocks noGrp="1"/>
          </p:cNvSpPr>
          <p:nvPr>
            <p:ph type="ftr" sz="quarter" idx="11"/>
          </p:nvPr>
        </p:nvSpPr>
        <p:spPr/>
        <p:txBody>
          <a:bodyPr/>
          <a:lstStyle/>
          <a:p>
            <a:r>
              <a:rPr lang="en-US"/>
              <a:t>1.07</a:t>
            </a:r>
          </a:p>
        </p:txBody>
      </p:sp>
      <p:sp>
        <p:nvSpPr>
          <p:cNvPr id="6" name="Slide Number Placeholder 5"/>
          <p:cNvSpPr>
            <a:spLocks noGrp="1"/>
          </p:cNvSpPr>
          <p:nvPr>
            <p:ph type="sldNum" sz="quarter" idx="12"/>
          </p:nvPr>
        </p:nvSpPr>
        <p:spPr/>
        <p:txBody>
          <a:bodyPr/>
          <a:lstStyle/>
          <a:p>
            <a:fld id="{8DC4E404-7971-4064-931A-7E17C4625BB1}" type="slidenum">
              <a:rPr lang="en-US" smtClean="0"/>
              <a:t>‹#›</a:t>
            </a:fld>
            <a:endParaRPr lang="en-US"/>
          </a:p>
        </p:txBody>
      </p:sp>
    </p:spTree>
    <p:extLst>
      <p:ext uri="{BB962C8B-B14F-4D97-AF65-F5344CB8AC3E}">
        <p14:creationId xmlns:p14="http://schemas.microsoft.com/office/powerpoint/2010/main" val="2466562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Slide">
    <p:spTree>
      <p:nvGrpSpPr>
        <p:cNvPr id="1" name=""/>
        <p:cNvGrpSpPr/>
        <p:nvPr/>
      </p:nvGrpSpPr>
      <p:grpSpPr>
        <a:xfrm>
          <a:off x="0" y="0"/>
          <a:ext cx="0" cy="0"/>
          <a:chOff x="0" y="0"/>
          <a:chExt cx="0" cy="0"/>
        </a:xfrm>
      </p:grpSpPr>
      <p:sp>
        <p:nvSpPr>
          <p:cNvPr id="9" name="Content Placeholder 2"/>
          <p:cNvSpPr>
            <a:spLocks noGrp="1"/>
          </p:cNvSpPr>
          <p:nvPr>
            <p:ph idx="13" hasCustomPrompt="1"/>
          </p:nvPr>
        </p:nvSpPr>
        <p:spPr>
          <a:xfrm>
            <a:off x="439046" y="1578015"/>
            <a:ext cx="8229600" cy="3718944"/>
          </a:xfrm>
          <a:prstGeom prst="rect">
            <a:avLst/>
          </a:prstGeom>
          <a:ln>
            <a:solidFill>
              <a:srgbClr val="FFFFFF"/>
            </a:solidFill>
          </a:ln>
        </p:spPr>
        <p:txBody>
          <a:bodyPr/>
          <a:lstStyle>
            <a:lvl1pPr marL="342900" indent="-342900">
              <a:buFont typeface="Arial" panose="020B0604020202020204" pitchFamily="34" charset="0"/>
              <a:buChar char="•"/>
              <a:defRPr sz="2800">
                <a:solidFill>
                  <a:schemeClr val="tx1"/>
                </a:solidFill>
              </a:defRPr>
            </a:lvl1pPr>
            <a:lvl2pPr marL="685800" indent="-342900">
              <a:spcBef>
                <a:spcPts val="437"/>
              </a:spcBef>
              <a:buFont typeface="Arial" panose="020B0604020202020204" pitchFamily="34" charset="0"/>
              <a:buChar char="•"/>
              <a:defRPr sz="2400">
                <a:solidFill>
                  <a:schemeClr val="tx1"/>
                </a:solidFill>
              </a:defRPr>
            </a:lvl2pPr>
            <a:lvl3pPr marL="1028700" indent="-342900" algn="l">
              <a:spcBef>
                <a:spcPts val="486"/>
              </a:spcBef>
              <a:buFont typeface="Arial" panose="020B0604020202020204" pitchFamily="34" charset="0"/>
              <a:buChar char="─"/>
              <a:tabLst>
                <a:tab pos="335614" algn="l"/>
              </a:tabLst>
              <a:defRPr sz="2000">
                <a:solidFill>
                  <a:schemeClr val="tx1"/>
                </a:solidFill>
              </a:defRPr>
            </a:lvl3pPr>
            <a:lvl4pPr marL="740664" indent="0">
              <a:spcBef>
                <a:spcPts val="486"/>
              </a:spcBef>
              <a:defRPr sz="2400">
                <a:solidFill>
                  <a:schemeClr val="tx1"/>
                </a:solidFill>
              </a:defRPr>
            </a:lvl4pPr>
            <a:lvl5pPr marL="666598" indent="0">
              <a:spcBef>
                <a:spcPts val="256"/>
              </a:spcBef>
              <a:buNone/>
              <a:defRPr sz="1166">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5" name="Title 3"/>
          <p:cNvSpPr>
            <a:spLocks noGrp="1"/>
          </p:cNvSpPr>
          <p:nvPr>
            <p:ph type="title"/>
          </p:nvPr>
        </p:nvSpPr>
        <p:spPr>
          <a:xfrm>
            <a:off x="439046" y="877467"/>
            <a:ext cx="8296392" cy="647863"/>
          </a:xfrm>
          <a:prstGeom prst="rect">
            <a:avLst/>
          </a:prstGeom>
        </p:spPr>
        <p:txBody>
          <a:bodyPr/>
          <a:lstStyle>
            <a:lvl1pPr algn="l">
              <a:defRPr sz="3200"/>
            </a:lvl1pPr>
          </a:lstStyle>
          <a:p>
            <a:r>
              <a:rPr lang="en-US" dirty="0"/>
              <a:t>Click to edit Master title style</a:t>
            </a:r>
          </a:p>
        </p:txBody>
      </p:sp>
      <p:sp>
        <p:nvSpPr>
          <p:cNvPr id="2" name="Date Placeholder 1"/>
          <p:cNvSpPr>
            <a:spLocks noGrp="1"/>
          </p:cNvSpPr>
          <p:nvPr>
            <p:ph type="dt" sz="half" idx="14"/>
          </p:nvPr>
        </p:nvSpPr>
        <p:spPr/>
        <p:txBody>
          <a:bodyPr/>
          <a:lstStyle/>
          <a:p>
            <a:r>
              <a:rPr lang="en-US"/>
              <a:t>10/14/21</a:t>
            </a:r>
          </a:p>
        </p:txBody>
      </p:sp>
      <p:sp>
        <p:nvSpPr>
          <p:cNvPr id="3" name="Footer Placeholder 2"/>
          <p:cNvSpPr>
            <a:spLocks noGrp="1"/>
          </p:cNvSpPr>
          <p:nvPr>
            <p:ph type="ftr" sz="quarter" idx="15"/>
          </p:nvPr>
        </p:nvSpPr>
        <p:spPr/>
        <p:txBody>
          <a:bodyPr/>
          <a:lstStyle/>
          <a:p>
            <a:r>
              <a:rPr lang="en-US"/>
              <a:t>1.07</a:t>
            </a:r>
          </a:p>
        </p:txBody>
      </p:sp>
      <p:sp>
        <p:nvSpPr>
          <p:cNvPr id="4" name="Slide Number Placeholder 3"/>
          <p:cNvSpPr>
            <a:spLocks noGrp="1"/>
          </p:cNvSpPr>
          <p:nvPr>
            <p:ph type="sldNum" sz="quarter" idx="16"/>
          </p:nvPr>
        </p:nvSpPr>
        <p:spPr/>
        <p:txBody>
          <a:bodyPr/>
          <a:lstStyle/>
          <a:p>
            <a:fld id="{8DC4E404-7971-4064-931A-7E17C4625BB1}" type="slidenum">
              <a:rPr lang="en-US" smtClean="0"/>
              <a:t>‹#›</a:t>
            </a:fld>
            <a:endParaRPr lang="en-US"/>
          </a:p>
        </p:txBody>
      </p:sp>
    </p:spTree>
    <p:extLst>
      <p:ext uri="{BB962C8B-B14F-4D97-AF65-F5344CB8AC3E}">
        <p14:creationId xmlns:p14="http://schemas.microsoft.com/office/powerpoint/2010/main" val="566995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2"/>
          <p:cNvSpPr>
            <a:spLocks noGrp="1"/>
          </p:cNvSpPr>
          <p:nvPr>
            <p:ph sz="half" idx="10"/>
          </p:nvPr>
        </p:nvSpPr>
        <p:spPr>
          <a:xfrm>
            <a:off x="4658810" y="1525329"/>
            <a:ext cx="4038600" cy="3771636"/>
          </a:xfrm>
          <a:prstGeom prst="rect">
            <a:avLst/>
          </a:prstGeom>
        </p:spPr>
        <p:txBody>
          <a:bodyPr/>
          <a:lstStyle>
            <a:lvl1pPr marL="0" indent="0" algn="l" defTabSz="333295" rtl="0" eaLnBrk="1" latinLnBrk="0" hangingPunct="1">
              <a:spcBef>
                <a:spcPts val="360"/>
              </a:spcBef>
              <a:spcAft>
                <a:spcPts val="0"/>
              </a:spcAft>
              <a:buFont typeface="Arial" panose="020B0604020202020204" pitchFamily="34" charset="0"/>
              <a:buNone/>
              <a:defRPr lang="en-US" sz="1530" b="1" kern="1200" dirty="0" smtClean="0">
                <a:solidFill>
                  <a:schemeClr val="tx1"/>
                </a:solidFill>
                <a:latin typeface="Courier New" panose="02070309020205020404" pitchFamily="49" charset="0"/>
                <a:ea typeface="+mn-ea"/>
                <a:cs typeface="Courier New" panose="02070309020205020404" pitchFamily="49" charset="0"/>
              </a:defRPr>
            </a:lvl1pPr>
            <a:lvl2pPr marL="0" indent="0" algn="l" defTabSz="333295" rtl="0" eaLnBrk="1" latinLnBrk="0" hangingPunct="1">
              <a:spcBef>
                <a:spcPts val="360"/>
              </a:spcBef>
              <a:spcAft>
                <a:spcPts val="0"/>
              </a:spcAft>
              <a:buFont typeface="Arial" panose="020B0604020202020204" pitchFamily="34" charset="0"/>
              <a:buNone/>
              <a:defRPr lang="en-US" sz="1530" b="1" kern="1200" dirty="0" smtClean="0">
                <a:solidFill>
                  <a:schemeClr val="tx1"/>
                </a:solidFill>
                <a:latin typeface="Courier New" panose="02070309020205020404" pitchFamily="49" charset="0"/>
                <a:ea typeface="+mn-ea"/>
                <a:cs typeface="Courier New" panose="02070309020205020404" pitchFamily="49" charset="0"/>
              </a:defRPr>
            </a:lvl2pPr>
            <a:lvl3pPr algn="l" defTabSz="333295" rtl="0" eaLnBrk="1" latinLnBrk="0" hangingPunct="1">
              <a:defRPr lang="en-US" sz="1944" kern="1200" dirty="0" smtClean="0">
                <a:solidFill>
                  <a:srgbClr val="BB0000"/>
                </a:solidFill>
                <a:latin typeface="+mn-lt"/>
                <a:ea typeface="+mn-ea"/>
                <a:cs typeface="+mn-cs"/>
              </a:defRPr>
            </a:lvl3pPr>
            <a:lvl4pPr marL="308610" indent="0" algn="l" defTabSz="333295" rtl="0" eaLnBrk="1" latinLnBrk="0" hangingPunct="1">
              <a:spcBef>
                <a:spcPts val="360"/>
              </a:spcBef>
              <a:spcAft>
                <a:spcPts val="0"/>
              </a:spcAft>
              <a:buFont typeface="Arial" panose="020B0604020202020204" pitchFamily="34" charset="0"/>
              <a:buNone/>
              <a:defRPr lang="en-US" sz="1530" b="1" kern="1200" dirty="0" smtClean="0">
                <a:solidFill>
                  <a:schemeClr val="tx1"/>
                </a:solidFill>
                <a:latin typeface="Courier New" panose="02070309020205020404" pitchFamily="49" charset="0"/>
                <a:ea typeface="+mn-ea"/>
                <a:cs typeface="Courier New" panose="02070309020205020404" pitchFamily="49" charset="0"/>
              </a:defRPr>
            </a:lvl4pPr>
            <a:lvl5pPr algn="l" defTabSz="333295" rtl="0" eaLnBrk="1" latinLnBrk="0" hangingPunct="1">
              <a:defRPr lang="en-US" sz="1944" kern="1200" dirty="0">
                <a:solidFill>
                  <a:srgbClr val="BB0000"/>
                </a:solidFill>
                <a:latin typeface="+mn-lt"/>
                <a:ea typeface="+mn-ea"/>
                <a:cs typeface="+mn-cs"/>
              </a:defRPr>
            </a:lvl5pPr>
            <a:lvl6pPr>
              <a:defRPr sz="1458"/>
            </a:lvl6pPr>
            <a:lvl7pPr>
              <a:defRPr sz="1458"/>
            </a:lvl7pPr>
            <a:lvl8pPr>
              <a:defRPr sz="1458"/>
            </a:lvl8pPr>
            <a:lvl9pPr>
              <a:defRPr sz="1458"/>
            </a:lvl9pPr>
          </a:lstStyle>
          <a:p>
            <a:pPr lvl="0"/>
            <a:r>
              <a:rPr lang="en-US"/>
              <a:t>Click to edit Master text styles</a:t>
            </a:r>
          </a:p>
          <a:p>
            <a:pPr lvl="1"/>
            <a:r>
              <a:rPr lang="en-US"/>
              <a:t>Second level</a:t>
            </a:r>
          </a:p>
          <a:p>
            <a:pPr lvl="2"/>
            <a:r>
              <a:rPr lang="en-US"/>
              <a:t>Third level</a:t>
            </a:r>
          </a:p>
        </p:txBody>
      </p:sp>
      <p:sp>
        <p:nvSpPr>
          <p:cNvPr id="3" name="Content Placeholder 2"/>
          <p:cNvSpPr>
            <a:spLocks noGrp="1"/>
          </p:cNvSpPr>
          <p:nvPr>
            <p:ph sz="half" idx="1"/>
          </p:nvPr>
        </p:nvSpPr>
        <p:spPr>
          <a:xfrm>
            <a:off x="467810" y="1525329"/>
            <a:ext cx="4038600" cy="3771636"/>
          </a:xfrm>
          <a:prstGeom prst="rect">
            <a:avLst/>
          </a:prstGeom>
        </p:spPr>
        <p:txBody>
          <a:bodyPr/>
          <a:lstStyle>
            <a:lvl1pPr marL="308610" indent="-308610" algn="l" defTabSz="333295" rtl="0" eaLnBrk="1" latinLnBrk="0" hangingPunct="1">
              <a:spcBef>
                <a:spcPts val="540"/>
              </a:spcBef>
              <a:spcAft>
                <a:spcPts val="0"/>
              </a:spcAft>
              <a:buFont typeface="Arial" panose="020B0604020202020204" pitchFamily="34" charset="0"/>
              <a:buChar char="•"/>
              <a:defRPr lang="en-US" sz="1944" kern="1200" dirty="0" smtClean="0">
                <a:solidFill>
                  <a:srgbClr val="BB0000"/>
                </a:solidFill>
                <a:latin typeface="+mn-lt"/>
                <a:ea typeface="+mn-ea"/>
                <a:cs typeface="+mn-cs"/>
              </a:defRPr>
            </a:lvl1pPr>
            <a:lvl2pPr marL="412909" indent="-412909" algn="l" defTabSz="333295" rtl="0" eaLnBrk="1" latinLnBrk="0" hangingPunct="1">
              <a:spcBef>
                <a:spcPts val="540"/>
              </a:spcBef>
              <a:spcAft>
                <a:spcPts val="0"/>
              </a:spcAft>
              <a:buFont typeface="Arial" panose="020B0604020202020204" pitchFamily="34" charset="0"/>
              <a:buChar char="•"/>
              <a:defRPr lang="en-US" sz="1800" kern="1200" dirty="0" smtClean="0">
                <a:solidFill>
                  <a:schemeClr val="tx1">
                    <a:lumMod val="65000"/>
                    <a:lumOff val="35000"/>
                  </a:schemeClr>
                </a:solidFill>
                <a:latin typeface="+mn-lt"/>
                <a:ea typeface="+mn-ea"/>
                <a:cs typeface="+mn-cs"/>
              </a:defRPr>
            </a:lvl2pPr>
            <a:lvl3pPr marL="718662" indent="-410052" algn="l" defTabSz="333295" rtl="0" eaLnBrk="1" latinLnBrk="0" hangingPunct="1">
              <a:buFont typeface="Arial" panose="020B0604020202020204" pitchFamily="34" charset="0"/>
              <a:buChar char="─"/>
              <a:defRPr lang="en-US" sz="1620" kern="1200" dirty="0" smtClean="0">
                <a:solidFill>
                  <a:schemeClr val="tx1">
                    <a:lumMod val="65000"/>
                    <a:lumOff val="35000"/>
                  </a:schemeClr>
                </a:solidFill>
                <a:latin typeface="+mn-lt"/>
                <a:ea typeface="+mn-ea"/>
                <a:cs typeface="+mn-cs"/>
              </a:defRPr>
            </a:lvl3pPr>
            <a:lvl4pPr marL="618649" indent="-310039" algn="l" defTabSz="333295" rtl="0" eaLnBrk="1" latinLnBrk="0" hangingPunct="1">
              <a:spcBef>
                <a:spcPts val="540"/>
              </a:spcBef>
              <a:spcAft>
                <a:spcPts val="0"/>
              </a:spcAft>
              <a:buFont typeface="Arial" panose="020B0604020202020204" pitchFamily="34" charset="0"/>
              <a:buChar char="─"/>
              <a:defRPr lang="en-US" sz="1800" kern="1200" dirty="0" smtClean="0">
                <a:solidFill>
                  <a:schemeClr val="tx1">
                    <a:lumMod val="65000"/>
                    <a:lumOff val="35000"/>
                  </a:schemeClr>
                </a:solidFill>
                <a:latin typeface="+mn-lt"/>
                <a:ea typeface="+mn-ea"/>
                <a:cs typeface="+mn-cs"/>
              </a:defRPr>
            </a:lvl4pPr>
            <a:lvl5pPr algn="l" defTabSz="333295" rtl="0" eaLnBrk="1" latinLnBrk="0" hangingPunct="1">
              <a:defRPr lang="en-US" sz="1944" kern="1200" dirty="0">
                <a:solidFill>
                  <a:srgbClr val="BB0000"/>
                </a:solidFill>
                <a:latin typeface="+mn-lt"/>
                <a:ea typeface="+mn-ea"/>
                <a:cs typeface="+mn-cs"/>
              </a:defRPr>
            </a:lvl5pPr>
            <a:lvl6pPr>
              <a:defRPr sz="1458"/>
            </a:lvl6pPr>
            <a:lvl7pPr>
              <a:defRPr sz="1458"/>
            </a:lvl7pPr>
            <a:lvl8pPr>
              <a:defRPr sz="1458"/>
            </a:lvl8pPr>
            <a:lvl9pPr>
              <a:defRPr sz="1458"/>
            </a:lvl9pPr>
          </a:lstStyle>
          <a:p>
            <a:pPr lvl="0"/>
            <a:r>
              <a:rPr lang="en-US"/>
              <a:t>Click to edit Master text styles</a:t>
            </a:r>
          </a:p>
          <a:p>
            <a:pPr lvl="1"/>
            <a:r>
              <a:rPr lang="en-US"/>
              <a:t>Second level</a:t>
            </a:r>
          </a:p>
          <a:p>
            <a:pPr lvl="2"/>
            <a:r>
              <a:rPr lang="en-US"/>
              <a:t>Third level</a:t>
            </a:r>
          </a:p>
        </p:txBody>
      </p:sp>
      <p:sp>
        <p:nvSpPr>
          <p:cNvPr id="12" name="Title 3"/>
          <p:cNvSpPr>
            <a:spLocks noGrp="1"/>
          </p:cNvSpPr>
          <p:nvPr>
            <p:ph type="title"/>
          </p:nvPr>
        </p:nvSpPr>
        <p:spPr>
          <a:xfrm>
            <a:off x="439046" y="877467"/>
            <a:ext cx="8296392" cy="647863"/>
          </a:xfrm>
          <a:prstGeom prst="rect">
            <a:avLst/>
          </a:prstGeom>
        </p:spPr>
        <p:txBody>
          <a:bodyPr/>
          <a:lstStyle>
            <a:lvl1pPr algn="l">
              <a:defRPr sz="2624"/>
            </a:lvl1pPr>
          </a:lstStyle>
          <a:p>
            <a:r>
              <a:rPr lang="en-US"/>
              <a:t>Click to edit Master title style</a:t>
            </a:r>
            <a:endParaRPr lang="en-US" dirty="0"/>
          </a:p>
        </p:txBody>
      </p:sp>
      <p:sp>
        <p:nvSpPr>
          <p:cNvPr id="2" name="Date Placeholder 1"/>
          <p:cNvSpPr>
            <a:spLocks noGrp="1"/>
          </p:cNvSpPr>
          <p:nvPr>
            <p:ph type="dt" sz="half" idx="11"/>
          </p:nvPr>
        </p:nvSpPr>
        <p:spPr/>
        <p:txBody>
          <a:bodyPr/>
          <a:lstStyle/>
          <a:p>
            <a:r>
              <a:rPr lang="en-US"/>
              <a:t>10/14/21</a:t>
            </a:r>
          </a:p>
        </p:txBody>
      </p:sp>
      <p:sp>
        <p:nvSpPr>
          <p:cNvPr id="4" name="Footer Placeholder 3"/>
          <p:cNvSpPr>
            <a:spLocks noGrp="1"/>
          </p:cNvSpPr>
          <p:nvPr>
            <p:ph type="ftr" sz="quarter" idx="12"/>
          </p:nvPr>
        </p:nvSpPr>
        <p:spPr/>
        <p:txBody>
          <a:bodyPr/>
          <a:lstStyle/>
          <a:p>
            <a:r>
              <a:rPr lang="en-US"/>
              <a:t>1.07</a:t>
            </a:r>
          </a:p>
        </p:txBody>
      </p:sp>
      <p:sp>
        <p:nvSpPr>
          <p:cNvPr id="5" name="Slide Number Placeholder 4"/>
          <p:cNvSpPr>
            <a:spLocks noGrp="1"/>
          </p:cNvSpPr>
          <p:nvPr>
            <p:ph type="sldNum" sz="quarter" idx="13"/>
          </p:nvPr>
        </p:nvSpPr>
        <p:spPr/>
        <p:txBody>
          <a:bodyPr/>
          <a:lstStyle/>
          <a:p>
            <a:fld id="{8DC4E404-7971-4064-931A-7E17C4625BB1}" type="slidenum">
              <a:rPr lang="en-US" smtClean="0"/>
              <a:t>‹#›</a:t>
            </a:fld>
            <a:endParaRPr lang="en-US"/>
          </a:p>
        </p:txBody>
      </p:sp>
    </p:spTree>
    <p:extLst>
      <p:ext uri="{BB962C8B-B14F-4D97-AF65-F5344CB8AC3E}">
        <p14:creationId xmlns:p14="http://schemas.microsoft.com/office/powerpoint/2010/main" val="1263096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9525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333501"/>
            <a:ext cx="8229600" cy="377163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10/14/21</a:t>
            </a:r>
          </a:p>
        </p:txBody>
      </p:sp>
      <p:sp>
        <p:nvSpPr>
          <p:cNvPr id="5" name="Footer Placeholder 4"/>
          <p:cNvSpPr>
            <a:spLocks noGrp="1"/>
          </p:cNvSpPr>
          <p:nvPr>
            <p:ph type="ftr" sz="quarter" idx="11"/>
          </p:nvPr>
        </p:nvSpPr>
        <p:spPr/>
        <p:txBody>
          <a:bodyPr/>
          <a:lstStyle/>
          <a:p>
            <a:r>
              <a:rPr lang="en-US"/>
              <a:t>1.07</a:t>
            </a:r>
          </a:p>
        </p:txBody>
      </p:sp>
      <p:sp>
        <p:nvSpPr>
          <p:cNvPr id="6" name="Slide Number Placeholder 5"/>
          <p:cNvSpPr>
            <a:spLocks noGrp="1"/>
          </p:cNvSpPr>
          <p:nvPr>
            <p:ph type="sldNum" sz="quarter" idx="12"/>
          </p:nvPr>
        </p:nvSpPr>
        <p:spPr/>
        <p:txBody>
          <a:bodyPr/>
          <a:lstStyle/>
          <a:p>
            <a:fld id="{8DC4E404-7971-4064-931A-7E17C4625BB1}" type="slidenum">
              <a:rPr lang="en-US" smtClean="0"/>
              <a:t>‹#›</a:t>
            </a:fld>
            <a:endParaRPr lang="en-US"/>
          </a:p>
        </p:txBody>
      </p:sp>
    </p:spTree>
    <p:extLst>
      <p:ext uri="{BB962C8B-B14F-4D97-AF65-F5344CB8AC3E}">
        <p14:creationId xmlns:p14="http://schemas.microsoft.com/office/powerpoint/2010/main" val="7647995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2.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2478707"/>
            <a:ext cx="9144000" cy="2469006"/>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12"/>
          </a:p>
        </p:txBody>
      </p:sp>
      <p:pic>
        <p:nvPicPr>
          <p:cNvPr id="5" name="Picture 4" descr="OSU-Engineering-Horiz-RGBHEX.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69586" y="1342136"/>
            <a:ext cx="4800600" cy="764801"/>
          </a:xfrm>
          <a:prstGeom prst="rect">
            <a:avLst/>
          </a:prstGeom>
        </p:spPr>
      </p:pic>
      <p:sp>
        <p:nvSpPr>
          <p:cNvPr id="2" name="Date Placeholder 1"/>
          <p:cNvSpPr>
            <a:spLocks noGrp="1"/>
          </p:cNvSpPr>
          <p:nvPr>
            <p:ph type="dt" sz="half" idx="2"/>
          </p:nvPr>
        </p:nvSpPr>
        <p:spPr>
          <a:xfrm>
            <a:off x="628650" y="5297488"/>
            <a:ext cx="2057400" cy="303212"/>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10/14/21</a:t>
            </a:r>
          </a:p>
        </p:txBody>
      </p:sp>
      <p:sp>
        <p:nvSpPr>
          <p:cNvPr id="3" name="Footer Placeholder 2"/>
          <p:cNvSpPr>
            <a:spLocks noGrp="1"/>
          </p:cNvSpPr>
          <p:nvPr>
            <p:ph type="ftr" sz="quarter" idx="3"/>
          </p:nvPr>
        </p:nvSpPr>
        <p:spPr>
          <a:xfrm>
            <a:off x="3028950" y="5297488"/>
            <a:ext cx="3086100" cy="303212"/>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1.07</a:t>
            </a:r>
          </a:p>
        </p:txBody>
      </p:sp>
      <p:sp>
        <p:nvSpPr>
          <p:cNvPr id="4" name="Slide Number Placeholder 3"/>
          <p:cNvSpPr>
            <a:spLocks noGrp="1"/>
          </p:cNvSpPr>
          <p:nvPr>
            <p:ph type="sldNum" sz="quarter" idx="4"/>
          </p:nvPr>
        </p:nvSpPr>
        <p:spPr>
          <a:xfrm>
            <a:off x="6457950" y="5297488"/>
            <a:ext cx="2057400" cy="303212"/>
          </a:xfrm>
          <a:prstGeom prst="rect">
            <a:avLst/>
          </a:prstGeom>
        </p:spPr>
        <p:txBody>
          <a:bodyPr vert="horz" lIns="91440" tIns="45720" rIns="91440" bIns="45720" rtlCol="0" anchor="ctr"/>
          <a:lstStyle>
            <a:lvl1pPr algn="r">
              <a:defRPr sz="1200">
                <a:solidFill>
                  <a:schemeClr val="tx1">
                    <a:tint val="75000"/>
                  </a:schemeClr>
                </a:solidFill>
              </a:defRPr>
            </a:lvl1pPr>
          </a:lstStyle>
          <a:p>
            <a:fld id="{134F1BEA-04CB-4E0A-9BA8-C7799332A947}" type="slidenum">
              <a:rPr lang="en-US" smtClean="0"/>
              <a:t>‹#›</a:t>
            </a:fld>
            <a:endParaRPr lang="en-US"/>
          </a:p>
        </p:txBody>
      </p:sp>
    </p:spTree>
    <p:extLst>
      <p:ext uri="{BB962C8B-B14F-4D97-AF65-F5344CB8AC3E}">
        <p14:creationId xmlns:p14="http://schemas.microsoft.com/office/powerpoint/2010/main" val="1783471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hf hdr="0"/>
  <p:txStyles>
    <p:titleStyle>
      <a:lvl1pPr algn="ctr" defTabSz="333295" rtl="0" eaLnBrk="1" latinLnBrk="0" hangingPunct="1">
        <a:spcBef>
          <a:spcPct val="0"/>
        </a:spcBef>
        <a:buNone/>
        <a:defRPr sz="3208" kern="1200">
          <a:solidFill>
            <a:schemeClr val="tx1"/>
          </a:solidFill>
          <a:latin typeface="+mj-lt"/>
          <a:ea typeface="+mj-ea"/>
          <a:cs typeface="+mj-cs"/>
        </a:defRPr>
      </a:lvl1pPr>
    </p:titleStyle>
    <p:bodyStyle>
      <a:lvl1pPr marL="0" indent="0" algn="l" defTabSz="333295" rtl="0" eaLnBrk="1" latinLnBrk="0" hangingPunct="1">
        <a:spcBef>
          <a:spcPct val="20000"/>
        </a:spcBef>
        <a:buFont typeface="Arial"/>
        <a:buNone/>
        <a:defRPr sz="2333" kern="1200">
          <a:solidFill>
            <a:schemeClr val="tx1"/>
          </a:solidFill>
          <a:latin typeface="+mn-lt"/>
          <a:ea typeface="+mn-ea"/>
          <a:cs typeface="+mn-cs"/>
        </a:defRPr>
      </a:lvl1pPr>
      <a:lvl2pPr marL="541606" indent="-208310" algn="l" defTabSz="333295" rtl="0" eaLnBrk="1" latinLnBrk="0" hangingPunct="1">
        <a:spcBef>
          <a:spcPct val="20000"/>
        </a:spcBef>
        <a:buFont typeface="Arial"/>
        <a:buChar char="–"/>
        <a:defRPr sz="2041" kern="1200">
          <a:solidFill>
            <a:schemeClr val="tx1"/>
          </a:solidFill>
          <a:latin typeface="+mn-lt"/>
          <a:ea typeface="+mn-ea"/>
          <a:cs typeface="+mn-cs"/>
        </a:defRPr>
      </a:lvl2pPr>
      <a:lvl3pPr marL="833238" indent="-166647" algn="l" defTabSz="333295" rtl="0" eaLnBrk="1" latinLnBrk="0" hangingPunct="1">
        <a:spcBef>
          <a:spcPct val="20000"/>
        </a:spcBef>
        <a:buFont typeface="Arial"/>
        <a:buChar char="•"/>
        <a:defRPr sz="1750" kern="1200">
          <a:solidFill>
            <a:schemeClr val="tx1"/>
          </a:solidFill>
          <a:latin typeface="+mn-lt"/>
          <a:ea typeface="+mn-ea"/>
          <a:cs typeface="+mn-cs"/>
        </a:defRPr>
      </a:lvl3pPr>
      <a:lvl4pPr marL="1166534" indent="-166647" algn="l" defTabSz="333295" rtl="0" eaLnBrk="1" latinLnBrk="0" hangingPunct="1">
        <a:spcBef>
          <a:spcPct val="20000"/>
        </a:spcBef>
        <a:buFont typeface="Arial"/>
        <a:buChar char="–"/>
        <a:defRPr sz="1458" kern="1200">
          <a:solidFill>
            <a:schemeClr val="tx1"/>
          </a:solidFill>
          <a:latin typeface="+mn-lt"/>
          <a:ea typeface="+mn-ea"/>
          <a:cs typeface="+mn-cs"/>
        </a:defRPr>
      </a:lvl4pPr>
      <a:lvl5pPr marL="1499829" indent="-166647" algn="l" defTabSz="333295" rtl="0" eaLnBrk="1" latinLnBrk="0" hangingPunct="1">
        <a:spcBef>
          <a:spcPct val="20000"/>
        </a:spcBef>
        <a:buFont typeface="Arial"/>
        <a:buChar char="»"/>
        <a:defRPr sz="1458" kern="1200">
          <a:solidFill>
            <a:schemeClr val="tx1"/>
          </a:solidFill>
          <a:latin typeface="+mn-lt"/>
          <a:ea typeface="+mn-ea"/>
          <a:cs typeface="+mn-cs"/>
        </a:defRPr>
      </a:lvl5pPr>
      <a:lvl6pPr marL="1833125" indent="-166647" algn="l" defTabSz="333295" rtl="0" eaLnBrk="1" latinLnBrk="0" hangingPunct="1">
        <a:spcBef>
          <a:spcPct val="20000"/>
        </a:spcBef>
        <a:buFont typeface="Arial"/>
        <a:buChar char="•"/>
        <a:defRPr sz="1458" kern="1200">
          <a:solidFill>
            <a:schemeClr val="tx1"/>
          </a:solidFill>
          <a:latin typeface="+mn-lt"/>
          <a:ea typeface="+mn-ea"/>
          <a:cs typeface="+mn-cs"/>
        </a:defRPr>
      </a:lvl6pPr>
      <a:lvl7pPr marL="2166421" indent="-166647" algn="l" defTabSz="333295" rtl="0" eaLnBrk="1" latinLnBrk="0" hangingPunct="1">
        <a:spcBef>
          <a:spcPct val="20000"/>
        </a:spcBef>
        <a:buFont typeface="Arial"/>
        <a:buChar char="•"/>
        <a:defRPr sz="1458" kern="1200">
          <a:solidFill>
            <a:schemeClr val="tx1"/>
          </a:solidFill>
          <a:latin typeface="+mn-lt"/>
          <a:ea typeface="+mn-ea"/>
          <a:cs typeface="+mn-cs"/>
        </a:defRPr>
      </a:lvl7pPr>
      <a:lvl8pPr marL="2499716" indent="-166647" algn="l" defTabSz="333295" rtl="0" eaLnBrk="1" latinLnBrk="0" hangingPunct="1">
        <a:spcBef>
          <a:spcPct val="20000"/>
        </a:spcBef>
        <a:buFont typeface="Arial"/>
        <a:buChar char="•"/>
        <a:defRPr sz="1458" kern="1200">
          <a:solidFill>
            <a:schemeClr val="tx1"/>
          </a:solidFill>
          <a:latin typeface="+mn-lt"/>
          <a:ea typeface="+mn-ea"/>
          <a:cs typeface="+mn-cs"/>
        </a:defRPr>
      </a:lvl8pPr>
      <a:lvl9pPr marL="2833012" indent="-166647" algn="l" defTabSz="333295" rtl="0" eaLnBrk="1" latinLnBrk="0" hangingPunct="1">
        <a:spcBef>
          <a:spcPct val="20000"/>
        </a:spcBef>
        <a:buFont typeface="Arial"/>
        <a:buChar char="•"/>
        <a:defRPr sz="1458" kern="1200">
          <a:solidFill>
            <a:schemeClr val="tx1"/>
          </a:solidFill>
          <a:latin typeface="+mn-lt"/>
          <a:ea typeface="+mn-ea"/>
          <a:cs typeface="+mn-cs"/>
        </a:defRPr>
      </a:lvl9pPr>
    </p:bodyStyle>
    <p:otherStyle>
      <a:defPPr>
        <a:defRPr lang="en-US"/>
      </a:defPPr>
      <a:lvl1pPr marL="0" algn="l" defTabSz="333295" rtl="0" eaLnBrk="1" latinLnBrk="0" hangingPunct="1">
        <a:defRPr sz="1312" kern="1200">
          <a:solidFill>
            <a:schemeClr val="tx1"/>
          </a:solidFill>
          <a:latin typeface="+mn-lt"/>
          <a:ea typeface="+mn-ea"/>
          <a:cs typeface="+mn-cs"/>
        </a:defRPr>
      </a:lvl1pPr>
      <a:lvl2pPr marL="333295" algn="l" defTabSz="333295" rtl="0" eaLnBrk="1" latinLnBrk="0" hangingPunct="1">
        <a:defRPr sz="1312" kern="1200">
          <a:solidFill>
            <a:schemeClr val="tx1"/>
          </a:solidFill>
          <a:latin typeface="+mn-lt"/>
          <a:ea typeface="+mn-ea"/>
          <a:cs typeface="+mn-cs"/>
        </a:defRPr>
      </a:lvl2pPr>
      <a:lvl3pPr marL="666591" algn="l" defTabSz="333295" rtl="0" eaLnBrk="1" latinLnBrk="0" hangingPunct="1">
        <a:defRPr sz="1312" kern="1200">
          <a:solidFill>
            <a:schemeClr val="tx1"/>
          </a:solidFill>
          <a:latin typeface="+mn-lt"/>
          <a:ea typeface="+mn-ea"/>
          <a:cs typeface="+mn-cs"/>
        </a:defRPr>
      </a:lvl3pPr>
      <a:lvl4pPr marL="999887" algn="l" defTabSz="333295" rtl="0" eaLnBrk="1" latinLnBrk="0" hangingPunct="1">
        <a:defRPr sz="1312" kern="1200">
          <a:solidFill>
            <a:schemeClr val="tx1"/>
          </a:solidFill>
          <a:latin typeface="+mn-lt"/>
          <a:ea typeface="+mn-ea"/>
          <a:cs typeface="+mn-cs"/>
        </a:defRPr>
      </a:lvl4pPr>
      <a:lvl5pPr marL="1333183" algn="l" defTabSz="333295" rtl="0" eaLnBrk="1" latinLnBrk="0" hangingPunct="1">
        <a:defRPr sz="1312" kern="1200">
          <a:solidFill>
            <a:schemeClr val="tx1"/>
          </a:solidFill>
          <a:latin typeface="+mn-lt"/>
          <a:ea typeface="+mn-ea"/>
          <a:cs typeface="+mn-cs"/>
        </a:defRPr>
      </a:lvl5pPr>
      <a:lvl6pPr marL="1666478" algn="l" defTabSz="333295" rtl="0" eaLnBrk="1" latinLnBrk="0" hangingPunct="1">
        <a:defRPr sz="1312" kern="1200">
          <a:solidFill>
            <a:schemeClr val="tx1"/>
          </a:solidFill>
          <a:latin typeface="+mn-lt"/>
          <a:ea typeface="+mn-ea"/>
          <a:cs typeface="+mn-cs"/>
        </a:defRPr>
      </a:lvl6pPr>
      <a:lvl7pPr marL="1999773" algn="l" defTabSz="333295" rtl="0" eaLnBrk="1" latinLnBrk="0" hangingPunct="1">
        <a:defRPr sz="1312" kern="1200">
          <a:solidFill>
            <a:schemeClr val="tx1"/>
          </a:solidFill>
          <a:latin typeface="+mn-lt"/>
          <a:ea typeface="+mn-ea"/>
          <a:cs typeface="+mn-cs"/>
        </a:defRPr>
      </a:lvl7pPr>
      <a:lvl8pPr marL="2333068" algn="l" defTabSz="333295" rtl="0" eaLnBrk="1" latinLnBrk="0" hangingPunct="1">
        <a:defRPr sz="1312" kern="1200">
          <a:solidFill>
            <a:schemeClr val="tx1"/>
          </a:solidFill>
          <a:latin typeface="+mn-lt"/>
          <a:ea typeface="+mn-ea"/>
          <a:cs typeface="+mn-cs"/>
        </a:defRPr>
      </a:lvl8pPr>
      <a:lvl9pPr marL="2666363" algn="l" defTabSz="333295" rtl="0" eaLnBrk="1" latinLnBrk="0" hangingPunct="1">
        <a:defRPr sz="131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5"/>
            <a:ext cx="9144000" cy="758472"/>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12"/>
          </a:p>
        </p:txBody>
      </p:sp>
      <p:pic>
        <p:nvPicPr>
          <p:cNvPr id="6" name="Picture 5" descr="OSU-Engineering-K-Horiz-RGBHEX white.eps"/>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6917" y="176341"/>
            <a:ext cx="2438400" cy="392729"/>
          </a:xfrm>
          <a:prstGeom prst="rect">
            <a:avLst/>
          </a:prstGeom>
        </p:spPr>
      </p:pic>
      <p:sp>
        <p:nvSpPr>
          <p:cNvPr id="5" name="Content Placeholder 2"/>
          <p:cNvSpPr txBox="1">
            <a:spLocks/>
          </p:cNvSpPr>
          <p:nvPr/>
        </p:nvSpPr>
        <p:spPr>
          <a:xfrm>
            <a:off x="5573888" y="115854"/>
            <a:ext cx="3392206" cy="557343"/>
          </a:xfrm>
          <a:prstGeom prst="rect">
            <a:avLst/>
          </a:prstGeom>
          <a:ln>
            <a:solidFill>
              <a:srgbClr val="BB0000"/>
            </a:solidFill>
          </a:ln>
        </p:spPr>
        <p:txBody>
          <a:bodyPr/>
          <a:lstStyle>
            <a:lvl1pPr marL="0" indent="0" algn="r" defTabSz="457200" rtl="0" eaLnBrk="1" latinLnBrk="0" hangingPunct="1">
              <a:lnSpc>
                <a:spcPts val="1640"/>
              </a:lnSpc>
              <a:spcBef>
                <a:spcPts val="0"/>
              </a:spcBef>
              <a:buFont typeface="Arial"/>
              <a:buNone/>
              <a:defRPr sz="1300" kern="1200" baseline="0">
                <a:solidFill>
                  <a:schemeClr val="bg1"/>
                </a:solidFill>
                <a:latin typeface="+mn-lt"/>
                <a:ea typeface="+mn-ea"/>
                <a:cs typeface="+mn-cs"/>
              </a:defRPr>
            </a:lvl1pPr>
            <a:lvl2pPr marL="0" indent="0" algn="l" defTabSz="457200" rtl="0" eaLnBrk="1" latinLnBrk="0" hangingPunct="1">
              <a:spcBef>
                <a:spcPts val="600"/>
              </a:spcBef>
              <a:buFont typeface="Arial"/>
              <a:buNone/>
              <a:defRPr sz="2400" kern="1200">
                <a:solidFill>
                  <a:schemeClr val="tx1">
                    <a:lumMod val="65000"/>
                    <a:lumOff val="35000"/>
                  </a:schemeClr>
                </a:solidFill>
                <a:latin typeface="+mn-lt"/>
                <a:ea typeface="+mn-ea"/>
                <a:cs typeface="+mn-cs"/>
              </a:defRPr>
            </a:lvl2pPr>
            <a:lvl3pPr marL="0" indent="-228600" algn="l" defTabSz="457200" rtl="0" eaLnBrk="1" latinLnBrk="0" hangingPunct="1">
              <a:spcBef>
                <a:spcPts val="0"/>
              </a:spcBef>
              <a:buFont typeface="Arial"/>
              <a:buChar char="•"/>
              <a:defRPr sz="2000" kern="1200">
                <a:solidFill>
                  <a:schemeClr val="tx1">
                    <a:lumMod val="65000"/>
                    <a:lumOff val="35000"/>
                  </a:schemeClr>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502920" indent="0" algn="l" defTabSz="457200" rtl="0" eaLnBrk="1" latinLnBrk="0" hangingPunct="1">
              <a:spcBef>
                <a:spcPts val="350"/>
              </a:spcBef>
              <a:buFont typeface="Arial"/>
              <a:buNone/>
              <a:defRPr sz="16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948" dirty="0"/>
              <a:t>Department of Engineering Education</a:t>
            </a:r>
          </a:p>
          <a:p>
            <a:r>
              <a:rPr lang="en-US" sz="948" dirty="0"/>
              <a:t>ENGR 1281H</a:t>
            </a:r>
          </a:p>
        </p:txBody>
      </p:sp>
      <p:sp>
        <p:nvSpPr>
          <p:cNvPr id="3" name="Date Placeholder 2"/>
          <p:cNvSpPr>
            <a:spLocks noGrp="1"/>
          </p:cNvSpPr>
          <p:nvPr>
            <p:ph type="dt" sz="half" idx="2"/>
          </p:nvPr>
        </p:nvSpPr>
        <p:spPr>
          <a:xfrm>
            <a:off x="628650" y="5297488"/>
            <a:ext cx="2057400" cy="303212"/>
          </a:xfrm>
          <a:prstGeom prst="rect">
            <a:avLst/>
          </a:prstGeom>
        </p:spPr>
        <p:txBody>
          <a:bodyPr vert="horz" lIns="91440" tIns="45720" rIns="91440" bIns="45720" rtlCol="0" anchor="ctr"/>
          <a:lstStyle>
            <a:lvl1pPr algn="l">
              <a:defRPr sz="1200">
                <a:solidFill>
                  <a:schemeClr val="tx1"/>
                </a:solidFill>
              </a:defRPr>
            </a:lvl1pPr>
          </a:lstStyle>
          <a:p>
            <a:r>
              <a:rPr lang="en-US"/>
              <a:t>10/14/21</a:t>
            </a:r>
            <a:endParaRPr lang="en-US" dirty="0"/>
          </a:p>
        </p:txBody>
      </p:sp>
      <p:sp>
        <p:nvSpPr>
          <p:cNvPr id="4" name="Footer Placeholder 3"/>
          <p:cNvSpPr>
            <a:spLocks noGrp="1"/>
          </p:cNvSpPr>
          <p:nvPr>
            <p:ph type="ftr" sz="quarter" idx="3"/>
          </p:nvPr>
        </p:nvSpPr>
        <p:spPr>
          <a:xfrm>
            <a:off x="3028950" y="5297488"/>
            <a:ext cx="3086100" cy="303212"/>
          </a:xfrm>
          <a:prstGeom prst="rect">
            <a:avLst/>
          </a:prstGeom>
        </p:spPr>
        <p:txBody>
          <a:bodyPr vert="horz" lIns="91440" tIns="45720" rIns="91440" bIns="45720" rtlCol="0" anchor="ctr"/>
          <a:lstStyle>
            <a:lvl1pPr algn="ctr">
              <a:defRPr sz="1200">
                <a:solidFill>
                  <a:schemeClr val="tx1"/>
                </a:solidFill>
              </a:defRPr>
            </a:lvl1pPr>
          </a:lstStyle>
          <a:p>
            <a:r>
              <a:rPr lang="en-US"/>
              <a:t>1.07</a:t>
            </a:r>
            <a:endParaRPr lang="en-US" dirty="0"/>
          </a:p>
        </p:txBody>
      </p:sp>
      <p:sp>
        <p:nvSpPr>
          <p:cNvPr id="7" name="Slide Number Placeholder 6"/>
          <p:cNvSpPr>
            <a:spLocks noGrp="1"/>
          </p:cNvSpPr>
          <p:nvPr>
            <p:ph type="sldNum" sz="quarter" idx="4"/>
          </p:nvPr>
        </p:nvSpPr>
        <p:spPr>
          <a:xfrm>
            <a:off x="6457950" y="5297488"/>
            <a:ext cx="2057400" cy="303212"/>
          </a:xfrm>
          <a:prstGeom prst="rect">
            <a:avLst/>
          </a:prstGeom>
        </p:spPr>
        <p:txBody>
          <a:bodyPr vert="horz" lIns="91440" tIns="45720" rIns="91440" bIns="45720" rtlCol="0" anchor="ctr"/>
          <a:lstStyle>
            <a:lvl1pPr algn="r">
              <a:defRPr sz="1200">
                <a:solidFill>
                  <a:schemeClr val="tx1"/>
                </a:solidFill>
              </a:defRPr>
            </a:lvl1pPr>
          </a:lstStyle>
          <a:p>
            <a:fld id="{8DC4E404-7971-4064-931A-7E17C4625BB1}" type="slidenum">
              <a:rPr lang="en-US" smtClean="0"/>
              <a:pPr/>
              <a:t>‹#›</a:t>
            </a:fld>
            <a:endParaRPr lang="en-US" dirty="0"/>
          </a:p>
        </p:txBody>
      </p:sp>
    </p:spTree>
    <p:extLst>
      <p:ext uri="{BB962C8B-B14F-4D97-AF65-F5344CB8AC3E}">
        <p14:creationId xmlns:p14="http://schemas.microsoft.com/office/powerpoint/2010/main" val="894131478"/>
      </p:ext>
    </p:extLst>
  </p:cSld>
  <p:clrMap bg1="lt1" tx1="dk1" bg2="lt2" tx2="dk2" accent1="accent1" accent2="accent2" accent3="accent3" accent4="accent4" accent5="accent5" accent6="accent6" hlink="hlink" folHlink="folHlink"/>
  <p:sldLayoutIdLst>
    <p:sldLayoutId id="2147483681" r:id="rId1"/>
    <p:sldLayoutId id="2147483679" r:id="rId2"/>
    <p:sldLayoutId id="2147483680" r:id="rId3"/>
    <p:sldLayoutId id="2147483682" r:id="rId4"/>
    <p:sldLayoutId id="2147483683" r:id="rId5"/>
    <p:sldLayoutId id="2147483684" r:id="rId6"/>
    <p:sldLayoutId id="2147483685" r:id="rId7"/>
    <p:sldLayoutId id="2147483686" r:id="rId8"/>
    <p:sldLayoutId id="2147483687" r:id="rId9"/>
    <p:sldLayoutId id="2147483688" r:id="rId10"/>
  </p:sldLayoutIdLst>
  <p:hf hdr="0"/>
  <p:txStyles>
    <p:titleStyle>
      <a:lvl1pPr algn="ctr" defTabSz="333295" rtl="0" eaLnBrk="1" latinLnBrk="0" hangingPunct="1">
        <a:spcBef>
          <a:spcPct val="0"/>
        </a:spcBef>
        <a:buNone/>
        <a:defRPr sz="3208" kern="1200">
          <a:solidFill>
            <a:schemeClr val="tx1"/>
          </a:solidFill>
          <a:latin typeface="+mj-lt"/>
          <a:ea typeface="+mj-ea"/>
          <a:cs typeface="+mj-cs"/>
        </a:defRPr>
      </a:lvl1pPr>
    </p:titleStyle>
    <p:bodyStyle>
      <a:lvl1pPr marL="0" indent="0" algn="l" defTabSz="333295" rtl="0" eaLnBrk="1" latinLnBrk="0" hangingPunct="1">
        <a:spcBef>
          <a:spcPct val="20000"/>
        </a:spcBef>
        <a:buFont typeface="Arial"/>
        <a:buNone/>
        <a:defRPr sz="2333" kern="1200">
          <a:solidFill>
            <a:schemeClr val="tx1"/>
          </a:solidFill>
          <a:latin typeface="+mn-lt"/>
          <a:ea typeface="+mn-ea"/>
          <a:cs typeface="+mn-cs"/>
        </a:defRPr>
      </a:lvl1pPr>
      <a:lvl2pPr marL="333295" indent="0" algn="l" defTabSz="333295" rtl="0" eaLnBrk="1" latinLnBrk="0" hangingPunct="1">
        <a:spcBef>
          <a:spcPct val="20000"/>
        </a:spcBef>
        <a:buFont typeface="Arial"/>
        <a:buNone/>
        <a:defRPr sz="2041" kern="1200">
          <a:solidFill>
            <a:schemeClr val="tx1"/>
          </a:solidFill>
          <a:latin typeface="+mn-lt"/>
          <a:ea typeface="+mn-ea"/>
          <a:cs typeface="+mn-cs"/>
        </a:defRPr>
      </a:lvl2pPr>
      <a:lvl3pPr marL="0" indent="-166647" algn="l" defTabSz="333295" rtl="0" eaLnBrk="1" latinLnBrk="0" hangingPunct="1">
        <a:spcBef>
          <a:spcPts val="365"/>
        </a:spcBef>
        <a:buFont typeface="Arial"/>
        <a:buChar char="•"/>
        <a:defRPr sz="1750" kern="1200">
          <a:solidFill>
            <a:schemeClr val="tx1"/>
          </a:solidFill>
          <a:latin typeface="+mn-lt"/>
          <a:ea typeface="+mn-ea"/>
          <a:cs typeface="+mn-cs"/>
        </a:defRPr>
      </a:lvl3pPr>
      <a:lvl4pPr marL="399956" indent="0" algn="l" defTabSz="333295" rtl="0" eaLnBrk="1" latinLnBrk="0" hangingPunct="1">
        <a:spcBef>
          <a:spcPts val="0"/>
        </a:spcBef>
        <a:buFont typeface="Arial"/>
        <a:buNone/>
        <a:defRPr sz="1458" kern="1200">
          <a:solidFill>
            <a:schemeClr val="tx1"/>
          </a:solidFill>
          <a:latin typeface="+mn-lt"/>
          <a:ea typeface="+mn-ea"/>
          <a:cs typeface="+mn-cs"/>
        </a:defRPr>
      </a:lvl4pPr>
      <a:lvl5pPr marL="1499829" indent="-166647" algn="l" defTabSz="333295" rtl="0" eaLnBrk="1" latinLnBrk="0" hangingPunct="1">
        <a:spcBef>
          <a:spcPct val="20000"/>
        </a:spcBef>
        <a:buFont typeface="Arial"/>
        <a:buChar char="»"/>
        <a:defRPr sz="1458" kern="1200">
          <a:solidFill>
            <a:schemeClr val="tx1"/>
          </a:solidFill>
          <a:latin typeface="+mn-lt"/>
          <a:ea typeface="+mn-ea"/>
          <a:cs typeface="+mn-cs"/>
        </a:defRPr>
      </a:lvl5pPr>
      <a:lvl6pPr marL="1833125" indent="-166647" algn="l" defTabSz="333295" rtl="0" eaLnBrk="1" latinLnBrk="0" hangingPunct="1">
        <a:spcBef>
          <a:spcPct val="20000"/>
        </a:spcBef>
        <a:buFont typeface="Arial"/>
        <a:buChar char="•"/>
        <a:defRPr sz="1458" kern="1200">
          <a:solidFill>
            <a:schemeClr val="tx1"/>
          </a:solidFill>
          <a:latin typeface="+mn-lt"/>
          <a:ea typeface="+mn-ea"/>
          <a:cs typeface="+mn-cs"/>
        </a:defRPr>
      </a:lvl6pPr>
      <a:lvl7pPr marL="2166421" indent="-166647" algn="l" defTabSz="333295" rtl="0" eaLnBrk="1" latinLnBrk="0" hangingPunct="1">
        <a:spcBef>
          <a:spcPct val="20000"/>
        </a:spcBef>
        <a:buFont typeface="Arial"/>
        <a:buChar char="•"/>
        <a:defRPr sz="1458" kern="1200">
          <a:solidFill>
            <a:schemeClr val="tx1"/>
          </a:solidFill>
          <a:latin typeface="+mn-lt"/>
          <a:ea typeface="+mn-ea"/>
          <a:cs typeface="+mn-cs"/>
        </a:defRPr>
      </a:lvl7pPr>
      <a:lvl8pPr marL="2499716" indent="-166647" algn="l" defTabSz="333295" rtl="0" eaLnBrk="1" latinLnBrk="0" hangingPunct="1">
        <a:spcBef>
          <a:spcPct val="20000"/>
        </a:spcBef>
        <a:buFont typeface="Arial"/>
        <a:buChar char="•"/>
        <a:defRPr sz="1458" kern="1200">
          <a:solidFill>
            <a:schemeClr val="tx1"/>
          </a:solidFill>
          <a:latin typeface="+mn-lt"/>
          <a:ea typeface="+mn-ea"/>
          <a:cs typeface="+mn-cs"/>
        </a:defRPr>
      </a:lvl8pPr>
      <a:lvl9pPr marL="2833012" indent="-166647" algn="l" defTabSz="333295" rtl="0" eaLnBrk="1" latinLnBrk="0" hangingPunct="1">
        <a:spcBef>
          <a:spcPct val="20000"/>
        </a:spcBef>
        <a:buFont typeface="Arial"/>
        <a:buChar char="•"/>
        <a:defRPr sz="1458" kern="1200">
          <a:solidFill>
            <a:schemeClr val="tx1"/>
          </a:solidFill>
          <a:latin typeface="+mn-lt"/>
          <a:ea typeface="+mn-ea"/>
          <a:cs typeface="+mn-cs"/>
        </a:defRPr>
      </a:lvl9pPr>
    </p:bodyStyle>
    <p:otherStyle>
      <a:defPPr>
        <a:defRPr lang="en-US"/>
      </a:defPPr>
      <a:lvl1pPr marL="0" algn="l" defTabSz="333295" rtl="0" eaLnBrk="1" latinLnBrk="0" hangingPunct="1">
        <a:defRPr sz="1312" kern="1200">
          <a:solidFill>
            <a:schemeClr val="tx1"/>
          </a:solidFill>
          <a:latin typeface="+mn-lt"/>
          <a:ea typeface="+mn-ea"/>
          <a:cs typeface="+mn-cs"/>
        </a:defRPr>
      </a:lvl1pPr>
      <a:lvl2pPr marL="333295" algn="l" defTabSz="333295" rtl="0" eaLnBrk="1" latinLnBrk="0" hangingPunct="1">
        <a:defRPr sz="1312" kern="1200">
          <a:solidFill>
            <a:schemeClr val="tx1"/>
          </a:solidFill>
          <a:latin typeface="+mn-lt"/>
          <a:ea typeface="+mn-ea"/>
          <a:cs typeface="+mn-cs"/>
        </a:defRPr>
      </a:lvl2pPr>
      <a:lvl3pPr marL="666591" algn="l" defTabSz="333295" rtl="0" eaLnBrk="1" latinLnBrk="0" hangingPunct="1">
        <a:defRPr sz="1312" kern="1200">
          <a:solidFill>
            <a:schemeClr val="tx1"/>
          </a:solidFill>
          <a:latin typeface="+mn-lt"/>
          <a:ea typeface="+mn-ea"/>
          <a:cs typeface="+mn-cs"/>
        </a:defRPr>
      </a:lvl3pPr>
      <a:lvl4pPr marL="999887" algn="l" defTabSz="333295" rtl="0" eaLnBrk="1" latinLnBrk="0" hangingPunct="1">
        <a:defRPr sz="1312" kern="1200">
          <a:solidFill>
            <a:schemeClr val="tx1"/>
          </a:solidFill>
          <a:latin typeface="+mn-lt"/>
          <a:ea typeface="+mn-ea"/>
          <a:cs typeface="+mn-cs"/>
        </a:defRPr>
      </a:lvl4pPr>
      <a:lvl5pPr marL="1333183" algn="l" defTabSz="333295" rtl="0" eaLnBrk="1" latinLnBrk="0" hangingPunct="1">
        <a:defRPr sz="1312" kern="1200">
          <a:solidFill>
            <a:schemeClr val="tx1"/>
          </a:solidFill>
          <a:latin typeface="+mn-lt"/>
          <a:ea typeface="+mn-ea"/>
          <a:cs typeface="+mn-cs"/>
        </a:defRPr>
      </a:lvl5pPr>
      <a:lvl6pPr marL="1666478" algn="l" defTabSz="333295" rtl="0" eaLnBrk="1" latinLnBrk="0" hangingPunct="1">
        <a:defRPr sz="1312" kern="1200">
          <a:solidFill>
            <a:schemeClr val="tx1"/>
          </a:solidFill>
          <a:latin typeface="+mn-lt"/>
          <a:ea typeface="+mn-ea"/>
          <a:cs typeface="+mn-cs"/>
        </a:defRPr>
      </a:lvl6pPr>
      <a:lvl7pPr marL="1999773" algn="l" defTabSz="333295" rtl="0" eaLnBrk="1" latinLnBrk="0" hangingPunct="1">
        <a:defRPr sz="1312" kern="1200">
          <a:solidFill>
            <a:schemeClr val="tx1"/>
          </a:solidFill>
          <a:latin typeface="+mn-lt"/>
          <a:ea typeface="+mn-ea"/>
          <a:cs typeface="+mn-cs"/>
        </a:defRPr>
      </a:lvl7pPr>
      <a:lvl8pPr marL="2333068" algn="l" defTabSz="333295" rtl="0" eaLnBrk="1" latinLnBrk="0" hangingPunct="1">
        <a:defRPr sz="1312" kern="1200">
          <a:solidFill>
            <a:schemeClr val="tx1"/>
          </a:solidFill>
          <a:latin typeface="+mn-lt"/>
          <a:ea typeface="+mn-ea"/>
          <a:cs typeface="+mn-cs"/>
        </a:defRPr>
      </a:lvl8pPr>
      <a:lvl9pPr marL="2666363" algn="l" defTabSz="333295" rtl="0" eaLnBrk="1" latinLnBrk="0" hangingPunct="1">
        <a:defRPr sz="13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hyperlink" Target="http://www.cplusplus.com/reference/clibrary/cstdio/"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827692"/>
            <a:ext cx="7886700" cy="876403"/>
          </a:xfrm>
        </p:spPr>
        <p:txBody>
          <a:bodyPr>
            <a:normAutofit fontScale="90000"/>
          </a:bodyPr>
          <a:lstStyle/>
          <a:p>
            <a:r>
              <a:rPr lang="en-US" dirty="0"/>
              <a:t>Input/Output, Pointers 1.0, File Output in C</a:t>
            </a:r>
          </a:p>
        </p:txBody>
      </p:sp>
      <p:sp>
        <p:nvSpPr>
          <p:cNvPr id="3" name="Subtitle 2"/>
          <p:cNvSpPr>
            <a:spLocks noGrp="1"/>
          </p:cNvSpPr>
          <p:nvPr>
            <p:ph type="body" sz="quarter" idx="11"/>
          </p:nvPr>
        </p:nvSpPr>
        <p:spPr>
          <a:xfrm>
            <a:off x="628650" y="3851045"/>
            <a:ext cx="7842250" cy="528077"/>
          </a:xfrm>
        </p:spPr>
        <p:txBody>
          <a:bodyPr/>
          <a:lstStyle/>
          <a:p>
            <a:r>
              <a:rPr lang="en-US" dirty="0"/>
              <a:t>Class 24</a:t>
            </a:r>
          </a:p>
        </p:txBody>
      </p:sp>
    </p:spTree>
    <p:extLst>
      <p:ext uri="{BB962C8B-B14F-4D97-AF65-F5344CB8AC3E}">
        <p14:creationId xmlns:p14="http://schemas.microsoft.com/office/powerpoint/2010/main" val="3502141535"/>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046" y="877467"/>
            <a:ext cx="8296392" cy="647863"/>
          </a:xfrm>
        </p:spPr>
        <p:txBody>
          <a:bodyPr/>
          <a:lstStyle/>
          <a:p>
            <a:r>
              <a:rPr lang="en-US" dirty="0"/>
              <a:t>Formatted Input – </a:t>
            </a:r>
            <a:r>
              <a:rPr lang="en-US" dirty="0" err="1">
                <a:latin typeface="Courier New" pitchFamily="49" charset="0"/>
                <a:cs typeface="Courier New" pitchFamily="49" charset="0"/>
              </a:rPr>
              <a:t>scanf</a:t>
            </a:r>
            <a:r>
              <a:rPr lang="en-US" dirty="0">
                <a:latin typeface="Courier New" pitchFamily="49" charset="0"/>
                <a:cs typeface="Courier New" pitchFamily="49" charset="0"/>
              </a:rPr>
              <a:t>();</a:t>
            </a:r>
          </a:p>
        </p:txBody>
      </p:sp>
      <p:sp>
        <p:nvSpPr>
          <p:cNvPr id="9" name="Content Placeholder 3"/>
          <p:cNvSpPr txBox="1">
            <a:spLocks/>
          </p:cNvSpPr>
          <p:nvPr/>
        </p:nvSpPr>
        <p:spPr>
          <a:xfrm>
            <a:off x="4299381" y="3827124"/>
            <a:ext cx="4433195" cy="1122393"/>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500" b="1" dirty="0">
                <a:latin typeface="Courier New" pitchFamily="49" charset="0"/>
                <a:cs typeface="Courier New" pitchFamily="49" charset="0"/>
              </a:rPr>
              <a:t>&gt;&gt;Please enter a and b: 10.2 5</a:t>
            </a:r>
          </a:p>
          <a:p>
            <a:pPr marL="0" indent="0">
              <a:buNone/>
              <a:tabLst>
                <a:tab pos="1889125" algn="ctr"/>
              </a:tabLst>
            </a:pPr>
            <a:r>
              <a:rPr lang="en-US" sz="1500" b="1" dirty="0">
                <a:latin typeface="Courier New" pitchFamily="49" charset="0"/>
                <a:cs typeface="Courier New" pitchFamily="49" charset="0"/>
              </a:rPr>
              <a:t>  a is 10.20  </a:t>
            </a:r>
          </a:p>
          <a:p>
            <a:pPr marL="0" indent="0">
              <a:buNone/>
              <a:tabLst>
                <a:tab pos="1889125" algn="ctr"/>
              </a:tabLst>
            </a:pPr>
            <a:r>
              <a:rPr lang="en-US" sz="1500" b="1" dirty="0">
                <a:latin typeface="Courier New" pitchFamily="49" charset="0"/>
                <a:cs typeface="Courier New" pitchFamily="49" charset="0"/>
              </a:rPr>
              <a:t>  b is 5</a:t>
            </a:r>
          </a:p>
        </p:txBody>
      </p:sp>
      <p:sp>
        <p:nvSpPr>
          <p:cNvPr id="4" name="Date Placeholder 3"/>
          <p:cNvSpPr>
            <a:spLocks noGrp="1"/>
          </p:cNvSpPr>
          <p:nvPr>
            <p:ph type="dt" sz="half" idx="14"/>
          </p:nvPr>
        </p:nvSpPr>
        <p:spPr/>
        <p:txBody>
          <a:bodyPr/>
          <a:lstStyle/>
          <a:p>
            <a:r>
              <a:rPr lang="en-US"/>
              <a:t>10/14/21</a:t>
            </a:r>
          </a:p>
        </p:txBody>
      </p:sp>
      <p:sp>
        <p:nvSpPr>
          <p:cNvPr id="5" name="Footer Placeholder 4"/>
          <p:cNvSpPr>
            <a:spLocks noGrp="1"/>
          </p:cNvSpPr>
          <p:nvPr>
            <p:ph type="ftr" sz="quarter" idx="15"/>
          </p:nvPr>
        </p:nvSpPr>
        <p:spPr/>
        <p:txBody>
          <a:bodyPr/>
          <a:lstStyle/>
          <a:p>
            <a:r>
              <a:rPr lang="en-US"/>
              <a:t>1.07</a:t>
            </a:r>
          </a:p>
        </p:txBody>
      </p:sp>
      <p:sp>
        <p:nvSpPr>
          <p:cNvPr id="6" name="Slide Number Placeholder 5"/>
          <p:cNvSpPr>
            <a:spLocks noGrp="1"/>
          </p:cNvSpPr>
          <p:nvPr>
            <p:ph type="sldNum" sz="quarter" idx="16"/>
          </p:nvPr>
        </p:nvSpPr>
        <p:spPr/>
        <p:txBody>
          <a:bodyPr/>
          <a:lstStyle/>
          <a:p>
            <a:fld id="{8DC4E404-7971-4064-931A-7E17C4625BB1}" type="slidenum">
              <a:rPr lang="en-US" smtClean="0"/>
              <a:t>10</a:t>
            </a:fld>
            <a:endParaRPr lang="en-US"/>
          </a:p>
        </p:txBody>
      </p:sp>
      <p:sp>
        <p:nvSpPr>
          <p:cNvPr id="11" name="Content Placeholder 2">
            <a:extLst>
              <a:ext uri="{FF2B5EF4-FFF2-40B4-BE49-F238E27FC236}">
                <a16:creationId xmlns:a16="http://schemas.microsoft.com/office/drawing/2014/main" id="{5D906CAA-0417-40DC-9518-0B1A60ED8C72}"/>
              </a:ext>
            </a:extLst>
          </p:cNvPr>
          <p:cNvSpPr txBox="1">
            <a:spLocks/>
          </p:cNvSpPr>
          <p:nvPr/>
        </p:nvSpPr>
        <p:spPr>
          <a:xfrm>
            <a:off x="439046" y="1705963"/>
            <a:ext cx="3506675" cy="3347050"/>
          </a:xfrm>
          <a:prstGeom prst="rect">
            <a:avLst/>
          </a:prstGeom>
          <a:ln>
            <a:solidFill>
              <a:srgbClr val="FFFFFF"/>
            </a:solidFill>
          </a:ln>
        </p:spPr>
        <p:txBody>
          <a:bodyPr>
            <a:normAutofit/>
          </a:bodyPr>
          <a:lstStyle>
            <a:lvl1pPr marL="342900" indent="-342900" algn="l" defTabSz="33329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685800" indent="-342900" algn="l" defTabSz="333295" rtl="0" eaLnBrk="1" latinLnBrk="0" hangingPunct="1">
              <a:spcBef>
                <a:spcPts val="437"/>
              </a:spcBef>
              <a:buFont typeface="Arial" panose="020B0604020202020204" pitchFamily="34" charset="0"/>
              <a:buChar char="•"/>
              <a:defRPr sz="2400" kern="1200">
                <a:solidFill>
                  <a:schemeClr val="tx1"/>
                </a:solidFill>
                <a:latin typeface="+mn-lt"/>
                <a:ea typeface="+mn-ea"/>
                <a:cs typeface="+mn-cs"/>
              </a:defRPr>
            </a:lvl2pPr>
            <a:lvl3pPr marL="1028700" indent="-342900" algn="l" defTabSz="333295" rtl="0" eaLnBrk="1" latinLnBrk="0" hangingPunct="1">
              <a:spcBef>
                <a:spcPts val="486"/>
              </a:spcBef>
              <a:buFont typeface="Arial" panose="020B0604020202020204" pitchFamily="34" charset="0"/>
              <a:buChar char="─"/>
              <a:tabLst>
                <a:tab pos="335614" algn="l"/>
              </a:tabLst>
              <a:defRPr sz="2000" kern="1200">
                <a:solidFill>
                  <a:schemeClr val="tx1"/>
                </a:solidFill>
                <a:latin typeface="+mn-lt"/>
                <a:ea typeface="+mn-ea"/>
                <a:cs typeface="+mn-cs"/>
              </a:defRPr>
            </a:lvl3pPr>
            <a:lvl4pPr marL="740664" indent="0" algn="l" defTabSz="333295" rtl="0" eaLnBrk="1" latinLnBrk="0" hangingPunct="1">
              <a:spcBef>
                <a:spcPts val="486"/>
              </a:spcBef>
              <a:buFont typeface="Arial"/>
              <a:buNone/>
              <a:defRPr sz="2400" kern="1200">
                <a:solidFill>
                  <a:schemeClr val="tx1"/>
                </a:solidFill>
                <a:latin typeface="+mn-lt"/>
                <a:ea typeface="+mn-ea"/>
                <a:cs typeface="+mn-cs"/>
              </a:defRPr>
            </a:lvl4pPr>
            <a:lvl5pPr marL="666598" indent="0" algn="l" defTabSz="333295" rtl="0" eaLnBrk="1" latinLnBrk="0" hangingPunct="1">
              <a:spcBef>
                <a:spcPts val="256"/>
              </a:spcBef>
              <a:buFont typeface="Arial"/>
              <a:buNone/>
              <a:defRPr sz="1166" kern="1200">
                <a:solidFill>
                  <a:schemeClr val="tx1">
                    <a:lumMod val="65000"/>
                    <a:lumOff val="35000"/>
                  </a:schemeClr>
                </a:solidFill>
                <a:latin typeface="+mn-lt"/>
                <a:ea typeface="+mn-ea"/>
                <a:cs typeface="+mn-cs"/>
              </a:defRPr>
            </a:lvl5pPr>
            <a:lvl6pPr marL="1833125" indent="-166647" algn="l" defTabSz="333295" rtl="0" eaLnBrk="1" latinLnBrk="0" hangingPunct="1">
              <a:spcBef>
                <a:spcPct val="20000"/>
              </a:spcBef>
              <a:buFont typeface="Arial"/>
              <a:buChar char="•"/>
              <a:defRPr sz="1458" kern="1200">
                <a:solidFill>
                  <a:schemeClr val="tx1"/>
                </a:solidFill>
                <a:latin typeface="+mn-lt"/>
                <a:ea typeface="+mn-ea"/>
                <a:cs typeface="+mn-cs"/>
              </a:defRPr>
            </a:lvl6pPr>
            <a:lvl7pPr marL="2166421" indent="-166647" algn="l" defTabSz="333295" rtl="0" eaLnBrk="1" latinLnBrk="0" hangingPunct="1">
              <a:spcBef>
                <a:spcPct val="20000"/>
              </a:spcBef>
              <a:buFont typeface="Arial"/>
              <a:buChar char="•"/>
              <a:defRPr sz="1458" kern="1200">
                <a:solidFill>
                  <a:schemeClr val="tx1"/>
                </a:solidFill>
                <a:latin typeface="+mn-lt"/>
                <a:ea typeface="+mn-ea"/>
                <a:cs typeface="+mn-cs"/>
              </a:defRPr>
            </a:lvl7pPr>
            <a:lvl8pPr marL="2499716" indent="-166647" algn="l" defTabSz="333295" rtl="0" eaLnBrk="1" latinLnBrk="0" hangingPunct="1">
              <a:spcBef>
                <a:spcPct val="20000"/>
              </a:spcBef>
              <a:buFont typeface="Arial"/>
              <a:buChar char="•"/>
              <a:defRPr sz="1458" kern="1200">
                <a:solidFill>
                  <a:schemeClr val="tx1"/>
                </a:solidFill>
                <a:latin typeface="+mn-lt"/>
                <a:ea typeface="+mn-ea"/>
                <a:cs typeface="+mn-cs"/>
              </a:defRPr>
            </a:lvl8pPr>
            <a:lvl9pPr marL="2833012" indent="-166647" algn="l" defTabSz="333295" rtl="0" eaLnBrk="1" latinLnBrk="0" hangingPunct="1">
              <a:spcBef>
                <a:spcPct val="20000"/>
              </a:spcBef>
              <a:buFont typeface="Arial"/>
              <a:buChar char="•"/>
              <a:defRPr sz="1458" kern="1200">
                <a:solidFill>
                  <a:schemeClr val="tx1"/>
                </a:solidFill>
                <a:latin typeface="+mn-lt"/>
                <a:ea typeface="+mn-ea"/>
                <a:cs typeface="+mn-cs"/>
              </a:defRPr>
            </a:lvl9pPr>
          </a:lstStyle>
          <a:p>
            <a:pPr algn="ctr">
              <a:lnSpc>
                <a:spcPct val="10000"/>
              </a:lnSpc>
              <a:buFont typeface="Arial" panose="020B0604020202020204" pitchFamily="34" charset="0"/>
              <a:buNone/>
              <a:defRPr/>
            </a:pPr>
            <a:endParaRPr lang="en-US" sz="2500" dirty="0"/>
          </a:p>
          <a:p>
            <a:pPr>
              <a:lnSpc>
                <a:spcPct val="90000"/>
              </a:lnSpc>
              <a:defRPr/>
            </a:pPr>
            <a:r>
              <a:rPr lang="en-US" sz="2300" dirty="0">
                <a:latin typeface="+mj-lt"/>
                <a:cs typeface="Courier New" pitchFamily="49" charset="0"/>
              </a:rPr>
              <a:t>Standard input stream</a:t>
            </a:r>
          </a:p>
          <a:p>
            <a:pPr>
              <a:lnSpc>
                <a:spcPct val="90000"/>
              </a:lnSpc>
              <a:defRPr/>
            </a:pPr>
            <a:endParaRPr lang="en-US" sz="2300" dirty="0">
              <a:latin typeface="Courier New"/>
              <a:cs typeface="Courier New" pitchFamily="49" charset="0"/>
            </a:endParaRPr>
          </a:p>
          <a:p>
            <a:pPr>
              <a:lnSpc>
                <a:spcPct val="90000"/>
              </a:lnSpc>
              <a:defRPr/>
            </a:pPr>
            <a:r>
              <a:rPr lang="en-US" sz="2300" b="1" dirty="0" err="1">
                <a:latin typeface="Courier New"/>
                <a:cs typeface="Courier New" pitchFamily="49" charset="0"/>
              </a:rPr>
              <a:t>scanf</a:t>
            </a:r>
            <a:r>
              <a:rPr lang="en-US" sz="2300" b="1" dirty="0">
                <a:latin typeface="Courier New"/>
                <a:cs typeface="Courier New" pitchFamily="49" charset="0"/>
              </a:rPr>
              <a:t> (</a:t>
            </a:r>
            <a:r>
              <a:rPr lang="en-US" sz="2300" b="1" dirty="0">
                <a:solidFill>
                  <a:srgbClr val="C00000"/>
                </a:solidFill>
                <a:latin typeface="Courier New"/>
                <a:cs typeface="Courier New" pitchFamily="49" charset="0"/>
              </a:rPr>
              <a:t>"format"</a:t>
            </a:r>
            <a:r>
              <a:rPr lang="en-US" sz="2300" b="1" dirty="0">
                <a:latin typeface="Courier New"/>
                <a:cs typeface="Courier New" pitchFamily="49" charset="0"/>
              </a:rPr>
              <a:t>, &amp;var1, &amp;var2, …);</a:t>
            </a:r>
          </a:p>
          <a:p>
            <a:pPr>
              <a:lnSpc>
                <a:spcPct val="90000"/>
              </a:lnSpc>
              <a:defRPr/>
            </a:pPr>
            <a:endParaRPr lang="en-US" sz="2300" dirty="0">
              <a:latin typeface="Courier New"/>
              <a:cs typeface="Courier New" pitchFamily="49" charset="0"/>
            </a:endParaRPr>
          </a:p>
          <a:p>
            <a:pPr>
              <a:lnSpc>
                <a:spcPct val="90000"/>
              </a:lnSpc>
              <a:defRPr/>
            </a:pPr>
            <a:r>
              <a:rPr lang="en-US" sz="2300" dirty="0">
                <a:latin typeface="+mj-lt"/>
                <a:cs typeface="Courier New" pitchFamily="49" charset="0"/>
              </a:rPr>
              <a:t>Data types</a:t>
            </a:r>
          </a:p>
          <a:p>
            <a:pPr>
              <a:lnSpc>
                <a:spcPct val="90000"/>
              </a:lnSpc>
              <a:defRPr/>
            </a:pPr>
            <a:endParaRPr lang="en-US" sz="2300" dirty="0">
              <a:latin typeface="+mj-lt"/>
              <a:cs typeface="Courier New" pitchFamily="49" charset="0"/>
            </a:endParaRPr>
          </a:p>
          <a:p>
            <a:pPr>
              <a:lnSpc>
                <a:spcPct val="90000"/>
              </a:lnSpc>
              <a:defRPr/>
            </a:pPr>
            <a:r>
              <a:rPr lang="en-US" sz="2300" dirty="0">
                <a:latin typeface="+mj-lt"/>
                <a:cs typeface="Courier New" pitchFamily="49" charset="0"/>
              </a:rPr>
              <a:t>Addresses</a:t>
            </a:r>
          </a:p>
          <a:p>
            <a:pPr>
              <a:lnSpc>
                <a:spcPct val="90000"/>
              </a:lnSpc>
              <a:defRPr/>
            </a:pPr>
            <a:endParaRPr lang="en-US" sz="2100" dirty="0">
              <a:latin typeface="Courier New"/>
              <a:cs typeface="Courier New" pitchFamily="49" charset="0"/>
            </a:endParaRPr>
          </a:p>
          <a:p>
            <a:endParaRPr lang="en-US" sz="2500" dirty="0"/>
          </a:p>
        </p:txBody>
      </p:sp>
      <p:sp>
        <p:nvSpPr>
          <p:cNvPr id="12" name="Content Placeholder 3">
            <a:extLst>
              <a:ext uri="{FF2B5EF4-FFF2-40B4-BE49-F238E27FC236}">
                <a16:creationId xmlns:a16="http://schemas.microsoft.com/office/drawing/2014/main" id="{63EA4D80-0B9A-41D1-9552-1C074DF3B43A}"/>
              </a:ext>
            </a:extLst>
          </p:cNvPr>
          <p:cNvSpPr txBox="1">
            <a:spLocks/>
          </p:cNvSpPr>
          <p:nvPr/>
        </p:nvSpPr>
        <p:spPr>
          <a:xfrm>
            <a:off x="4302244" y="1705963"/>
            <a:ext cx="4433195" cy="2121161"/>
          </a:xfrm>
          <a:prstGeom prst="rect">
            <a:avLst/>
          </a:prstGeom>
          <a:solidFill>
            <a:schemeClr val="accent1">
              <a:lumMod val="20000"/>
              <a:lumOff val="80000"/>
            </a:schemeClr>
          </a:solidFill>
        </p:spPr>
        <p:txBody>
          <a:bodyPr>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latin typeface="Courier New" pitchFamily="49" charset="0"/>
                <a:cs typeface="Courier New" pitchFamily="49" charset="0"/>
              </a:rPr>
              <a:t>#include &lt;</a:t>
            </a:r>
            <a:r>
              <a:rPr lang="en-US" sz="1600" b="1" dirty="0" err="1">
                <a:latin typeface="Courier New" pitchFamily="49" charset="0"/>
                <a:cs typeface="Courier New" pitchFamily="49" charset="0"/>
              </a:rPr>
              <a:t>stdio.h</a:t>
            </a:r>
            <a:r>
              <a:rPr lang="en-US" sz="1600" b="1" dirty="0">
                <a:latin typeface="Courier New" pitchFamily="49" charset="0"/>
                <a:cs typeface="Courier New" pitchFamily="49" charset="0"/>
              </a:rPr>
              <a:t>&gt;</a:t>
            </a:r>
          </a:p>
          <a:p>
            <a:pPr marL="0" indent="0">
              <a:buNone/>
            </a:pPr>
            <a:r>
              <a:rPr lang="en-US" sz="1600" b="1" dirty="0">
                <a:latin typeface="Courier New" pitchFamily="49" charset="0"/>
                <a:cs typeface="Courier New" pitchFamily="49" charset="0"/>
              </a:rPr>
              <a:t>…</a:t>
            </a:r>
          </a:p>
          <a:p>
            <a:pPr marL="0" indent="0">
              <a:buNone/>
            </a:pPr>
            <a:r>
              <a:rPr lang="en-US" sz="1600" b="1" dirty="0">
                <a:latin typeface="Courier New" pitchFamily="49" charset="0"/>
                <a:cs typeface="Courier New" pitchFamily="49" charset="0"/>
              </a:rPr>
              <a:t>float a;</a:t>
            </a:r>
          </a:p>
          <a:p>
            <a:pPr marL="0" indent="0">
              <a:buNone/>
            </a:pP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b;</a:t>
            </a:r>
          </a:p>
          <a:p>
            <a:pPr marL="0" indent="0">
              <a:buNone/>
            </a:pP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("Please enter a and b: ");</a:t>
            </a:r>
          </a:p>
          <a:p>
            <a:pPr marL="0" indent="0">
              <a:buNone/>
            </a:pPr>
            <a:r>
              <a:rPr lang="en-US" sz="1600" b="1" dirty="0" err="1">
                <a:latin typeface="Courier New" pitchFamily="49" charset="0"/>
                <a:cs typeface="Courier New" pitchFamily="49" charset="0"/>
              </a:rPr>
              <a:t>scanf</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f%i</a:t>
            </a:r>
            <a:r>
              <a:rPr lang="en-US" sz="1600" b="1" dirty="0">
                <a:latin typeface="Courier New" pitchFamily="49" charset="0"/>
                <a:cs typeface="Courier New" pitchFamily="49" charset="0"/>
              </a:rPr>
              <a:t>",&amp;a,&amp;b);</a:t>
            </a:r>
          </a:p>
          <a:p>
            <a:pPr marL="0" indent="0">
              <a:buNone/>
            </a:pP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 is %.2f\</a:t>
            </a:r>
            <a:r>
              <a:rPr lang="en-US" sz="1600" b="1" dirty="0" err="1">
                <a:latin typeface="Courier New" pitchFamily="49" charset="0"/>
                <a:cs typeface="Courier New" pitchFamily="49" charset="0"/>
              </a:rPr>
              <a:t>nb</a:t>
            </a:r>
            <a:r>
              <a:rPr lang="en-US" sz="1600" b="1" dirty="0">
                <a:latin typeface="Courier New" pitchFamily="49" charset="0"/>
                <a:cs typeface="Courier New" pitchFamily="49" charset="0"/>
              </a:rPr>
              <a:t> is %d",</a:t>
            </a:r>
            <a:r>
              <a:rPr lang="en-US" sz="1600" b="1" dirty="0" err="1">
                <a:latin typeface="Courier New" pitchFamily="49" charset="0"/>
                <a:cs typeface="Courier New" pitchFamily="49" charset="0"/>
              </a:rPr>
              <a:t>a,b</a:t>
            </a:r>
            <a:r>
              <a:rPr lang="en-US" sz="1600" b="1" dirty="0">
                <a:latin typeface="Courier New" pitchFamily="49" charset="0"/>
                <a:cs typeface="Courier New" pitchFamily="49" charset="0"/>
              </a:rPr>
              <a:t>);</a:t>
            </a:r>
          </a:p>
          <a:p>
            <a:pPr marL="0" indent="0">
              <a:buNone/>
            </a:pPr>
            <a:r>
              <a:rPr lang="en-US" sz="1600" b="1" dirty="0">
                <a:latin typeface="Courier New" pitchFamily="49" charset="0"/>
                <a:cs typeface="Courier New" pitchFamily="49" charset="0"/>
              </a:rPr>
              <a:t>…</a:t>
            </a:r>
          </a:p>
        </p:txBody>
      </p:sp>
    </p:spTree>
    <p:extLst>
      <p:ext uri="{BB962C8B-B14F-4D97-AF65-F5344CB8AC3E}">
        <p14:creationId xmlns:p14="http://schemas.microsoft.com/office/powerpoint/2010/main" val="328985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lstStyle/>
          <a:p>
            <a:r>
              <a:rPr lang="en-US" sz="2400" b="1" dirty="0" err="1">
                <a:latin typeface="Courier New" pitchFamily="49" charset="0"/>
                <a:cs typeface="Courier New" pitchFamily="49" charset="0"/>
              </a:rPr>
              <a:t>getchar</a:t>
            </a:r>
            <a:r>
              <a:rPr lang="en-US" sz="2400" b="1" dirty="0">
                <a:latin typeface="Courier New" pitchFamily="49" charset="0"/>
                <a:cs typeface="Courier New" pitchFamily="49" charset="0"/>
              </a:rPr>
              <a:t>()</a:t>
            </a:r>
          </a:p>
          <a:p>
            <a:endParaRPr lang="en-US" sz="2400" b="1" dirty="0">
              <a:latin typeface="Courier New" pitchFamily="49" charset="0"/>
              <a:cs typeface="Courier New" pitchFamily="49" charset="0"/>
            </a:endParaRPr>
          </a:p>
          <a:p>
            <a:r>
              <a:rPr lang="en-US" sz="2400" b="1" dirty="0" err="1">
                <a:latin typeface="Courier New" pitchFamily="49" charset="0"/>
                <a:cs typeface="Courier New" pitchFamily="49" charset="0"/>
              </a:rPr>
              <a:t>putchar</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var</a:t>
            </a:r>
            <a:r>
              <a:rPr lang="en-US" sz="2400" b="1" dirty="0">
                <a:latin typeface="Courier New" pitchFamily="49" charset="0"/>
                <a:cs typeface="Courier New" pitchFamily="49" charset="0"/>
              </a:rPr>
              <a:t>)</a:t>
            </a:r>
          </a:p>
          <a:p>
            <a:endParaRPr lang="en-US" sz="2400" dirty="0">
              <a:latin typeface="Courier New" pitchFamily="49" charset="0"/>
              <a:cs typeface="Courier New" pitchFamily="49" charset="0"/>
            </a:endParaRPr>
          </a:p>
          <a:p>
            <a:r>
              <a:rPr lang="en-US" sz="2400" b="1" dirty="0" err="1">
                <a:latin typeface="Courier New" charset="0"/>
                <a:ea typeface="Courier New" charset="0"/>
                <a:cs typeface="Courier New" charset="0"/>
              </a:rPr>
              <a:t>stdin</a:t>
            </a:r>
            <a:r>
              <a:rPr lang="en-US" sz="2400" dirty="0">
                <a:cs typeface="Courier New" pitchFamily="49" charset="0"/>
              </a:rPr>
              <a:t>/</a:t>
            </a:r>
            <a:r>
              <a:rPr lang="en-US" sz="2400" b="1" dirty="0" err="1">
                <a:latin typeface="Courier New" charset="0"/>
                <a:ea typeface="Courier New" charset="0"/>
                <a:cs typeface="Courier New" charset="0"/>
              </a:rPr>
              <a:t>stdout</a:t>
            </a:r>
            <a:r>
              <a:rPr lang="en-US" sz="2400" dirty="0">
                <a:cs typeface="Courier New" pitchFamily="49" charset="0"/>
              </a:rPr>
              <a:t> only</a:t>
            </a:r>
          </a:p>
          <a:p>
            <a:endParaRPr lang="en-US" sz="2300" dirty="0">
              <a:latin typeface="+mj-lt"/>
              <a:cs typeface="Courier New" pitchFamily="49" charset="0"/>
            </a:endParaRPr>
          </a:p>
        </p:txBody>
      </p:sp>
      <p:sp>
        <p:nvSpPr>
          <p:cNvPr id="2" name="Title 1"/>
          <p:cNvSpPr>
            <a:spLocks noGrp="1"/>
          </p:cNvSpPr>
          <p:nvPr>
            <p:ph type="title"/>
          </p:nvPr>
        </p:nvSpPr>
        <p:spPr/>
        <p:txBody>
          <a:bodyPr/>
          <a:lstStyle/>
          <a:p>
            <a:r>
              <a:rPr lang="en-US" dirty="0"/>
              <a:t>Character I/O – Option 1</a:t>
            </a:r>
          </a:p>
        </p:txBody>
      </p:sp>
      <p:sp>
        <p:nvSpPr>
          <p:cNvPr id="8" name="Content Placeholder 3"/>
          <p:cNvSpPr txBox="1">
            <a:spLocks/>
          </p:cNvSpPr>
          <p:nvPr/>
        </p:nvSpPr>
        <p:spPr>
          <a:xfrm>
            <a:off x="4302243" y="1578015"/>
            <a:ext cx="4433195" cy="2121161"/>
          </a:xfrm>
          <a:prstGeom prst="rect">
            <a:avLst/>
          </a:prstGeom>
          <a:solidFill>
            <a:schemeClr val="accent1">
              <a:lumMod val="20000"/>
              <a:lumOff val="80000"/>
            </a:schemeClr>
          </a:solidFill>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latin typeface="Courier New" pitchFamily="49" charset="0"/>
                <a:cs typeface="Courier New" pitchFamily="49" charset="0"/>
              </a:rPr>
              <a:t>#include &lt;</a:t>
            </a:r>
            <a:r>
              <a:rPr lang="en-US" sz="1600" b="1" dirty="0" err="1">
                <a:latin typeface="Courier New" pitchFamily="49" charset="0"/>
                <a:cs typeface="Courier New" pitchFamily="49" charset="0"/>
              </a:rPr>
              <a:t>stdio.h</a:t>
            </a:r>
            <a:r>
              <a:rPr lang="en-US" sz="1600" b="1" dirty="0">
                <a:latin typeface="Courier New" pitchFamily="49" charset="0"/>
                <a:cs typeface="Courier New" pitchFamily="49" charset="0"/>
              </a:rPr>
              <a:t>&gt;</a:t>
            </a:r>
          </a:p>
          <a:p>
            <a:pPr marL="0" indent="0">
              <a:buNone/>
            </a:pPr>
            <a:r>
              <a:rPr lang="en-US" sz="1600" b="1" dirty="0">
                <a:latin typeface="Courier New" pitchFamily="49" charset="0"/>
                <a:cs typeface="Courier New" pitchFamily="49" charset="0"/>
              </a:rPr>
              <a:t>…</a:t>
            </a:r>
          </a:p>
          <a:p>
            <a:pPr marL="0" indent="0">
              <a:buNone/>
            </a:pPr>
            <a:r>
              <a:rPr lang="en-US" sz="1600" b="1" dirty="0">
                <a:latin typeface="Courier New" pitchFamily="49" charset="0"/>
                <a:cs typeface="Courier New" pitchFamily="49" charset="0"/>
              </a:rPr>
              <a:t>char potato;</a:t>
            </a:r>
          </a:p>
          <a:p>
            <a:pPr marL="0" indent="0">
              <a:buNone/>
            </a:pP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("Enter a character: ");</a:t>
            </a:r>
          </a:p>
          <a:p>
            <a:pPr marL="0" indent="0">
              <a:buNone/>
            </a:pPr>
            <a:r>
              <a:rPr lang="en-US" sz="1600" b="1" dirty="0">
                <a:latin typeface="Courier New" pitchFamily="49" charset="0"/>
                <a:cs typeface="Courier New" pitchFamily="49" charset="0"/>
              </a:rPr>
              <a:t>potato = </a:t>
            </a:r>
            <a:r>
              <a:rPr lang="en-US" sz="1600" b="1" dirty="0" err="1">
                <a:latin typeface="Courier New" pitchFamily="49" charset="0"/>
                <a:cs typeface="Courier New" pitchFamily="49" charset="0"/>
              </a:rPr>
              <a:t>getchar</a:t>
            </a:r>
            <a:r>
              <a:rPr lang="en-US" sz="1600" b="1" dirty="0">
                <a:latin typeface="Courier New" pitchFamily="49" charset="0"/>
                <a:cs typeface="Courier New" pitchFamily="49" charset="0"/>
              </a:rPr>
              <a:t>();</a:t>
            </a:r>
          </a:p>
          <a:p>
            <a:pPr marL="0" indent="0">
              <a:buNone/>
            </a:pPr>
            <a:r>
              <a:rPr lang="en-US" sz="1600" b="1" dirty="0" err="1">
                <a:latin typeface="Courier New" pitchFamily="49" charset="0"/>
                <a:cs typeface="Courier New" pitchFamily="49" charset="0"/>
              </a:rPr>
              <a:t>putchar</a:t>
            </a:r>
            <a:r>
              <a:rPr lang="en-US" sz="1600" b="1" dirty="0">
                <a:latin typeface="Courier New" pitchFamily="49" charset="0"/>
                <a:cs typeface="Courier New" pitchFamily="49" charset="0"/>
              </a:rPr>
              <a:t>(potato);</a:t>
            </a:r>
          </a:p>
          <a:p>
            <a:pPr marL="0" indent="0">
              <a:buNone/>
            </a:pPr>
            <a:r>
              <a:rPr lang="en-US" sz="1600" b="1" dirty="0">
                <a:latin typeface="Courier New" pitchFamily="49" charset="0"/>
                <a:cs typeface="Courier New" pitchFamily="49" charset="0"/>
              </a:rPr>
              <a:t>…</a:t>
            </a:r>
          </a:p>
        </p:txBody>
      </p:sp>
      <p:sp>
        <p:nvSpPr>
          <p:cNvPr id="9" name="Content Placeholder 3"/>
          <p:cNvSpPr txBox="1">
            <a:spLocks/>
          </p:cNvSpPr>
          <p:nvPr/>
        </p:nvSpPr>
        <p:spPr>
          <a:xfrm>
            <a:off x="4302243" y="3699176"/>
            <a:ext cx="4433195" cy="1122393"/>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500" b="1" dirty="0">
                <a:latin typeface="Courier New" pitchFamily="49" charset="0"/>
                <a:cs typeface="Courier New" pitchFamily="49" charset="0"/>
              </a:rPr>
              <a:t>&gt;&gt;Enter a character: q</a:t>
            </a:r>
          </a:p>
          <a:p>
            <a:pPr marL="0" indent="0">
              <a:buNone/>
              <a:tabLst>
                <a:tab pos="1889125" algn="ctr"/>
              </a:tabLst>
            </a:pPr>
            <a:r>
              <a:rPr lang="en-US" sz="1500" b="1" dirty="0">
                <a:latin typeface="Courier New" pitchFamily="49" charset="0"/>
                <a:cs typeface="Courier New" pitchFamily="49" charset="0"/>
              </a:rPr>
              <a:t>q</a:t>
            </a:r>
          </a:p>
        </p:txBody>
      </p:sp>
      <p:sp>
        <p:nvSpPr>
          <p:cNvPr id="4" name="Date Placeholder 3"/>
          <p:cNvSpPr>
            <a:spLocks noGrp="1"/>
          </p:cNvSpPr>
          <p:nvPr>
            <p:ph type="dt" sz="half" idx="14"/>
          </p:nvPr>
        </p:nvSpPr>
        <p:spPr/>
        <p:txBody>
          <a:bodyPr/>
          <a:lstStyle/>
          <a:p>
            <a:r>
              <a:rPr lang="en-US"/>
              <a:t>10/14/21</a:t>
            </a:r>
          </a:p>
        </p:txBody>
      </p:sp>
      <p:sp>
        <p:nvSpPr>
          <p:cNvPr id="5" name="Footer Placeholder 4"/>
          <p:cNvSpPr>
            <a:spLocks noGrp="1"/>
          </p:cNvSpPr>
          <p:nvPr>
            <p:ph type="ftr" sz="quarter" idx="15"/>
          </p:nvPr>
        </p:nvSpPr>
        <p:spPr/>
        <p:txBody>
          <a:bodyPr/>
          <a:lstStyle/>
          <a:p>
            <a:r>
              <a:rPr lang="en-US"/>
              <a:t>1.07</a:t>
            </a:r>
          </a:p>
        </p:txBody>
      </p:sp>
      <p:sp>
        <p:nvSpPr>
          <p:cNvPr id="6" name="Slide Number Placeholder 5"/>
          <p:cNvSpPr>
            <a:spLocks noGrp="1"/>
          </p:cNvSpPr>
          <p:nvPr>
            <p:ph type="sldNum" sz="quarter" idx="16"/>
          </p:nvPr>
        </p:nvSpPr>
        <p:spPr/>
        <p:txBody>
          <a:bodyPr/>
          <a:lstStyle/>
          <a:p>
            <a:fld id="{8DC4E404-7971-4064-931A-7E17C4625BB1}" type="slidenum">
              <a:rPr lang="en-US" smtClean="0"/>
              <a:t>11</a:t>
            </a:fld>
            <a:endParaRPr lang="en-US"/>
          </a:p>
        </p:txBody>
      </p:sp>
    </p:spTree>
    <p:extLst>
      <p:ext uri="{BB962C8B-B14F-4D97-AF65-F5344CB8AC3E}">
        <p14:creationId xmlns:p14="http://schemas.microsoft.com/office/powerpoint/2010/main" val="3096268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3663722" cy="3718944"/>
          </a:xfrm>
        </p:spPr>
        <p:txBody>
          <a:bodyPr>
            <a:normAutofit/>
          </a:bodyPr>
          <a:lstStyle/>
          <a:p>
            <a:r>
              <a:rPr lang="en-US" sz="2400" b="1" dirty="0" err="1">
                <a:latin typeface="Courier New" pitchFamily="49" charset="0"/>
                <a:cs typeface="Courier New" pitchFamily="49" charset="0"/>
              </a:rPr>
              <a:t>getc</a:t>
            </a:r>
            <a:r>
              <a:rPr lang="en-US" sz="2400" b="1" dirty="0">
                <a:latin typeface="Courier New" pitchFamily="49" charset="0"/>
                <a:cs typeface="Courier New" pitchFamily="49" charset="0"/>
              </a:rPr>
              <a:t>(FILE *)</a:t>
            </a:r>
          </a:p>
          <a:p>
            <a:endParaRPr lang="en-US" b="1" dirty="0">
              <a:latin typeface="Courier New" pitchFamily="49" charset="0"/>
              <a:cs typeface="Courier New" pitchFamily="49" charset="0"/>
            </a:endParaRPr>
          </a:p>
          <a:p>
            <a:r>
              <a:rPr lang="en-US" sz="2400" b="1" dirty="0" err="1">
                <a:latin typeface="Courier New" pitchFamily="49" charset="0"/>
                <a:cs typeface="Courier New" pitchFamily="49" charset="0"/>
              </a:rPr>
              <a:t>putc</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var,FILE</a:t>
            </a:r>
            <a:r>
              <a:rPr lang="en-US" sz="2400" b="1" dirty="0">
                <a:latin typeface="Courier New" pitchFamily="49" charset="0"/>
                <a:cs typeface="Courier New" pitchFamily="49" charset="0"/>
              </a:rPr>
              <a:t> *)</a:t>
            </a:r>
          </a:p>
          <a:p>
            <a:endParaRPr lang="en-US" dirty="0">
              <a:latin typeface="Courier New" pitchFamily="49" charset="0"/>
              <a:cs typeface="Courier New" pitchFamily="49" charset="0"/>
            </a:endParaRPr>
          </a:p>
          <a:p>
            <a:r>
              <a:rPr lang="en-US" b="1" dirty="0" err="1">
                <a:latin typeface="Courier New" charset="0"/>
                <a:ea typeface="Courier New" charset="0"/>
                <a:cs typeface="Courier New" charset="0"/>
              </a:rPr>
              <a:t>stdin</a:t>
            </a:r>
            <a:r>
              <a:rPr lang="en-US" dirty="0">
                <a:latin typeface="+mj-lt"/>
                <a:cs typeface="Courier New" pitchFamily="49" charset="0"/>
              </a:rPr>
              <a:t>/</a:t>
            </a:r>
            <a:r>
              <a:rPr lang="en-US" b="1" dirty="0" err="1">
                <a:latin typeface="Courier New" charset="0"/>
                <a:ea typeface="Courier New" charset="0"/>
                <a:cs typeface="Courier New" charset="0"/>
              </a:rPr>
              <a:t>stdout</a:t>
            </a:r>
            <a:r>
              <a:rPr lang="en-US" dirty="0">
                <a:latin typeface="+mj-lt"/>
                <a:cs typeface="Courier New" pitchFamily="49" charset="0"/>
              </a:rPr>
              <a:t> and/or files</a:t>
            </a:r>
          </a:p>
        </p:txBody>
      </p:sp>
      <p:sp>
        <p:nvSpPr>
          <p:cNvPr id="2" name="Title 1"/>
          <p:cNvSpPr>
            <a:spLocks noGrp="1"/>
          </p:cNvSpPr>
          <p:nvPr>
            <p:ph type="title"/>
          </p:nvPr>
        </p:nvSpPr>
        <p:spPr/>
        <p:txBody>
          <a:bodyPr/>
          <a:lstStyle/>
          <a:p>
            <a:r>
              <a:rPr lang="en-US" dirty="0"/>
              <a:t>Character I/O – Option 2</a:t>
            </a:r>
          </a:p>
        </p:txBody>
      </p:sp>
      <p:sp>
        <p:nvSpPr>
          <p:cNvPr id="8" name="Content Placeholder 3"/>
          <p:cNvSpPr txBox="1">
            <a:spLocks/>
          </p:cNvSpPr>
          <p:nvPr/>
        </p:nvSpPr>
        <p:spPr>
          <a:xfrm>
            <a:off x="4302243" y="1578015"/>
            <a:ext cx="4433195" cy="2121161"/>
          </a:xfrm>
          <a:prstGeom prst="rect">
            <a:avLst/>
          </a:prstGeom>
          <a:solidFill>
            <a:schemeClr val="accent1">
              <a:lumMod val="20000"/>
              <a:lumOff val="80000"/>
            </a:schemeClr>
          </a:solidFill>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latin typeface="Courier New" pitchFamily="49" charset="0"/>
                <a:cs typeface="Courier New" pitchFamily="49" charset="0"/>
              </a:rPr>
              <a:t>#include &lt;</a:t>
            </a:r>
            <a:r>
              <a:rPr lang="en-US" sz="1600" b="1" dirty="0" err="1">
                <a:latin typeface="Courier New" pitchFamily="49" charset="0"/>
                <a:cs typeface="Courier New" pitchFamily="49" charset="0"/>
              </a:rPr>
              <a:t>stdio.h</a:t>
            </a:r>
            <a:r>
              <a:rPr lang="en-US" sz="1600" b="1" dirty="0">
                <a:latin typeface="Courier New" pitchFamily="49" charset="0"/>
                <a:cs typeface="Courier New" pitchFamily="49" charset="0"/>
              </a:rPr>
              <a:t>&gt;</a:t>
            </a:r>
          </a:p>
          <a:p>
            <a:pPr marL="0" indent="0">
              <a:buNone/>
            </a:pPr>
            <a:r>
              <a:rPr lang="en-US" sz="1600" b="1" dirty="0">
                <a:latin typeface="Courier New" pitchFamily="49" charset="0"/>
                <a:cs typeface="Courier New" pitchFamily="49" charset="0"/>
              </a:rPr>
              <a:t>…</a:t>
            </a:r>
          </a:p>
          <a:p>
            <a:pPr marL="0" indent="0">
              <a:buNone/>
            </a:pPr>
            <a:r>
              <a:rPr lang="en-US" sz="1600" b="1" dirty="0">
                <a:latin typeface="Courier New" pitchFamily="49" charset="0"/>
                <a:cs typeface="Courier New" pitchFamily="49" charset="0"/>
              </a:rPr>
              <a:t>char potato;</a:t>
            </a:r>
          </a:p>
          <a:p>
            <a:pPr marL="0" indent="0">
              <a:buNone/>
            </a:pP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("Enter a character: ");</a:t>
            </a:r>
          </a:p>
          <a:p>
            <a:pPr marL="0" indent="0">
              <a:buNone/>
            </a:pPr>
            <a:r>
              <a:rPr lang="en-US" sz="1600" b="1" dirty="0">
                <a:latin typeface="Courier New" pitchFamily="49" charset="0"/>
                <a:cs typeface="Courier New" pitchFamily="49" charset="0"/>
              </a:rPr>
              <a:t>potato = </a:t>
            </a:r>
            <a:r>
              <a:rPr lang="en-US" sz="1600" b="1" dirty="0" err="1">
                <a:latin typeface="Courier New" pitchFamily="49" charset="0"/>
                <a:cs typeface="Courier New" pitchFamily="49" charset="0"/>
              </a:rPr>
              <a:t>getc</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stdin</a:t>
            </a:r>
            <a:r>
              <a:rPr lang="en-US" sz="1600" b="1" dirty="0">
                <a:latin typeface="Courier New" pitchFamily="49" charset="0"/>
                <a:cs typeface="Courier New" pitchFamily="49" charset="0"/>
              </a:rPr>
              <a:t>);</a:t>
            </a:r>
          </a:p>
          <a:p>
            <a:pPr marL="0" indent="0">
              <a:buNone/>
            </a:pPr>
            <a:r>
              <a:rPr lang="en-US" sz="1600" b="1" dirty="0" err="1">
                <a:latin typeface="Courier New" pitchFamily="49" charset="0"/>
                <a:cs typeface="Courier New" pitchFamily="49" charset="0"/>
              </a:rPr>
              <a:t>putc</a:t>
            </a:r>
            <a:r>
              <a:rPr lang="en-US" sz="1600" b="1" dirty="0">
                <a:latin typeface="Courier New" pitchFamily="49" charset="0"/>
                <a:cs typeface="Courier New" pitchFamily="49" charset="0"/>
              </a:rPr>
              <a:t>(potato, </a:t>
            </a:r>
            <a:r>
              <a:rPr lang="en-US" sz="1600" b="1" dirty="0" err="1">
                <a:latin typeface="Courier New" pitchFamily="49" charset="0"/>
                <a:cs typeface="Courier New" pitchFamily="49" charset="0"/>
              </a:rPr>
              <a:t>stdout</a:t>
            </a:r>
            <a:r>
              <a:rPr lang="en-US" sz="1600" b="1" dirty="0">
                <a:latin typeface="Courier New" pitchFamily="49" charset="0"/>
                <a:cs typeface="Courier New" pitchFamily="49" charset="0"/>
              </a:rPr>
              <a:t>);</a:t>
            </a:r>
          </a:p>
          <a:p>
            <a:pPr marL="0" indent="0">
              <a:buNone/>
            </a:pPr>
            <a:r>
              <a:rPr lang="en-US" sz="1600" b="1" dirty="0">
                <a:latin typeface="Courier New" pitchFamily="49" charset="0"/>
                <a:cs typeface="Courier New" pitchFamily="49" charset="0"/>
              </a:rPr>
              <a:t>…</a:t>
            </a:r>
          </a:p>
        </p:txBody>
      </p:sp>
      <p:sp>
        <p:nvSpPr>
          <p:cNvPr id="9" name="Content Placeholder 3"/>
          <p:cNvSpPr txBox="1">
            <a:spLocks/>
          </p:cNvSpPr>
          <p:nvPr/>
        </p:nvSpPr>
        <p:spPr>
          <a:xfrm>
            <a:off x="4302243" y="3699176"/>
            <a:ext cx="4433195" cy="1122393"/>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500" b="1" dirty="0">
                <a:latin typeface="Courier New" pitchFamily="49" charset="0"/>
                <a:cs typeface="Courier New" pitchFamily="49" charset="0"/>
              </a:rPr>
              <a:t>&gt;&gt;Enter a character: q</a:t>
            </a:r>
          </a:p>
          <a:p>
            <a:pPr marL="0" indent="0">
              <a:buNone/>
              <a:tabLst>
                <a:tab pos="1889125" algn="ctr"/>
              </a:tabLst>
            </a:pPr>
            <a:r>
              <a:rPr lang="en-US" sz="1500" b="1" dirty="0">
                <a:latin typeface="Courier New" pitchFamily="49" charset="0"/>
                <a:cs typeface="Courier New" pitchFamily="49" charset="0"/>
              </a:rPr>
              <a:t>q</a:t>
            </a:r>
          </a:p>
        </p:txBody>
      </p:sp>
      <p:sp>
        <p:nvSpPr>
          <p:cNvPr id="4" name="Date Placeholder 3"/>
          <p:cNvSpPr>
            <a:spLocks noGrp="1"/>
          </p:cNvSpPr>
          <p:nvPr>
            <p:ph type="dt" sz="half" idx="14"/>
          </p:nvPr>
        </p:nvSpPr>
        <p:spPr/>
        <p:txBody>
          <a:bodyPr/>
          <a:lstStyle/>
          <a:p>
            <a:r>
              <a:rPr lang="en-US"/>
              <a:t>10/14/21</a:t>
            </a:r>
          </a:p>
        </p:txBody>
      </p:sp>
      <p:sp>
        <p:nvSpPr>
          <p:cNvPr id="5" name="Footer Placeholder 4"/>
          <p:cNvSpPr>
            <a:spLocks noGrp="1"/>
          </p:cNvSpPr>
          <p:nvPr>
            <p:ph type="ftr" sz="quarter" idx="15"/>
          </p:nvPr>
        </p:nvSpPr>
        <p:spPr/>
        <p:txBody>
          <a:bodyPr/>
          <a:lstStyle/>
          <a:p>
            <a:r>
              <a:rPr lang="en-US"/>
              <a:t>1.07</a:t>
            </a:r>
          </a:p>
        </p:txBody>
      </p:sp>
      <p:sp>
        <p:nvSpPr>
          <p:cNvPr id="6" name="Slide Number Placeholder 5"/>
          <p:cNvSpPr>
            <a:spLocks noGrp="1"/>
          </p:cNvSpPr>
          <p:nvPr>
            <p:ph type="sldNum" sz="quarter" idx="16"/>
          </p:nvPr>
        </p:nvSpPr>
        <p:spPr/>
        <p:txBody>
          <a:bodyPr/>
          <a:lstStyle/>
          <a:p>
            <a:fld id="{8DC4E404-7971-4064-931A-7E17C4625BB1}" type="slidenum">
              <a:rPr lang="en-US" smtClean="0"/>
              <a:t>12</a:t>
            </a:fld>
            <a:endParaRPr lang="en-US"/>
          </a:p>
        </p:txBody>
      </p:sp>
    </p:spTree>
    <p:extLst>
      <p:ext uri="{BB962C8B-B14F-4D97-AF65-F5344CB8AC3E}">
        <p14:creationId xmlns:p14="http://schemas.microsoft.com/office/powerpoint/2010/main" val="1481124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normAutofit/>
          </a:bodyPr>
          <a:lstStyle/>
          <a:p>
            <a:pPr marL="0" indent="0">
              <a:buNone/>
            </a:pPr>
            <a:endParaRPr lang="en-US" sz="2500" b="1" dirty="0"/>
          </a:p>
          <a:p>
            <a:pPr marL="0" indent="0" algn="ctr">
              <a:buNone/>
            </a:pPr>
            <a:r>
              <a:rPr lang="en-US" sz="2500" b="1" dirty="0"/>
              <a:t>A POINTER </a:t>
            </a:r>
          </a:p>
          <a:p>
            <a:pPr marL="0" indent="0" algn="ctr">
              <a:buNone/>
            </a:pPr>
            <a:r>
              <a:rPr lang="en-US" sz="2500" b="1" dirty="0"/>
              <a:t>is a VARIABLE </a:t>
            </a:r>
          </a:p>
          <a:p>
            <a:pPr marL="0" indent="0" algn="ctr">
              <a:buNone/>
            </a:pPr>
            <a:r>
              <a:rPr lang="en-US" sz="2500" b="1" dirty="0"/>
              <a:t>that has as its VALUE </a:t>
            </a:r>
          </a:p>
          <a:p>
            <a:pPr marL="0" indent="0" algn="ctr">
              <a:buNone/>
            </a:pPr>
            <a:r>
              <a:rPr lang="en-US" sz="2500" b="1" dirty="0"/>
              <a:t>the ADDRESS</a:t>
            </a:r>
          </a:p>
          <a:p>
            <a:pPr marL="0" indent="0" algn="ctr">
              <a:buNone/>
            </a:pPr>
            <a:r>
              <a:rPr lang="en-US" sz="2500" b="1" dirty="0"/>
              <a:t>of another VARIABLE</a:t>
            </a:r>
          </a:p>
        </p:txBody>
      </p:sp>
      <p:sp>
        <p:nvSpPr>
          <p:cNvPr id="2" name="Title 1"/>
          <p:cNvSpPr>
            <a:spLocks noGrp="1"/>
          </p:cNvSpPr>
          <p:nvPr>
            <p:ph type="title"/>
          </p:nvPr>
        </p:nvSpPr>
        <p:spPr>
          <a:xfrm>
            <a:off x="439046" y="877467"/>
            <a:ext cx="8296392" cy="647863"/>
          </a:xfrm>
        </p:spPr>
        <p:txBody>
          <a:bodyPr/>
          <a:lstStyle/>
          <a:p>
            <a:r>
              <a:rPr lang="en-US" dirty="0"/>
              <a:t>Pointers 1.0</a:t>
            </a:r>
          </a:p>
        </p:txBody>
      </p:sp>
      <p:sp>
        <p:nvSpPr>
          <p:cNvPr id="4" name="Date Placeholder 3"/>
          <p:cNvSpPr>
            <a:spLocks noGrp="1"/>
          </p:cNvSpPr>
          <p:nvPr>
            <p:ph type="dt" sz="half" idx="14"/>
          </p:nvPr>
        </p:nvSpPr>
        <p:spPr/>
        <p:txBody>
          <a:bodyPr/>
          <a:lstStyle/>
          <a:p>
            <a:r>
              <a:rPr lang="en-US"/>
              <a:t>10/14/21</a:t>
            </a:r>
          </a:p>
        </p:txBody>
      </p:sp>
      <p:sp>
        <p:nvSpPr>
          <p:cNvPr id="5" name="Footer Placeholder 4"/>
          <p:cNvSpPr>
            <a:spLocks noGrp="1"/>
          </p:cNvSpPr>
          <p:nvPr>
            <p:ph type="ftr" sz="quarter" idx="15"/>
          </p:nvPr>
        </p:nvSpPr>
        <p:spPr/>
        <p:txBody>
          <a:bodyPr/>
          <a:lstStyle/>
          <a:p>
            <a:r>
              <a:rPr lang="en-US"/>
              <a:t>1.07</a:t>
            </a:r>
          </a:p>
        </p:txBody>
      </p:sp>
      <p:sp>
        <p:nvSpPr>
          <p:cNvPr id="6" name="Slide Number Placeholder 5"/>
          <p:cNvSpPr>
            <a:spLocks noGrp="1"/>
          </p:cNvSpPr>
          <p:nvPr>
            <p:ph type="sldNum" sz="quarter" idx="16"/>
          </p:nvPr>
        </p:nvSpPr>
        <p:spPr/>
        <p:txBody>
          <a:bodyPr/>
          <a:lstStyle/>
          <a:p>
            <a:fld id="{8DC4E404-7971-4064-931A-7E17C4625BB1}" type="slidenum">
              <a:rPr lang="en-US" smtClean="0"/>
              <a:t>13</a:t>
            </a:fld>
            <a:endParaRPr lang="en-US"/>
          </a:p>
        </p:txBody>
      </p:sp>
    </p:spTree>
    <p:extLst>
      <p:ext uri="{BB962C8B-B14F-4D97-AF65-F5344CB8AC3E}">
        <p14:creationId xmlns:p14="http://schemas.microsoft.com/office/powerpoint/2010/main" val="2681900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Autofit/>
          </a:bodyPr>
          <a:lstStyle/>
          <a:p>
            <a:r>
              <a:rPr lang="en-US" sz="2500" dirty="0"/>
              <a:t>Must be </a:t>
            </a:r>
            <a:r>
              <a:rPr lang="en-US" sz="2500" dirty="0">
                <a:solidFill>
                  <a:srgbClr val="C00000"/>
                </a:solidFill>
              </a:rPr>
              <a:t>opened </a:t>
            </a:r>
            <a:r>
              <a:rPr lang="en-US" sz="2500" dirty="0"/>
              <a:t>and </a:t>
            </a:r>
            <a:r>
              <a:rPr lang="en-US" sz="2500" dirty="0">
                <a:solidFill>
                  <a:srgbClr val="C00000"/>
                </a:solidFill>
              </a:rPr>
              <a:t>closed</a:t>
            </a:r>
          </a:p>
          <a:p>
            <a:endParaRPr lang="en-US" sz="2500" dirty="0">
              <a:solidFill>
                <a:srgbClr val="C00000"/>
              </a:solidFill>
            </a:endParaRPr>
          </a:p>
          <a:p>
            <a:r>
              <a:rPr lang="en-US" sz="2500" dirty="0"/>
              <a:t>A </a:t>
            </a:r>
            <a:r>
              <a:rPr lang="en-US" sz="2500" dirty="0">
                <a:solidFill>
                  <a:srgbClr val="C00000"/>
                </a:solidFill>
              </a:rPr>
              <a:t>stream </a:t>
            </a:r>
            <a:r>
              <a:rPr lang="en-US" sz="2500" dirty="0"/>
              <a:t>is associated with the file when it’s opened</a:t>
            </a:r>
          </a:p>
          <a:p>
            <a:endParaRPr lang="en-US" sz="2500" dirty="0"/>
          </a:p>
          <a:p>
            <a:r>
              <a:rPr lang="en-US" sz="2500" dirty="0"/>
              <a:t>Successfully opening a file returns a </a:t>
            </a:r>
            <a:r>
              <a:rPr lang="en-US" sz="2500" dirty="0">
                <a:solidFill>
                  <a:srgbClr val="C00000"/>
                </a:solidFill>
              </a:rPr>
              <a:t>pointer</a:t>
            </a:r>
          </a:p>
        </p:txBody>
      </p:sp>
      <p:sp>
        <p:nvSpPr>
          <p:cNvPr id="2" name="Title 1"/>
          <p:cNvSpPr>
            <a:spLocks noGrp="1"/>
          </p:cNvSpPr>
          <p:nvPr>
            <p:ph type="title"/>
          </p:nvPr>
        </p:nvSpPr>
        <p:spPr/>
        <p:txBody>
          <a:bodyPr/>
          <a:lstStyle/>
          <a:p>
            <a:r>
              <a:rPr lang="en-US" dirty="0"/>
              <a:t>Files in C </a:t>
            </a:r>
          </a:p>
        </p:txBody>
      </p:sp>
      <p:sp>
        <p:nvSpPr>
          <p:cNvPr id="4" name="Date Placeholder 3"/>
          <p:cNvSpPr>
            <a:spLocks noGrp="1"/>
          </p:cNvSpPr>
          <p:nvPr>
            <p:ph type="dt" sz="half" idx="14"/>
          </p:nvPr>
        </p:nvSpPr>
        <p:spPr/>
        <p:txBody>
          <a:bodyPr/>
          <a:lstStyle/>
          <a:p>
            <a:r>
              <a:rPr lang="en-US"/>
              <a:t>10/14/21</a:t>
            </a:r>
          </a:p>
        </p:txBody>
      </p:sp>
      <p:sp>
        <p:nvSpPr>
          <p:cNvPr id="5" name="Footer Placeholder 4"/>
          <p:cNvSpPr>
            <a:spLocks noGrp="1"/>
          </p:cNvSpPr>
          <p:nvPr>
            <p:ph type="ftr" sz="quarter" idx="15"/>
          </p:nvPr>
        </p:nvSpPr>
        <p:spPr/>
        <p:txBody>
          <a:bodyPr/>
          <a:lstStyle/>
          <a:p>
            <a:r>
              <a:rPr lang="en-US"/>
              <a:t>1.07</a:t>
            </a:r>
          </a:p>
        </p:txBody>
      </p:sp>
      <p:sp>
        <p:nvSpPr>
          <p:cNvPr id="6" name="Slide Number Placeholder 5"/>
          <p:cNvSpPr>
            <a:spLocks noGrp="1"/>
          </p:cNvSpPr>
          <p:nvPr>
            <p:ph type="sldNum" sz="quarter" idx="16"/>
          </p:nvPr>
        </p:nvSpPr>
        <p:spPr/>
        <p:txBody>
          <a:bodyPr/>
          <a:lstStyle/>
          <a:p>
            <a:fld id="{8DC4E404-7971-4064-931A-7E17C4625BB1}" type="slidenum">
              <a:rPr lang="en-US" smtClean="0"/>
              <a:t>14</a:t>
            </a:fld>
            <a:endParaRPr lang="en-US"/>
          </a:p>
        </p:txBody>
      </p:sp>
    </p:spTree>
    <p:extLst>
      <p:ext uri="{BB962C8B-B14F-4D97-AF65-F5344CB8AC3E}">
        <p14:creationId xmlns:p14="http://schemas.microsoft.com/office/powerpoint/2010/main" val="3208513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3"/>
          </p:nvPr>
        </p:nvSpPr>
        <p:spPr>
          <a:xfrm>
            <a:off x="439046" y="1578015"/>
            <a:ext cx="4219517" cy="3718944"/>
          </a:xfrm>
        </p:spPr>
        <p:txBody>
          <a:bodyPr>
            <a:normAutofit/>
          </a:bodyPr>
          <a:lstStyle/>
          <a:p>
            <a:r>
              <a:rPr lang="en-US" dirty="0"/>
              <a:t>Declaring variables</a:t>
            </a:r>
          </a:p>
          <a:p>
            <a:pPr lvl="2"/>
            <a:r>
              <a:rPr lang="en-US" sz="2100" b="1" dirty="0" err="1">
                <a:latin typeface="Courier New" charset="0"/>
                <a:ea typeface="Courier New" charset="0"/>
                <a:cs typeface="Courier New" charset="0"/>
              </a:rPr>
              <a:t>int</a:t>
            </a:r>
            <a:r>
              <a:rPr lang="en-US" sz="2100" dirty="0"/>
              <a:t>, </a:t>
            </a:r>
            <a:r>
              <a:rPr lang="en-US" sz="2100" b="1" dirty="0">
                <a:latin typeface="Courier New" charset="0"/>
                <a:ea typeface="Courier New" charset="0"/>
                <a:cs typeface="Courier New" charset="0"/>
              </a:rPr>
              <a:t>float</a:t>
            </a:r>
            <a:r>
              <a:rPr lang="en-US" sz="2100" dirty="0"/>
              <a:t>, etc.</a:t>
            </a:r>
          </a:p>
          <a:p>
            <a:pPr lvl="2"/>
            <a:endParaRPr lang="en-US" sz="2100" dirty="0"/>
          </a:p>
          <a:p>
            <a:r>
              <a:rPr lang="en-US" dirty="0"/>
              <a:t>Declaring pointers to a file</a:t>
            </a:r>
          </a:p>
          <a:p>
            <a:pPr marL="457200" lvl="1" indent="0">
              <a:buNone/>
            </a:pPr>
            <a:r>
              <a:rPr lang="en-US" sz="2100" b="1" dirty="0">
                <a:latin typeface="Courier New" pitchFamily="49" charset="0"/>
                <a:cs typeface="Courier New" pitchFamily="49" charset="0"/>
              </a:rPr>
              <a:t>FILE *fptr1, *fptr2;</a:t>
            </a:r>
          </a:p>
          <a:p>
            <a:pPr marL="457200" lvl="1" indent="0">
              <a:buNone/>
            </a:pPr>
            <a:endParaRPr lang="en-US" sz="1900" dirty="0">
              <a:latin typeface="Courier New" pitchFamily="49" charset="0"/>
              <a:cs typeface="Courier New" pitchFamily="49" charset="0"/>
            </a:endParaRPr>
          </a:p>
          <a:p>
            <a:endParaRPr lang="en-US" dirty="0"/>
          </a:p>
        </p:txBody>
      </p:sp>
      <p:sp>
        <p:nvSpPr>
          <p:cNvPr id="2" name="Title 1"/>
          <p:cNvSpPr>
            <a:spLocks noGrp="1"/>
          </p:cNvSpPr>
          <p:nvPr>
            <p:ph type="title"/>
          </p:nvPr>
        </p:nvSpPr>
        <p:spPr>
          <a:xfrm>
            <a:off x="439046" y="877467"/>
            <a:ext cx="8296392" cy="647863"/>
          </a:xfrm>
        </p:spPr>
        <p:txBody>
          <a:bodyPr/>
          <a:lstStyle/>
          <a:p>
            <a:r>
              <a:rPr lang="en-US" dirty="0"/>
              <a:t>Declaring Pointer Variables</a:t>
            </a:r>
          </a:p>
        </p:txBody>
      </p:sp>
      <p:sp>
        <p:nvSpPr>
          <p:cNvPr id="9" name="Content Placeholder 3"/>
          <p:cNvSpPr txBox="1">
            <a:spLocks/>
          </p:cNvSpPr>
          <p:nvPr/>
        </p:nvSpPr>
        <p:spPr>
          <a:xfrm>
            <a:off x="4748607" y="1578015"/>
            <a:ext cx="4217424" cy="3148884"/>
          </a:xfrm>
          <a:prstGeom prst="rect">
            <a:avLst/>
          </a:prstGeom>
          <a:solidFill>
            <a:schemeClr val="accent1">
              <a:lumMod val="20000"/>
              <a:lumOff val="80000"/>
            </a:schemeClr>
          </a:solidFill>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latin typeface="Courier New" pitchFamily="49" charset="0"/>
                <a:cs typeface="Courier New" pitchFamily="49" charset="0"/>
              </a:rPr>
              <a:t>#include &lt;</a:t>
            </a:r>
            <a:r>
              <a:rPr lang="en-US" sz="1600" b="1" dirty="0" err="1">
                <a:latin typeface="Courier New" pitchFamily="49" charset="0"/>
                <a:cs typeface="Courier New" pitchFamily="49" charset="0"/>
              </a:rPr>
              <a:t>stdio.h</a:t>
            </a:r>
            <a:r>
              <a:rPr lang="en-US" sz="1600" b="1" dirty="0">
                <a:latin typeface="Courier New" pitchFamily="49" charset="0"/>
                <a:cs typeface="Courier New" pitchFamily="49" charset="0"/>
              </a:rPr>
              <a:t>&gt;</a:t>
            </a:r>
          </a:p>
          <a:p>
            <a:pPr marL="0" indent="0">
              <a:buNone/>
            </a:pPr>
            <a:r>
              <a:rPr lang="en-US" sz="1600" b="1" dirty="0">
                <a:latin typeface="Courier New" pitchFamily="49" charset="0"/>
                <a:cs typeface="Courier New" pitchFamily="49" charset="0"/>
              </a:rPr>
              <a:t>…</a:t>
            </a:r>
          </a:p>
          <a:p>
            <a:pPr marL="0" indent="0">
              <a:buNone/>
            </a:pPr>
            <a:endParaRPr lang="en-US" sz="1600" b="1" dirty="0">
              <a:latin typeface="Courier New" pitchFamily="49" charset="0"/>
              <a:cs typeface="Courier New" pitchFamily="49" charset="0"/>
            </a:endParaRPr>
          </a:p>
          <a:p>
            <a:pPr marL="0" indent="0">
              <a:buNone/>
            </a:pP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bird = 2;</a:t>
            </a:r>
          </a:p>
          <a:p>
            <a:pPr marL="0" indent="0">
              <a:buNone/>
            </a:pPr>
            <a:endParaRPr lang="en-US" sz="1600" b="1" dirty="0">
              <a:latin typeface="Courier New" pitchFamily="49" charset="0"/>
              <a:cs typeface="Courier New" pitchFamily="49" charset="0"/>
            </a:endParaRPr>
          </a:p>
          <a:p>
            <a:pPr marL="0" indent="0">
              <a:buNone/>
            </a:pPr>
            <a:r>
              <a:rPr lang="en-US" sz="1600" b="1" dirty="0">
                <a:latin typeface="Courier New" pitchFamily="49" charset="0"/>
                <a:cs typeface="Courier New" pitchFamily="49" charset="0"/>
              </a:rPr>
              <a:t>float mouse;</a:t>
            </a:r>
          </a:p>
          <a:p>
            <a:pPr marL="0" indent="0">
              <a:buNone/>
            </a:pPr>
            <a:endParaRPr lang="en-US" sz="1600" b="1" dirty="0">
              <a:latin typeface="Courier New" pitchFamily="49" charset="0"/>
              <a:cs typeface="Courier New" pitchFamily="49" charset="0"/>
            </a:endParaRPr>
          </a:p>
          <a:p>
            <a:pPr marL="0" indent="0">
              <a:buNone/>
            </a:pPr>
            <a:r>
              <a:rPr lang="en-US" sz="1600" b="1" dirty="0">
                <a:latin typeface="Courier New" pitchFamily="49" charset="0"/>
                <a:cs typeface="Courier New" pitchFamily="49" charset="0"/>
              </a:rPr>
              <a:t>FILE *</a:t>
            </a:r>
            <a:r>
              <a:rPr lang="en-US" sz="1600" b="1" dirty="0" err="1">
                <a:latin typeface="Courier New" pitchFamily="49" charset="0"/>
                <a:cs typeface="Courier New" pitchFamily="49" charset="0"/>
              </a:rPr>
              <a:t>catptr</a:t>
            </a:r>
            <a:r>
              <a:rPr lang="en-US" sz="1600" b="1" dirty="0">
                <a:latin typeface="Courier New" pitchFamily="49" charset="0"/>
                <a:cs typeface="Courier New" pitchFamily="49" charset="0"/>
              </a:rPr>
              <a:t>;</a:t>
            </a:r>
          </a:p>
          <a:p>
            <a:pPr marL="0" indent="0">
              <a:buNone/>
            </a:pPr>
            <a:endParaRPr lang="en-US" sz="1600" b="1" dirty="0">
              <a:latin typeface="Courier New" pitchFamily="49" charset="0"/>
              <a:cs typeface="Courier New" pitchFamily="49" charset="0"/>
            </a:endParaRPr>
          </a:p>
          <a:p>
            <a:pPr marL="0" indent="0">
              <a:buNone/>
            </a:pPr>
            <a:r>
              <a:rPr lang="en-US" sz="1600" b="1" dirty="0">
                <a:latin typeface="Courier New" pitchFamily="49" charset="0"/>
                <a:cs typeface="Courier New" pitchFamily="49" charset="0"/>
              </a:rPr>
              <a:t>…</a:t>
            </a:r>
          </a:p>
        </p:txBody>
      </p:sp>
      <p:sp>
        <p:nvSpPr>
          <p:cNvPr id="3" name="Date Placeholder 2"/>
          <p:cNvSpPr>
            <a:spLocks noGrp="1"/>
          </p:cNvSpPr>
          <p:nvPr>
            <p:ph type="dt" sz="half" idx="14"/>
          </p:nvPr>
        </p:nvSpPr>
        <p:spPr/>
        <p:txBody>
          <a:bodyPr/>
          <a:lstStyle/>
          <a:p>
            <a:r>
              <a:rPr lang="en-US"/>
              <a:t>10/14/21</a:t>
            </a:r>
          </a:p>
        </p:txBody>
      </p:sp>
      <p:sp>
        <p:nvSpPr>
          <p:cNvPr id="4" name="Footer Placeholder 3"/>
          <p:cNvSpPr>
            <a:spLocks noGrp="1"/>
          </p:cNvSpPr>
          <p:nvPr>
            <p:ph type="ftr" sz="quarter" idx="15"/>
          </p:nvPr>
        </p:nvSpPr>
        <p:spPr/>
        <p:txBody>
          <a:bodyPr/>
          <a:lstStyle/>
          <a:p>
            <a:r>
              <a:rPr lang="en-US"/>
              <a:t>1.07</a:t>
            </a:r>
          </a:p>
        </p:txBody>
      </p:sp>
      <p:sp>
        <p:nvSpPr>
          <p:cNvPr id="5" name="Slide Number Placeholder 4"/>
          <p:cNvSpPr>
            <a:spLocks noGrp="1"/>
          </p:cNvSpPr>
          <p:nvPr>
            <p:ph type="sldNum" sz="quarter" idx="16"/>
          </p:nvPr>
        </p:nvSpPr>
        <p:spPr/>
        <p:txBody>
          <a:bodyPr/>
          <a:lstStyle/>
          <a:p>
            <a:fld id="{8DC4E404-7971-4064-931A-7E17C4625BB1}" type="slidenum">
              <a:rPr lang="en-US" smtClean="0"/>
              <a:t>15</a:t>
            </a:fld>
            <a:endParaRPr lang="en-US"/>
          </a:p>
        </p:txBody>
      </p:sp>
      <p:sp>
        <p:nvSpPr>
          <p:cNvPr id="8" name="Oval 7"/>
          <p:cNvSpPr/>
          <p:nvPr/>
        </p:nvSpPr>
        <p:spPr>
          <a:xfrm>
            <a:off x="5318624" y="3598877"/>
            <a:ext cx="377504" cy="377504"/>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2962713" y="3747147"/>
            <a:ext cx="377504" cy="377504"/>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1671217" y="3747147"/>
            <a:ext cx="377504" cy="377504"/>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810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3"/>
          </p:nvPr>
        </p:nvSpPr>
        <p:spPr>
          <a:xfrm>
            <a:off x="439046" y="1578015"/>
            <a:ext cx="4078968" cy="3718944"/>
          </a:xfrm>
        </p:spPr>
        <p:txBody>
          <a:bodyPr>
            <a:normAutofit/>
          </a:bodyPr>
          <a:lstStyle/>
          <a:p>
            <a:pPr marL="344488" indent="-344488">
              <a:buNone/>
            </a:pPr>
            <a:r>
              <a:rPr lang="en-US" dirty="0">
                <a:solidFill>
                  <a:srgbClr val="C00000"/>
                </a:solidFill>
              </a:rPr>
              <a:t>1.	Declare</a:t>
            </a:r>
          </a:p>
          <a:p>
            <a:pPr marL="0" indent="0">
              <a:buNone/>
            </a:pPr>
            <a:endParaRPr lang="en-US" dirty="0"/>
          </a:p>
          <a:p>
            <a:pPr marL="0" indent="0">
              <a:buNone/>
            </a:pPr>
            <a:r>
              <a:rPr lang="en-US" dirty="0"/>
              <a:t>2.	Open</a:t>
            </a:r>
          </a:p>
          <a:p>
            <a:pPr marL="0" indent="0">
              <a:buNone/>
            </a:pPr>
            <a:endParaRPr lang="en-US" dirty="0"/>
          </a:p>
          <a:p>
            <a:pPr marL="344488" indent="-344488">
              <a:buNone/>
            </a:pPr>
            <a:r>
              <a:rPr lang="en-US" dirty="0"/>
              <a:t>3.	Write</a:t>
            </a:r>
          </a:p>
          <a:p>
            <a:pPr marL="0" indent="0">
              <a:buNone/>
            </a:pPr>
            <a:endParaRPr lang="en-US" dirty="0"/>
          </a:p>
          <a:p>
            <a:pPr marL="344488" indent="-344488">
              <a:buNone/>
            </a:pPr>
            <a:r>
              <a:rPr lang="en-US" dirty="0"/>
              <a:t>4.	Close</a:t>
            </a:r>
          </a:p>
        </p:txBody>
      </p:sp>
      <p:sp>
        <p:nvSpPr>
          <p:cNvPr id="2" name="Title 1"/>
          <p:cNvSpPr>
            <a:spLocks noGrp="1"/>
          </p:cNvSpPr>
          <p:nvPr>
            <p:ph type="title"/>
          </p:nvPr>
        </p:nvSpPr>
        <p:spPr>
          <a:xfrm>
            <a:off x="439046" y="877467"/>
            <a:ext cx="8296392" cy="647863"/>
          </a:xfrm>
        </p:spPr>
        <p:txBody>
          <a:bodyPr/>
          <a:lstStyle/>
          <a:p>
            <a:r>
              <a:rPr lang="en-US" dirty="0"/>
              <a:t>Writing to Files</a:t>
            </a:r>
          </a:p>
        </p:txBody>
      </p:sp>
      <p:sp>
        <p:nvSpPr>
          <p:cNvPr id="9" name="Content Placeholder 3"/>
          <p:cNvSpPr txBox="1">
            <a:spLocks/>
          </p:cNvSpPr>
          <p:nvPr/>
        </p:nvSpPr>
        <p:spPr>
          <a:xfrm>
            <a:off x="4518014" y="1578015"/>
            <a:ext cx="4217424" cy="3148884"/>
          </a:xfrm>
          <a:prstGeom prst="rect">
            <a:avLst/>
          </a:prstGeom>
          <a:solidFill>
            <a:schemeClr val="accent1">
              <a:lumMod val="20000"/>
              <a:lumOff val="80000"/>
            </a:schemeClr>
          </a:solidFill>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b="1" dirty="0">
                <a:latin typeface="Courier New" pitchFamily="49" charset="0"/>
                <a:cs typeface="Courier New" pitchFamily="49" charset="0"/>
              </a:rPr>
              <a:t>#include &lt;</a:t>
            </a:r>
            <a:r>
              <a:rPr lang="en-US" sz="1200" b="1" dirty="0" err="1">
                <a:latin typeface="Courier New" pitchFamily="49" charset="0"/>
                <a:cs typeface="Courier New" pitchFamily="49" charset="0"/>
              </a:rPr>
              <a:t>stdio.h</a:t>
            </a:r>
            <a:r>
              <a:rPr lang="en-US" sz="1200" b="1" dirty="0">
                <a:latin typeface="Courier New" pitchFamily="49" charset="0"/>
                <a:cs typeface="Courier New" pitchFamily="49" charset="0"/>
              </a:rPr>
              <a:t>&gt;</a:t>
            </a:r>
          </a:p>
          <a:p>
            <a:pPr marL="0" indent="0">
              <a:buNone/>
            </a:pPr>
            <a:r>
              <a:rPr lang="en-US" sz="1200" b="1" dirty="0">
                <a:latin typeface="Courier New" pitchFamily="49" charset="0"/>
                <a:cs typeface="Courier New" pitchFamily="49" charset="0"/>
              </a:rPr>
              <a:t>…</a:t>
            </a:r>
          </a:p>
          <a:p>
            <a:pPr marL="0" indent="0">
              <a:buNone/>
            </a:pPr>
            <a:r>
              <a:rPr lang="en-US" sz="1200" b="1" dirty="0">
                <a:solidFill>
                  <a:srgbClr val="C00000"/>
                </a:solidFill>
                <a:latin typeface="Courier New" pitchFamily="49" charset="0"/>
                <a:cs typeface="Courier New" pitchFamily="49" charset="0"/>
              </a:rPr>
              <a:t>FILE *</a:t>
            </a:r>
            <a:r>
              <a:rPr lang="en-US" sz="1200" b="1" dirty="0" err="1">
                <a:solidFill>
                  <a:srgbClr val="C00000"/>
                </a:solidFill>
                <a:latin typeface="Courier New" pitchFamily="49" charset="0"/>
                <a:cs typeface="Courier New" pitchFamily="49" charset="0"/>
              </a:rPr>
              <a:t>catptr</a:t>
            </a:r>
            <a:r>
              <a:rPr lang="en-US" sz="1200" b="1" dirty="0">
                <a:solidFill>
                  <a:srgbClr val="C00000"/>
                </a:solidFill>
                <a:latin typeface="Courier New" pitchFamily="49" charset="0"/>
                <a:cs typeface="Courier New" pitchFamily="49" charset="0"/>
              </a:rPr>
              <a:t>;</a:t>
            </a:r>
          </a:p>
          <a:p>
            <a:pPr marL="0" indent="0">
              <a:buNone/>
            </a:pPr>
            <a:r>
              <a:rPr lang="en-US" sz="1200" b="1" dirty="0" err="1">
                <a:latin typeface="Courier New" pitchFamily="49" charset="0"/>
                <a:cs typeface="Courier New" pitchFamily="49" charset="0"/>
              </a:rPr>
              <a:t>int</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num</a:t>
            </a:r>
            <a:r>
              <a:rPr lang="en-US" sz="1200" b="1" dirty="0">
                <a:latin typeface="Courier New" pitchFamily="49" charset="0"/>
                <a:cs typeface="Courier New" pitchFamily="49" charset="0"/>
              </a:rPr>
              <a:t> = 2;</a:t>
            </a:r>
          </a:p>
          <a:p>
            <a:pPr marL="0" indent="0">
              <a:buNone/>
            </a:pPr>
            <a:r>
              <a:rPr lang="en-US" sz="1200" b="1" dirty="0">
                <a:latin typeface="Courier New" pitchFamily="49" charset="0"/>
                <a:cs typeface="Courier New" pitchFamily="49" charset="0"/>
              </a:rPr>
              <a:t>char </a:t>
            </a:r>
            <a:r>
              <a:rPr lang="en-US" sz="1200" b="1" dirty="0" err="1">
                <a:latin typeface="Courier New" pitchFamily="49" charset="0"/>
                <a:cs typeface="Courier New" pitchFamily="49" charset="0"/>
              </a:rPr>
              <a:t>init</a:t>
            </a:r>
            <a:r>
              <a:rPr lang="en-US" sz="1200" b="1" dirty="0">
                <a:latin typeface="Courier New" pitchFamily="49" charset="0"/>
                <a:cs typeface="Courier New" pitchFamily="49" charset="0"/>
              </a:rPr>
              <a:t> = 'm';</a:t>
            </a:r>
          </a:p>
        </p:txBody>
      </p:sp>
      <p:sp>
        <p:nvSpPr>
          <p:cNvPr id="10" name="Content Placeholder 3"/>
          <p:cNvSpPr txBox="1">
            <a:spLocks/>
          </p:cNvSpPr>
          <p:nvPr/>
        </p:nvSpPr>
        <p:spPr>
          <a:xfrm>
            <a:off x="4518014" y="4726899"/>
            <a:ext cx="4217424" cy="550657"/>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endParaRPr lang="en-US" sz="1500" b="1" dirty="0">
              <a:latin typeface="Courier New" pitchFamily="49" charset="0"/>
              <a:cs typeface="Courier New" pitchFamily="49" charset="0"/>
            </a:endParaRPr>
          </a:p>
        </p:txBody>
      </p:sp>
      <p:sp>
        <p:nvSpPr>
          <p:cNvPr id="3" name="Date Placeholder 2"/>
          <p:cNvSpPr>
            <a:spLocks noGrp="1"/>
          </p:cNvSpPr>
          <p:nvPr>
            <p:ph type="dt" sz="half" idx="14"/>
          </p:nvPr>
        </p:nvSpPr>
        <p:spPr/>
        <p:txBody>
          <a:bodyPr/>
          <a:lstStyle/>
          <a:p>
            <a:r>
              <a:rPr lang="en-US"/>
              <a:t>10/14/21</a:t>
            </a:r>
          </a:p>
        </p:txBody>
      </p:sp>
      <p:sp>
        <p:nvSpPr>
          <p:cNvPr id="4" name="Footer Placeholder 3"/>
          <p:cNvSpPr>
            <a:spLocks noGrp="1"/>
          </p:cNvSpPr>
          <p:nvPr>
            <p:ph type="ftr" sz="quarter" idx="15"/>
          </p:nvPr>
        </p:nvSpPr>
        <p:spPr/>
        <p:txBody>
          <a:bodyPr/>
          <a:lstStyle/>
          <a:p>
            <a:r>
              <a:rPr lang="en-US"/>
              <a:t>1.07</a:t>
            </a:r>
          </a:p>
        </p:txBody>
      </p:sp>
      <p:sp>
        <p:nvSpPr>
          <p:cNvPr id="5" name="Slide Number Placeholder 4"/>
          <p:cNvSpPr>
            <a:spLocks noGrp="1"/>
          </p:cNvSpPr>
          <p:nvPr>
            <p:ph type="sldNum" sz="quarter" idx="16"/>
          </p:nvPr>
        </p:nvSpPr>
        <p:spPr/>
        <p:txBody>
          <a:bodyPr/>
          <a:lstStyle/>
          <a:p>
            <a:fld id="{8DC4E404-7971-4064-931A-7E17C4625BB1}" type="slidenum">
              <a:rPr lang="en-US" smtClean="0"/>
              <a:t>16</a:t>
            </a:fld>
            <a:endParaRPr lang="en-US"/>
          </a:p>
        </p:txBody>
      </p:sp>
    </p:spTree>
    <p:extLst>
      <p:ext uri="{BB962C8B-B14F-4D97-AF65-F5344CB8AC3E}">
        <p14:creationId xmlns:p14="http://schemas.microsoft.com/office/powerpoint/2010/main" val="4147130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3"/>
          </p:nvPr>
        </p:nvSpPr>
        <p:spPr>
          <a:xfrm>
            <a:off x="439046" y="1578015"/>
            <a:ext cx="4078968" cy="3718944"/>
          </a:xfrm>
        </p:spPr>
        <p:txBody>
          <a:bodyPr>
            <a:normAutofit/>
          </a:bodyPr>
          <a:lstStyle/>
          <a:p>
            <a:pPr marL="344488" indent="-344488">
              <a:buNone/>
            </a:pPr>
            <a:r>
              <a:rPr lang="en-US" dirty="0"/>
              <a:t>1.	Declare</a:t>
            </a:r>
          </a:p>
          <a:p>
            <a:pPr marL="0" indent="0">
              <a:buNone/>
            </a:pPr>
            <a:endParaRPr lang="en-US" dirty="0"/>
          </a:p>
          <a:p>
            <a:pPr marL="0" indent="0">
              <a:buNone/>
            </a:pPr>
            <a:r>
              <a:rPr lang="en-US" dirty="0">
                <a:solidFill>
                  <a:srgbClr val="C00000"/>
                </a:solidFill>
              </a:rPr>
              <a:t>2.	Open</a:t>
            </a:r>
          </a:p>
          <a:p>
            <a:pPr marL="0" indent="0">
              <a:buNone/>
            </a:pPr>
            <a:endParaRPr lang="en-US" dirty="0"/>
          </a:p>
          <a:p>
            <a:pPr marL="344488" indent="-344488">
              <a:buNone/>
            </a:pPr>
            <a:r>
              <a:rPr lang="en-US" dirty="0"/>
              <a:t>3.	Write</a:t>
            </a:r>
          </a:p>
          <a:p>
            <a:pPr marL="0" indent="0">
              <a:buNone/>
            </a:pPr>
            <a:endParaRPr lang="en-US" dirty="0"/>
          </a:p>
          <a:p>
            <a:pPr marL="344488" indent="-344488">
              <a:buNone/>
            </a:pPr>
            <a:r>
              <a:rPr lang="en-US" dirty="0"/>
              <a:t>4.	Close</a:t>
            </a:r>
          </a:p>
          <a:p>
            <a:pPr marL="344488" indent="-344488">
              <a:buNone/>
            </a:pPr>
            <a:endParaRPr lang="en-US" dirty="0"/>
          </a:p>
          <a:p>
            <a:pPr marL="344488" indent="-344488">
              <a:buNone/>
            </a:pPr>
            <a:endParaRPr lang="en-US" dirty="0"/>
          </a:p>
        </p:txBody>
      </p:sp>
      <p:sp>
        <p:nvSpPr>
          <p:cNvPr id="2" name="Title 1"/>
          <p:cNvSpPr>
            <a:spLocks noGrp="1"/>
          </p:cNvSpPr>
          <p:nvPr>
            <p:ph type="title"/>
          </p:nvPr>
        </p:nvSpPr>
        <p:spPr>
          <a:xfrm>
            <a:off x="439046" y="877467"/>
            <a:ext cx="8296392" cy="647863"/>
          </a:xfrm>
        </p:spPr>
        <p:txBody>
          <a:bodyPr/>
          <a:lstStyle/>
          <a:p>
            <a:r>
              <a:rPr lang="en-US" dirty="0"/>
              <a:t>Writing to Files</a:t>
            </a:r>
          </a:p>
        </p:txBody>
      </p:sp>
      <p:sp>
        <p:nvSpPr>
          <p:cNvPr id="9" name="Content Placeholder 3"/>
          <p:cNvSpPr txBox="1">
            <a:spLocks/>
          </p:cNvSpPr>
          <p:nvPr/>
        </p:nvSpPr>
        <p:spPr>
          <a:xfrm>
            <a:off x="4518014" y="1578015"/>
            <a:ext cx="4217424" cy="3148884"/>
          </a:xfrm>
          <a:prstGeom prst="rect">
            <a:avLst/>
          </a:prstGeom>
          <a:solidFill>
            <a:schemeClr val="accent1">
              <a:lumMod val="20000"/>
              <a:lumOff val="80000"/>
            </a:schemeClr>
          </a:solidFill>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b="1" dirty="0">
                <a:latin typeface="Courier New" pitchFamily="49" charset="0"/>
                <a:cs typeface="Courier New" pitchFamily="49" charset="0"/>
              </a:rPr>
              <a:t>#include &lt;</a:t>
            </a:r>
            <a:r>
              <a:rPr lang="en-US" sz="1200" b="1" dirty="0" err="1">
                <a:latin typeface="Courier New" pitchFamily="49" charset="0"/>
                <a:cs typeface="Courier New" pitchFamily="49" charset="0"/>
              </a:rPr>
              <a:t>stdio.h</a:t>
            </a:r>
            <a:r>
              <a:rPr lang="en-US" sz="1200" b="1" dirty="0">
                <a:latin typeface="Courier New" pitchFamily="49" charset="0"/>
                <a:cs typeface="Courier New" pitchFamily="49" charset="0"/>
              </a:rPr>
              <a:t>&gt;</a:t>
            </a:r>
          </a:p>
          <a:p>
            <a:pPr marL="0" indent="0">
              <a:buNone/>
            </a:pPr>
            <a:r>
              <a:rPr lang="en-US" sz="1200" b="1" dirty="0">
                <a:latin typeface="Courier New" pitchFamily="49" charset="0"/>
                <a:cs typeface="Courier New" pitchFamily="49" charset="0"/>
              </a:rPr>
              <a:t>…</a:t>
            </a:r>
          </a:p>
          <a:p>
            <a:pPr marL="0" indent="0">
              <a:buNone/>
            </a:pPr>
            <a:r>
              <a:rPr lang="en-US" sz="1200" b="1" dirty="0">
                <a:latin typeface="Courier New" pitchFamily="49" charset="0"/>
                <a:cs typeface="Courier New" pitchFamily="49" charset="0"/>
              </a:rPr>
              <a:t>FILE *</a:t>
            </a:r>
            <a:r>
              <a:rPr lang="en-US" sz="1200" b="1" dirty="0" err="1">
                <a:latin typeface="Courier New" pitchFamily="49" charset="0"/>
                <a:cs typeface="Courier New" pitchFamily="49" charset="0"/>
              </a:rPr>
              <a:t>catptr</a:t>
            </a:r>
            <a:r>
              <a:rPr lang="en-US" sz="1200" b="1" dirty="0">
                <a:latin typeface="Courier New" pitchFamily="49" charset="0"/>
                <a:cs typeface="Courier New" pitchFamily="49" charset="0"/>
              </a:rPr>
              <a:t>;</a:t>
            </a:r>
          </a:p>
          <a:p>
            <a:pPr marL="0" indent="0">
              <a:buNone/>
            </a:pPr>
            <a:r>
              <a:rPr lang="en-US" sz="1200" b="1" dirty="0" err="1">
                <a:latin typeface="Courier New" pitchFamily="49" charset="0"/>
                <a:cs typeface="Courier New" pitchFamily="49" charset="0"/>
              </a:rPr>
              <a:t>int</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num</a:t>
            </a:r>
            <a:r>
              <a:rPr lang="en-US" sz="1200" b="1" dirty="0">
                <a:latin typeface="Courier New" pitchFamily="49" charset="0"/>
                <a:cs typeface="Courier New" pitchFamily="49" charset="0"/>
              </a:rPr>
              <a:t> = 2;</a:t>
            </a:r>
          </a:p>
          <a:p>
            <a:pPr marL="0" indent="0">
              <a:buNone/>
            </a:pPr>
            <a:r>
              <a:rPr lang="en-US" sz="1200" b="1" dirty="0">
                <a:latin typeface="Courier New" pitchFamily="49" charset="0"/>
                <a:cs typeface="Courier New" pitchFamily="49" charset="0"/>
              </a:rPr>
              <a:t>char </a:t>
            </a:r>
            <a:r>
              <a:rPr lang="en-US" sz="1200" b="1" dirty="0" err="1">
                <a:latin typeface="Courier New" pitchFamily="49" charset="0"/>
                <a:cs typeface="Courier New" pitchFamily="49" charset="0"/>
              </a:rPr>
              <a:t>init</a:t>
            </a:r>
            <a:r>
              <a:rPr lang="en-US" sz="1200" b="1" dirty="0">
                <a:latin typeface="Courier New" pitchFamily="49" charset="0"/>
                <a:cs typeface="Courier New" pitchFamily="49" charset="0"/>
              </a:rPr>
              <a:t> = 'm';</a:t>
            </a:r>
          </a:p>
          <a:p>
            <a:pPr marL="0" indent="0">
              <a:buNone/>
            </a:pPr>
            <a:endParaRPr lang="en-US" sz="1200" b="1" dirty="0">
              <a:latin typeface="Courier New" pitchFamily="49" charset="0"/>
              <a:cs typeface="Courier New" pitchFamily="49" charset="0"/>
            </a:endParaRPr>
          </a:p>
          <a:p>
            <a:pPr marL="0" indent="0">
              <a:buNone/>
            </a:pPr>
            <a:r>
              <a:rPr lang="en-US" sz="1200" b="1" dirty="0" err="1">
                <a:solidFill>
                  <a:srgbClr val="C00000"/>
                </a:solidFill>
                <a:latin typeface="Courier New" pitchFamily="49" charset="0"/>
                <a:cs typeface="Courier New" pitchFamily="49" charset="0"/>
              </a:rPr>
              <a:t>catptr</a:t>
            </a:r>
            <a:r>
              <a:rPr lang="en-US" sz="1200" b="1" dirty="0">
                <a:solidFill>
                  <a:srgbClr val="C00000"/>
                </a:solidFill>
                <a:latin typeface="Courier New" pitchFamily="49" charset="0"/>
                <a:cs typeface="Courier New" pitchFamily="49" charset="0"/>
              </a:rPr>
              <a:t> = </a:t>
            </a:r>
            <a:r>
              <a:rPr lang="en-US" sz="1200" b="1" dirty="0" err="1">
                <a:solidFill>
                  <a:srgbClr val="C00000"/>
                </a:solidFill>
                <a:latin typeface="Courier New" pitchFamily="49" charset="0"/>
                <a:cs typeface="Courier New" pitchFamily="49" charset="0"/>
              </a:rPr>
              <a:t>fopen</a:t>
            </a:r>
            <a:r>
              <a:rPr lang="en-US" sz="1200" b="1" dirty="0">
                <a:solidFill>
                  <a:srgbClr val="C00000"/>
                </a:solidFill>
                <a:latin typeface="Courier New" pitchFamily="49" charset="0"/>
                <a:cs typeface="Courier New" pitchFamily="49" charset="0"/>
              </a:rPr>
              <a:t>("</a:t>
            </a:r>
            <a:r>
              <a:rPr lang="en-US" sz="1200" b="1" dirty="0" err="1">
                <a:solidFill>
                  <a:srgbClr val="C00000"/>
                </a:solidFill>
                <a:latin typeface="Courier New" pitchFamily="49" charset="0"/>
                <a:cs typeface="Courier New" pitchFamily="49" charset="0"/>
              </a:rPr>
              <a:t>vetdata.txt","w</a:t>
            </a:r>
            <a:r>
              <a:rPr lang="en-US" sz="1200" b="1" dirty="0">
                <a:solidFill>
                  <a:srgbClr val="C00000"/>
                </a:solidFill>
                <a:latin typeface="Courier New" pitchFamily="49" charset="0"/>
                <a:cs typeface="Courier New" pitchFamily="49" charset="0"/>
              </a:rPr>
              <a:t>");</a:t>
            </a:r>
          </a:p>
          <a:p>
            <a:pPr marL="0" indent="0">
              <a:buNone/>
            </a:pPr>
            <a:endParaRPr lang="en-US" sz="1200" b="1" dirty="0">
              <a:latin typeface="Courier New" pitchFamily="49" charset="0"/>
              <a:cs typeface="Courier New" pitchFamily="49" charset="0"/>
            </a:endParaRPr>
          </a:p>
        </p:txBody>
      </p:sp>
      <p:sp>
        <p:nvSpPr>
          <p:cNvPr id="10" name="Content Placeholder 3"/>
          <p:cNvSpPr txBox="1">
            <a:spLocks/>
          </p:cNvSpPr>
          <p:nvPr/>
        </p:nvSpPr>
        <p:spPr>
          <a:xfrm>
            <a:off x="4518014" y="4726899"/>
            <a:ext cx="4217424" cy="550657"/>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endParaRPr lang="en-US" sz="1500" b="1" dirty="0">
              <a:latin typeface="Courier New" pitchFamily="49" charset="0"/>
              <a:cs typeface="Courier New" pitchFamily="49" charset="0"/>
            </a:endParaRPr>
          </a:p>
        </p:txBody>
      </p:sp>
      <p:sp>
        <p:nvSpPr>
          <p:cNvPr id="3" name="Date Placeholder 2"/>
          <p:cNvSpPr>
            <a:spLocks noGrp="1"/>
          </p:cNvSpPr>
          <p:nvPr>
            <p:ph type="dt" sz="half" idx="14"/>
          </p:nvPr>
        </p:nvSpPr>
        <p:spPr/>
        <p:txBody>
          <a:bodyPr/>
          <a:lstStyle/>
          <a:p>
            <a:r>
              <a:rPr lang="en-US"/>
              <a:t>10/14/21</a:t>
            </a:r>
          </a:p>
        </p:txBody>
      </p:sp>
      <p:sp>
        <p:nvSpPr>
          <p:cNvPr id="4" name="Footer Placeholder 3"/>
          <p:cNvSpPr>
            <a:spLocks noGrp="1"/>
          </p:cNvSpPr>
          <p:nvPr>
            <p:ph type="ftr" sz="quarter" idx="15"/>
          </p:nvPr>
        </p:nvSpPr>
        <p:spPr/>
        <p:txBody>
          <a:bodyPr/>
          <a:lstStyle/>
          <a:p>
            <a:r>
              <a:rPr lang="en-US"/>
              <a:t>1.07</a:t>
            </a:r>
          </a:p>
        </p:txBody>
      </p:sp>
      <p:sp>
        <p:nvSpPr>
          <p:cNvPr id="5" name="Slide Number Placeholder 4"/>
          <p:cNvSpPr>
            <a:spLocks noGrp="1"/>
          </p:cNvSpPr>
          <p:nvPr>
            <p:ph type="sldNum" sz="quarter" idx="16"/>
          </p:nvPr>
        </p:nvSpPr>
        <p:spPr/>
        <p:txBody>
          <a:bodyPr/>
          <a:lstStyle/>
          <a:p>
            <a:fld id="{8DC4E404-7971-4064-931A-7E17C4625BB1}" type="slidenum">
              <a:rPr lang="en-US" smtClean="0"/>
              <a:t>17</a:t>
            </a:fld>
            <a:endParaRPr lang="en-US"/>
          </a:p>
        </p:txBody>
      </p:sp>
    </p:spTree>
    <p:extLst>
      <p:ext uri="{BB962C8B-B14F-4D97-AF65-F5344CB8AC3E}">
        <p14:creationId xmlns:p14="http://schemas.microsoft.com/office/powerpoint/2010/main" val="3584625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3"/>
          </p:nvPr>
        </p:nvSpPr>
        <p:spPr>
          <a:xfrm>
            <a:off x="439046" y="1578015"/>
            <a:ext cx="4078968" cy="3718944"/>
          </a:xfrm>
        </p:spPr>
        <p:txBody>
          <a:bodyPr>
            <a:normAutofit/>
          </a:bodyPr>
          <a:lstStyle/>
          <a:p>
            <a:pPr marL="344488" indent="-344488">
              <a:buNone/>
            </a:pPr>
            <a:r>
              <a:rPr lang="en-US" dirty="0"/>
              <a:t>1.	Declare</a:t>
            </a:r>
          </a:p>
          <a:p>
            <a:pPr marL="0" indent="0">
              <a:buNone/>
            </a:pPr>
            <a:endParaRPr lang="en-US" dirty="0"/>
          </a:p>
          <a:p>
            <a:pPr marL="0" indent="0">
              <a:buNone/>
            </a:pPr>
            <a:r>
              <a:rPr lang="en-US" dirty="0"/>
              <a:t>2.	Open</a:t>
            </a:r>
          </a:p>
          <a:p>
            <a:pPr marL="0" indent="0">
              <a:buNone/>
            </a:pPr>
            <a:endParaRPr lang="en-US" dirty="0"/>
          </a:p>
          <a:p>
            <a:pPr marL="344488" indent="-344488">
              <a:buNone/>
            </a:pPr>
            <a:r>
              <a:rPr lang="en-US" dirty="0">
                <a:solidFill>
                  <a:srgbClr val="C00000"/>
                </a:solidFill>
              </a:rPr>
              <a:t>3.	Write</a:t>
            </a:r>
          </a:p>
          <a:p>
            <a:pPr marL="0" indent="0">
              <a:buNone/>
            </a:pPr>
            <a:endParaRPr lang="en-US" dirty="0"/>
          </a:p>
          <a:p>
            <a:pPr marL="344488" indent="-344488">
              <a:buNone/>
            </a:pPr>
            <a:r>
              <a:rPr lang="en-US" dirty="0"/>
              <a:t>4.	Close</a:t>
            </a:r>
          </a:p>
        </p:txBody>
      </p:sp>
      <p:sp>
        <p:nvSpPr>
          <p:cNvPr id="2" name="Title 1"/>
          <p:cNvSpPr>
            <a:spLocks noGrp="1"/>
          </p:cNvSpPr>
          <p:nvPr>
            <p:ph type="title"/>
          </p:nvPr>
        </p:nvSpPr>
        <p:spPr>
          <a:xfrm>
            <a:off x="439046" y="877467"/>
            <a:ext cx="8296392" cy="647863"/>
          </a:xfrm>
        </p:spPr>
        <p:txBody>
          <a:bodyPr/>
          <a:lstStyle/>
          <a:p>
            <a:r>
              <a:rPr lang="en-US" dirty="0"/>
              <a:t>Writing to Files</a:t>
            </a:r>
          </a:p>
        </p:txBody>
      </p:sp>
      <p:sp>
        <p:nvSpPr>
          <p:cNvPr id="9" name="Content Placeholder 3"/>
          <p:cNvSpPr txBox="1">
            <a:spLocks/>
          </p:cNvSpPr>
          <p:nvPr/>
        </p:nvSpPr>
        <p:spPr>
          <a:xfrm>
            <a:off x="4518014" y="1578015"/>
            <a:ext cx="4217424" cy="3148884"/>
          </a:xfrm>
          <a:prstGeom prst="rect">
            <a:avLst/>
          </a:prstGeom>
          <a:solidFill>
            <a:schemeClr val="accent1">
              <a:lumMod val="20000"/>
              <a:lumOff val="80000"/>
            </a:schemeClr>
          </a:solidFill>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b="1" dirty="0">
                <a:latin typeface="Courier New" pitchFamily="49" charset="0"/>
                <a:cs typeface="Courier New" pitchFamily="49" charset="0"/>
              </a:rPr>
              <a:t>#include &lt;</a:t>
            </a:r>
            <a:r>
              <a:rPr lang="en-US" sz="1200" b="1" dirty="0" err="1">
                <a:latin typeface="Courier New" pitchFamily="49" charset="0"/>
                <a:cs typeface="Courier New" pitchFamily="49" charset="0"/>
              </a:rPr>
              <a:t>stdio.h</a:t>
            </a:r>
            <a:r>
              <a:rPr lang="en-US" sz="1200" b="1" dirty="0">
                <a:latin typeface="Courier New" pitchFamily="49" charset="0"/>
                <a:cs typeface="Courier New" pitchFamily="49" charset="0"/>
              </a:rPr>
              <a:t>&gt;</a:t>
            </a:r>
          </a:p>
          <a:p>
            <a:pPr marL="0" indent="0">
              <a:buNone/>
            </a:pPr>
            <a:r>
              <a:rPr lang="en-US" sz="1200" b="1" dirty="0">
                <a:latin typeface="Courier New" pitchFamily="49" charset="0"/>
                <a:cs typeface="Courier New" pitchFamily="49" charset="0"/>
              </a:rPr>
              <a:t>…</a:t>
            </a:r>
          </a:p>
          <a:p>
            <a:pPr marL="0" indent="0">
              <a:buNone/>
            </a:pPr>
            <a:r>
              <a:rPr lang="en-US" sz="1200" b="1" dirty="0">
                <a:latin typeface="Courier New" pitchFamily="49" charset="0"/>
                <a:cs typeface="Courier New" pitchFamily="49" charset="0"/>
              </a:rPr>
              <a:t>FILE *</a:t>
            </a:r>
            <a:r>
              <a:rPr lang="en-US" sz="1200" b="1" dirty="0" err="1">
                <a:latin typeface="Courier New" pitchFamily="49" charset="0"/>
                <a:cs typeface="Courier New" pitchFamily="49" charset="0"/>
              </a:rPr>
              <a:t>catptr</a:t>
            </a:r>
            <a:r>
              <a:rPr lang="en-US" sz="1200" b="1" dirty="0">
                <a:latin typeface="Courier New" pitchFamily="49" charset="0"/>
                <a:cs typeface="Courier New" pitchFamily="49" charset="0"/>
              </a:rPr>
              <a:t>;</a:t>
            </a:r>
          </a:p>
          <a:p>
            <a:pPr marL="0" indent="0">
              <a:buNone/>
            </a:pPr>
            <a:r>
              <a:rPr lang="en-US" sz="1200" b="1" dirty="0" err="1">
                <a:latin typeface="Courier New" pitchFamily="49" charset="0"/>
                <a:cs typeface="Courier New" pitchFamily="49" charset="0"/>
              </a:rPr>
              <a:t>int</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num</a:t>
            </a:r>
            <a:r>
              <a:rPr lang="en-US" sz="1200" b="1" dirty="0">
                <a:latin typeface="Courier New" pitchFamily="49" charset="0"/>
                <a:cs typeface="Courier New" pitchFamily="49" charset="0"/>
              </a:rPr>
              <a:t> = 2;</a:t>
            </a:r>
          </a:p>
          <a:p>
            <a:pPr marL="0" indent="0">
              <a:buNone/>
            </a:pPr>
            <a:r>
              <a:rPr lang="en-US" sz="1200" b="1" dirty="0">
                <a:latin typeface="Courier New" pitchFamily="49" charset="0"/>
                <a:cs typeface="Courier New" pitchFamily="49" charset="0"/>
              </a:rPr>
              <a:t>char </a:t>
            </a:r>
            <a:r>
              <a:rPr lang="en-US" sz="1200" b="1" dirty="0" err="1">
                <a:latin typeface="Courier New" pitchFamily="49" charset="0"/>
                <a:cs typeface="Courier New" pitchFamily="49" charset="0"/>
              </a:rPr>
              <a:t>init</a:t>
            </a:r>
            <a:r>
              <a:rPr lang="en-US" sz="1200" b="1" dirty="0">
                <a:latin typeface="Courier New" pitchFamily="49" charset="0"/>
                <a:cs typeface="Courier New" pitchFamily="49" charset="0"/>
              </a:rPr>
              <a:t> = 'm';</a:t>
            </a:r>
          </a:p>
          <a:p>
            <a:pPr marL="0" indent="0">
              <a:buNone/>
            </a:pPr>
            <a:endParaRPr lang="en-US" sz="1200" b="1" dirty="0">
              <a:latin typeface="Courier New" pitchFamily="49" charset="0"/>
              <a:cs typeface="Courier New" pitchFamily="49" charset="0"/>
            </a:endParaRPr>
          </a:p>
          <a:p>
            <a:pPr marL="0" indent="0">
              <a:buNone/>
            </a:pPr>
            <a:r>
              <a:rPr lang="en-US" sz="1200" b="1" dirty="0" err="1">
                <a:latin typeface="Courier New" pitchFamily="49" charset="0"/>
                <a:cs typeface="Courier New" pitchFamily="49" charset="0"/>
              </a:rPr>
              <a:t>catptr</a:t>
            </a:r>
            <a:r>
              <a:rPr lang="en-US" sz="1200" b="1" dirty="0">
                <a:latin typeface="Courier New" pitchFamily="49" charset="0"/>
                <a:cs typeface="Courier New" pitchFamily="49" charset="0"/>
              </a:rPr>
              <a:t> = </a:t>
            </a:r>
            <a:r>
              <a:rPr lang="en-US" sz="1200" b="1" dirty="0" err="1">
                <a:latin typeface="Courier New" pitchFamily="49" charset="0"/>
                <a:cs typeface="Courier New" pitchFamily="49" charset="0"/>
              </a:rPr>
              <a:t>fopen</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vetdata.txt","w</a:t>
            </a:r>
            <a:r>
              <a:rPr lang="en-US" sz="1200" b="1" dirty="0">
                <a:latin typeface="Courier New" pitchFamily="49" charset="0"/>
                <a:cs typeface="Courier New" pitchFamily="49" charset="0"/>
              </a:rPr>
              <a:t>");</a:t>
            </a:r>
          </a:p>
          <a:p>
            <a:pPr marL="0" indent="0">
              <a:buNone/>
            </a:pPr>
            <a:endParaRPr lang="en-US" sz="1200" b="1" dirty="0">
              <a:latin typeface="Courier New" pitchFamily="49" charset="0"/>
              <a:cs typeface="Courier New" pitchFamily="49" charset="0"/>
            </a:endParaRPr>
          </a:p>
          <a:p>
            <a:pPr marL="0" indent="0">
              <a:buNone/>
            </a:pPr>
            <a:r>
              <a:rPr lang="en-US" sz="1200" b="1" dirty="0" err="1">
                <a:solidFill>
                  <a:srgbClr val="C00000"/>
                </a:solidFill>
                <a:latin typeface="Courier New" pitchFamily="49" charset="0"/>
                <a:cs typeface="Courier New" pitchFamily="49" charset="0"/>
              </a:rPr>
              <a:t>fprintf</a:t>
            </a:r>
            <a:r>
              <a:rPr lang="en-US" sz="1200" b="1" dirty="0">
                <a:solidFill>
                  <a:srgbClr val="C00000"/>
                </a:solidFill>
                <a:latin typeface="Courier New" pitchFamily="49" charset="0"/>
                <a:cs typeface="Courier New" pitchFamily="49" charset="0"/>
              </a:rPr>
              <a:t>(</a:t>
            </a:r>
            <a:r>
              <a:rPr lang="en-US" sz="1200" b="1" dirty="0" err="1">
                <a:solidFill>
                  <a:srgbClr val="C00000"/>
                </a:solidFill>
                <a:latin typeface="Courier New" pitchFamily="49" charset="0"/>
                <a:cs typeface="Courier New" pitchFamily="49" charset="0"/>
              </a:rPr>
              <a:t>catptr</a:t>
            </a:r>
            <a:r>
              <a:rPr lang="en-US" sz="1200" b="1" dirty="0">
                <a:solidFill>
                  <a:srgbClr val="C00000"/>
                </a:solidFill>
                <a:latin typeface="Courier New" pitchFamily="49" charset="0"/>
                <a:cs typeface="Courier New" pitchFamily="49" charset="0"/>
              </a:rPr>
              <a:t>,"%i cats ", num);</a:t>
            </a:r>
          </a:p>
          <a:p>
            <a:pPr marL="0" indent="0">
              <a:buNone/>
            </a:pPr>
            <a:r>
              <a:rPr lang="en-US" sz="1200" b="1" dirty="0" err="1">
                <a:solidFill>
                  <a:srgbClr val="C00000"/>
                </a:solidFill>
                <a:latin typeface="Courier New" pitchFamily="49" charset="0"/>
                <a:cs typeface="Courier New" pitchFamily="49" charset="0"/>
              </a:rPr>
              <a:t>fprintf</a:t>
            </a:r>
            <a:r>
              <a:rPr lang="en-US" sz="1200" b="1" dirty="0">
                <a:solidFill>
                  <a:srgbClr val="C00000"/>
                </a:solidFill>
                <a:latin typeface="Courier New" pitchFamily="49" charset="0"/>
                <a:cs typeface="Courier New" pitchFamily="49" charset="0"/>
              </a:rPr>
              <a:t>(</a:t>
            </a:r>
            <a:r>
              <a:rPr lang="en-US" sz="1200" b="1" dirty="0" err="1">
                <a:solidFill>
                  <a:srgbClr val="C00000"/>
                </a:solidFill>
                <a:latin typeface="Courier New" pitchFamily="49" charset="0"/>
                <a:cs typeface="Courier New" pitchFamily="49" charset="0"/>
              </a:rPr>
              <a:t>catptr</a:t>
            </a:r>
            <a:r>
              <a:rPr lang="en-US" sz="1200" b="1" dirty="0">
                <a:solidFill>
                  <a:srgbClr val="C00000"/>
                </a:solidFill>
                <a:latin typeface="Courier New" pitchFamily="49" charset="0"/>
                <a:cs typeface="Courier New" pitchFamily="49" charset="0"/>
              </a:rPr>
              <a:t>, "whose names start with ");</a:t>
            </a:r>
          </a:p>
          <a:p>
            <a:pPr marL="0" indent="0">
              <a:buNone/>
            </a:pPr>
            <a:r>
              <a:rPr lang="en-US" sz="1200" b="1" dirty="0" err="1">
                <a:solidFill>
                  <a:srgbClr val="C00000"/>
                </a:solidFill>
                <a:latin typeface="Courier New" pitchFamily="49" charset="0"/>
                <a:cs typeface="Courier New" pitchFamily="49" charset="0"/>
              </a:rPr>
              <a:t>putc</a:t>
            </a:r>
            <a:r>
              <a:rPr lang="en-US" sz="1200" b="1" dirty="0">
                <a:solidFill>
                  <a:srgbClr val="C00000"/>
                </a:solidFill>
                <a:latin typeface="Courier New" pitchFamily="49" charset="0"/>
                <a:cs typeface="Courier New" pitchFamily="49" charset="0"/>
              </a:rPr>
              <a:t>(</a:t>
            </a:r>
            <a:r>
              <a:rPr lang="en-US" sz="1200" b="1" dirty="0" err="1">
                <a:solidFill>
                  <a:srgbClr val="C00000"/>
                </a:solidFill>
                <a:latin typeface="Courier New" pitchFamily="49" charset="0"/>
                <a:cs typeface="Courier New" pitchFamily="49" charset="0"/>
              </a:rPr>
              <a:t>init</a:t>
            </a:r>
            <a:r>
              <a:rPr lang="en-US" sz="1200" b="1" dirty="0">
                <a:solidFill>
                  <a:srgbClr val="C00000"/>
                </a:solidFill>
                <a:latin typeface="Courier New" pitchFamily="49" charset="0"/>
                <a:cs typeface="Courier New" pitchFamily="49" charset="0"/>
              </a:rPr>
              <a:t>, </a:t>
            </a:r>
            <a:r>
              <a:rPr lang="en-US" sz="1200" b="1" dirty="0" err="1">
                <a:solidFill>
                  <a:srgbClr val="C00000"/>
                </a:solidFill>
                <a:latin typeface="Courier New" pitchFamily="49" charset="0"/>
                <a:cs typeface="Courier New" pitchFamily="49" charset="0"/>
              </a:rPr>
              <a:t>catptr</a:t>
            </a:r>
            <a:r>
              <a:rPr lang="en-US" sz="1200" b="1" dirty="0">
                <a:solidFill>
                  <a:srgbClr val="C00000"/>
                </a:solidFill>
                <a:latin typeface="Courier New" pitchFamily="49" charset="0"/>
                <a:cs typeface="Courier New" pitchFamily="49" charset="0"/>
              </a:rPr>
              <a:t>);</a:t>
            </a:r>
          </a:p>
        </p:txBody>
      </p:sp>
      <p:sp>
        <p:nvSpPr>
          <p:cNvPr id="10" name="Content Placeholder 3"/>
          <p:cNvSpPr txBox="1">
            <a:spLocks/>
          </p:cNvSpPr>
          <p:nvPr/>
        </p:nvSpPr>
        <p:spPr>
          <a:xfrm>
            <a:off x="4518014" y="4726899"/>
            <a:ext cx="4217424" cy="550657"/>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endParaRPr lang="en-US" sz="1500" b="1" dirty="0">
              <a:latin typeface="Courier New" pitchFamily="49" charset="0"/>
              <a:cs typeface="Courier New" pitchFamily="49" charset="0"/>
            </a:endParaRPr>
          </a:p>
        </p:txBody>
      </p:sp>
      <p:sp>
        <p:nvSpPr>
          <p:cNvPr id="3" name="Date Placeholder 2"/>
          <p:cNvSpPr>
            <a:spLocks noGrp="1"/>
          </p:cNvSpPr>
          <p:nvPr>
            <p:ph type="dt" sz="half" idx="14"/>
          </p:nvPr>
        </p:nvSpPr>
        <p:spPr/>
        <p:txBody>
          <a:bodyPr/>
          <a:lstStyle/>
          <a:p>
            <a:r>
              <a:rPr lang="en-US"/>
              <a:t>10/14/21</a:t>
            </a:r>
          </a:p>
        </p:txBody>
      </p:sp>
      <p:sp>
        <p:nvSpPr>
          <p:cNvPr id="4" name="Footer Placeholder 3"/>
          <p:cNvSpPr>
            <a:spLocks noGrp="1"/>
          </p:cNvSpPr>
          <p:nvPr>
            <p:ph type="ftr" sz="quarter" idx="15"/>
          </p:nvPr>
        </p:nvSpPr>
        <p:spPr/>
        <p:txBody>
          <a:bodyPr/>
          <a:lstStyle/>
          <a:p>
            <a:r>
              <a:rPr lang="en-US"/>
              <a:t>1.07</a:t>
            </a:r>
          </a:p>
        </p:txBody>
      </p:sp>
      <p:sp>
        <p:nvSpPr>
          <p:cNvPr id="5" name="Slide Number Placeholder 4"/>
          <p:cNvSpPr>
            <a:spLocks noGrp="1"/>
          </p:cNvSpPr>
          <p:nvPr>
            <p:ph type="sldNum" sz="quarter" idx="16"/>
          </p:nvPr>
        </p:nvSpPr>
        <p:spPr/>
        <p:txBody>
          <a:bodyPr/>
          <a:lstStyle/>
          <a:p>
            <a:fld id="{8DC4E404-7971-4064-931A-7E17C4625BB1}" type="slidenum">
              <a:rPr lang="en-US" smtClean="0"/>
              <a:t>18</a:t>
            </a:fld>
            <a:endParaRPr lang="en-US"/>
          </a:p>
        </p:txBody>
      </p:sp>
    </p:spTree>
    <p:extLst>
      <p:ext uri="{BB962C8B-B14F-4D97-AF65-F5344CB8AC3E}">
        <p14:creationId xmlns:p14="http://schemas.microsoft.com/office/powerpoint/2010/main" val="3247887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3"/>
          </p:nvPr>
        </p:nvSpPr>
        <p:spPr>
          <a:xfrm>
            <a:off x="439046" y="1578015"/>
            <a:ext cx="4078968" cy="3718944"/>
          </a:xfrm>
        </p:spPr>
        <p:txBody>
          <a:bodyPr>
            <a:normAutofit/>
          </a:bodyPr>
          <a:lstStyle/>
          <a:p>
            <a:pPr marL="344488" indent="-344488">
              <a:buNone/>
            </a:pPr>
            <a:r>
              <a:rPr lang="en-US" dirty="0"/>
              <a:t>1.	Declare</a:t>
            </a:r>
          </a:p>
          <a:p>
            <a:pPr marL="0" indent="0">
              <a:buNone/>
            </a:pPr>
            <a:endParaRPr lang="en-US" dirty="0"/>
          </a:p>
          <a:p>
            <a:pPr marL="0" indent="0">
              <a:buNone/>
            </a:pPr>
            <a:r>
              <a:rPr lang="en-US" dirty="0"/>
              <a:t>2.	Open</a:t>
            </a:r>
          </a:p>
          <a:p>
            <a:pPr marL="0" indent="0">
              <a:buNone/>
            </a:pPr>
            <a:endParaRPr lang="en-US" dirty="0"/>
          </a:p>
          <a:p>
            <a:pPr marL="344488" indent="-344488">
              <a:buNone/>
            </a:pPr>
            <a:r>
              <a:rPr lang="en-US" dirty="0">
                <a:solidFill>
                  <a:srgbClr val="C00000"/>
                </a:solidFill>
              </a:rPr>
              <a:t>3.	Write</a:t>
            </a:r>
          </a:p>
          <a:p>
            <a:pPr marL="0" indent="0">
              <a:buNone/>
            </a:pPr>
            <a:endParaRPr lang="en-US" dirty="0"/>
          </a:p>
          <a:p>
            <a:pPr marL="344488" indent="-344488">
              <a:buNone/>
            </a:pPr>
            <a:r>
              <a:rPr lang="en-US" dirty="0"/>
              <a:t>4.	Close</a:t>
            </a:r>
          </a:p>
        </p:txBody>
      </p:sp>
      <p:sp>
        <p:nvSpPr>
          <p:cNvPr id="2" name="Title 1"/>
          <p:cNvSpPr>
            <a:spLocks noGrp="1"/>
          </p:cNvSpPr>
          <p:nvPr>
            <p:ph type="title"/>
          </p:nvPr>
        </p:nvSpPr>
        <p:spPr>
          <a:xfrm>
            <a:off x="439046" y="877467"/>
            <a:ext cx="8296392" cy="647863"/>
          </a:xfrm>
        </p:spPr>
        <p:txBody>
          <a:bodyPr/>
          <a:lstStyle/>
          <a:p>
            <a:r>
              <a:rPr lang="en-US" dirty="0"/>
              <a:t>Writing to Files</a:t>
            </a:r>
          </a:p>
        </p:txBody>
      </p:sp>
      <p:sp>
        <p:nvSpPr>
          <p:cNvPr id="9" name="Content Placeholder 3"/>
          <p:cNvSpPr txBox="1">
            <a:spLocks/>
          </p:cNvSpPr>
          <p:nvPr/>
        </p:nvSpPr>
        <p:spPr>
          <a:xfrm>
            <a:off x="4518014" y="1578015"/>
            <a:ext cx="4217424" cy="3148884"/>
          </a:xfrm>
          <a:prstGeom prst="rect">
            <a:avLst/>
          </a:prstGeom>
          <a:solidFill>
            <a:schemeClr val="accent1">
              <a:lumMod val="20000"/>
              <a:lumOff val="80000"/>
            </a:schemeClr>
          </a:solidFill>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b="1" dirty="0">
                <a:latin typeface="Courier New" pitchFamily="49" charset="0"/>
                <a:cs typeface="Courier New" pitchFamily="49" charset="0"/>
              </a:rPr>
              <a:t>#include &lt;</a:t>
            </a:r>
            <a:r>
              <a:rPr lang="en-US" sz="1200" b="1" dirty="0" err="1">
                <a:latin typeface="Courier New" pitchFamily="49" charset="0"/>
                <a:cs typeface="Courier New" pitchFamily="49" charset="0"/>
              </a:rPr>
              <a:t>stdio.h</a:t>
            </a:r>
            <a:r>
              <a:rPr lang="en-US" sz="1200" b="1" dirty="0">
                <a:latin typeface="Courier New" pitchFamily="49" charset="0"/>
                <a:cs typeface="Courier New" pitchFamily="49" charset="0"/>
              </a:rPr>
              <a:t>&gt;</a:t>
            </a:r>
          </a:p>
          <a:p>
            <a:pPr marL="0" indent="0">
              <a:buNone/>
            </a:pPr>
            <a:r>
              <a:rPr lang="en-US" sz="1200" b="1" dirty="0">
                <a:latin typeface="Courier New" pitchFamily="49" charset="0"/>
                <a:cs typeface="Courier New" pitchFamily="49" charset="0"/>
              </a:rPr>
              <a:t>…</a:t>
            </a:r>
          </a:p>
          <a:p>
            <a:pPr marL="0" indent="0">
              <a:buNone/>
            </a:pPr>
            <a:r>
              <a:rPr lang="en-US" sz="1200" b="1" dirty="0">
                <a:latin typeface="Courier New" pitchFamily="49" charset="0"/>
                <a:cs typeface="Courier New" pitchFamily="49" charset="0"/>
              </a:rPr>
              <a:t>FILE *</a:t>
            </a:r>
            <a:r>
              <a:rPr lang="en-US" sz="1200" b="1" dirty="0" err="1">
                <a:latin typeface="Courier New" pitchFamily="49" charset="0"/>
                <a:cs typeface="Courier New" pitchFamily="49" charset="0"/>
              </a:rPr>
              <a:t>catptr</a:t>
            </a:r>
            <a:r>
              <a:rPr lang="en-US" sz="1200" b="1" dirty="0">
                <a:latin typeface="Courier New" pitchFamily="49" charset="0"/>
                <a:cs typeface="Courier New" pitchFamily="49" charset="0"/>
              </a:rPr>
              <a:t>;</a:t>
            </a:r>
          </a:p>
          <a:p>
            <a:pPr marL="0" indent="0">
              <a:buNone/>
            </a:pPr>
            <a:r>
              <a:rPr lang="en-US" sz="1200" b="1" dirty="0" err="1">
                <a:latin typeface="Courier New" pitchFamily="49" charset="0"/>
                <a:cs typeface="Courier New" pitchFamily="49" charset="0"/>
              </a:rPr>
              <a:t>int</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num</a:t>
            </a:r>
            <a:r>
              <a:rPr lang="en-US" sz="1200" b="1" dirty="0">
                <a:latin typeface="Courier New" pitchFamily="49" charset="0"/>
                <a:cs typeface="Courier New" pitchFamily="49" charset="0"/>
              </a:rPr>
              <a:t> = 2;</a:t>
            </a:r>
          </a:p>
          <a:p>
            <a:pPr marL="0" indent="0">
              <a:buNone/>
            </a:pPr>
            <a:r>
              <a:rPr lang="en-US" sz="1200" b="1" dirty="0">
                <a:latin typeface="Courier New" pitchFamily="49" charset="0"/>
                <a:cs typeface="Courier New" pitchFamily="49" charset="0"/>
              </a:rPr>
              <a:t>char </a:t>
            </a:r>
            <a:r>
              <a:rPr lang="en-US" sz="1200" b="1" dirty="0" err="1">
                <a:latin typeface="Courier New" pitchFamily="49" charset="0"/>
                <a:cs typeface="Courier New" pitchFamily="49" charset="0"/>
              </a:rPr>
              <a:t>init</a:t>
            </a:r>
            <a:r>
              <a:rPr lang="en-US" sz="1200" b="1" dirty="0">
                <a:latin typeface="Courier New" pitchFamily="49" charset="0"/>
                <a:cs typeface="Courier New" pitchFamily="49" charset="0"/>
              </a:rPr>
              <a:t> = 'm';</a:t>
            </a:r>
          </a:p>
          <a:p>
            <a:pPr marL="0" indent="0">
              <a:buNone/>
            </a:pPr>
            <a:endParaRPr lang="en-US" sz="1200" b="1" dirty="0">
              <a:latin typeface="Courier New" pitchFamily="49" charset="0"/>
              <a:cs typeface="Courier New" pitchFamily="49" charset="0"/>
            </a:endParaRPr>
          </a:p>
          <a:p>
            <a:pPr marL="0" indent="0">
              <a:buNone/>
            </a:pPr>
            <a:r>
              <a:rPr lang="en-US" sz="1200" b="1" dirty="0" err="1">
                <a:latin typeface="Courier New" pitchFamily="49" charset="0"/>
                <a:cs typeface="Courier New" pitchFamily="49" charset="0"/>
              </a:rPr>
              <a:t>catptr</a:t>
            </a:r>
            <a:r>
              <a:rPr lang="en-US" sz="1200" b="1" dirty="0">
                <a:latin typeface="Courier New" pitchFamily="49" charset="0"/>
                <a:cs typeface="Courier New" pitchFamily="49" charset="0"/>
              </a:rPr>
              <a:t> = </a:t>
            </a:r>
            <a:r>
              <a:rPr lang="en-US" sz="1200" b="1" dirty="0" err="1">
                <a:latin typeface="Courier New" pitchFamily="49" charset="0"/>
                <a:cs typeface="Courier New" pitchFamily="49" charset="0"/>
              </a:rPr>
              <a:t>fopen</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vetdata.txt","w</a:t>
            </a:r>
            <a:r>
              <a:rPr lang="en-US" sz="1200" b="1" dirty="0">
                <a:latin typeface="Courier New" pitchFamily="49" charset="0"/>
                <a:cs typeface="Courier New" pitchFamily="49" charset="0"/>
              </a:rPr>
              <a:t>");</a:t>
            </a:r>
          </a:p>
          <a:p>
            <a:pPr marL="0" indent="0">
              <a:buNone/>
            </a:pPr>
            <a:endParaRPr lang="en-US" sz="1200" b="1" dirty="0">
              <a:latin typeface="Courier New" pitchFamily="49" charset="0"/>
              <a:cs typeface="Courier New" pitchFamily="49" charset="0"/>
            </a:endParaRPr>
          </a:p>
          <a:p>
            <a:pPr marL="0" indent="0">
              <a:buNone/>
            </a:pPr>
            <a:r>
              <a:rPr lang="en-US" sz="1200" b="1" dirty="0" err="1">
                <a:solidFill>
                  <a:srgbClr val="C00000"/>
                </a:solidFill>
                <a:latin typeface="Courier New" pitchFamily="49" charset="0"/>
                <a:cs typeface="Courier New" pitchFamily="49" charset="0"/>
              </a:rPr>
              <a:t>fprintf</a:t>
            </a:r>
            <a:r>
              <a:rPr lang="en-US" sz="1200" b="1" dirty="0">
                <a:solidFill>
                  <a:srgbClr val="C00000"/>
                </a:solidFill>
                <a:latin typeface="Courier New" pitchFamily="49" charset="0"/>
                <a:cs typeface="Courier New" pitchFamily="49" charset="0"/>
              </a:rPr>
              <a:t>(</a:t>
            </a:r>
            <a:r>
              <a:rPr lang="en-US" sz="1200" b="1" dirty="0" err="1">
                <a:solidFill>
                  <a:srgbClr val="C00000"/>
                </a:solidFill>
                <a:latin typeface="Courier New" pitchFamily="49" charset="0"/>
                <a:cs typeface="Courier New" pitchFamily="49" charset="0"/>
              </a:rPr>
              <a:t>catptr</a:t>
            </a:r>
            <a:r>
              <a:rPr lang="en-US" sz="1200" b="1" dirty="0">
                <a:solidFill>
                  <a:srgbClr val="C00000"/>
                </a:solidFill>
                <a:latin typeface="Courier New" pitchFamily="49" charset="0"/>
                <a:cs typeface="Courier New" pitchFamily="49" charset="0"/>
              </a:rPr>
              <a:t>,"%i cats ", num);</a:t>
            </a:r>
          </a:p>
          <a:p>
            <a:pPr marL="0" indent="0">
              <a:buNone/>
            </a:pPr>
            <a:r>
              <a:rPr lang="en-US" sz="1200" b="1" dirty="0" err="1">
                <a:solidFill>
                  <a:srgbClr val="C00000"/>
                </a:solidFill>
                <a:latin typeface="Courier New" pitchFamily="49" charset="0"/>
                <a:cs typeface="Courier New" pitchFamily="49" charset="0"/>
              </a:rPr>
              <a:t>fprintf</a:t>
            </a:r>
            <a:r>
              <a:rPr lang="en-US" sz="1200" b="1" dirty="0">
                <a:solidFill>
                  <a:srgbClr val="C00000"/>
                </a:solidFill>
                <a:latin typeface="Courier New" pitchFamily="49" charset="0"/>
                <a:cs typeface="Courier New" pitchFamily="49" charset="0"/>
              </a:rPr>
              <a:t>(</a:t>
            </a:r>
            <a:r>
              <a:rPr lang="en-US" sz="1200" b="1" dirty="0" err="1">
                <a:solidFill>
                  <a:srgbClr val="C00000"/>
                </a:solidFill>
                <a:latin typeface="Courier New" pitchFamily="49" charset="0"/>
                <a:cs typeface="Courier New" pitchFamily="49" charset="0"/>
              </a:rPr>
              <a:t>catptr</a:t>
            </a:r>
            <a:r>
              <a:rPr lang="en-US" sz="1200" b="1" dirty="0">
                <a:solidFill>
                  <a:srgbClr val="C00000"/>
                </a:solidFill>
                <a:latin typeface="Courier New" pitchFamily="49" charset="0"/>
                <a:cs typeface="Courier New" pitchFamily="49" charset="0"/>
              </a:rPr>
              <a:t>, "whose names start with ");</a:t>
            </a:r>
          </a:p>
          <a:p>
            <a:pPr marL="0" indent="0">
              <a:buNone/>
            </a:pPr>
            <a:r>
              <a:rPr lang="en-US" sz="1200" b="1" dirty="0" err="1">
                <a:solidFill>
                  <a:srgbClr val="C00000"/>
                </a:solidFill>
                <a:latin typeface="Courier New" pitchFamily="49" charset="0"/>
                <a:cs typeface="Courier New" pitchFamily="49" charset="0"/>
              </a:rPr>
              <a:t>putc</a:t>
            </a:r>
            <a:r>
              <a:rPr lang="en-US" sz="1200" b="1" dirty="0">
                <a:solidFill>
                  <a:srgbClr val="C00000"/>
                </a:solidFill>
                <a:latin typeface="Courier New" pitchFamily="49" charset="0"/>
                <a:cs typeface="Courier New" pitchFamily="49" charset="0"/>
              </a:rPr>
              <a:t>(</a:t>
            </a:r>
            <a:r>
              <a:rPr lang="en-US" sz="1200" b="1" dirty="0" err="1">
                <a:solidFill>
                  <a:srgbClr val="C00000"/>
                </a:solidFill>
                <a:latin typeface="Courier New" pitchFamily="49" charset="0"/>
                <a:cs typeface="Courier New" pitchFamily="49" charset="0"/>
              </a:rPr>
              <a:t>init</a:t>
            </a:r>
            <a:r>
              <a:rPr lang="en-US" sz="1200" b="1" dirty="0">
                <a:solidFill>
                  <a:srgbClr val="C00000"/>
                </a:solidFill>
                <a:latin typeface="Courier New" pitchFamily="49" charset="0"/>
                <a:cs typeface="Courier New" pitchFamily="49" charset="0"/>
              </a:rPr>
              <a:t>, </a:t>
            </a:r>
            <a:r>
              <a:rPr lang="en-US" sz="1200" b="1" dirty="0" err="1">
                <a:solidFill>
                  <a:srgbClr val="C00000"/>
                </a:solidFill>
                <a:latin typeface="Courier New" pitchFamily="49" charset="0"/>
                <a:cs typeface="Courier New" pitchFamily="49" charset="0"/>
              </a:rPr>
              <a:t>catptr</a:t>
            </a:r>
            <a:r>
              <a:rPr lang="en-US" sz="1200" b="1" dirty="0">
                <a:solidFill>
                  <a:srgbClr val="C00000"/>
                </a:solidFill>
                <a:latin typeface="Courier New" pitchFamily="49" charset="0"/>
                <a:cs typeface="Courier New" pitchFamily="49" charset="0"/>
              </a:rPr>
              <a:t>);</a:t>
            </a:r>
          </a:p>
        </p:txBody>
      </p:sp>
      <p:sp>
        <p:nvSpPr>
          <p:cNvPr id="10" name="Content Placeholder 3"/>
          <p:cNvSpPr txBox="1">
            <a:spLocks/>
          </p:cNvSpPr>
          <p:nvPr/>
        </p:nvSpPr>
        <p:spPr>
          <a:xfrm>
            <a:off x="4518014" y="4726899"/>
            <a:ext cx="4217424" cy="550657"/>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500" b="1">
                <a:latin typeface="Courier New" pitchFamily="49" charset="0"/>
                <a:cs typeface="Courier New" pitchFamily="49" charset="0"/>
              </a:rPr>
              <a:t>2 cats whose names start with m</a:t>
            </a:r>
            <a:endParaRPr lang="en-US" sz="1500" b="1" dirty="0">
              <a:latin typeface="Courier New" pitchFamily="49" charset="0"/>
              <a:cs typeface="Courier New" pitchFamily="49" charset="0"/>
            </a:endParaRPr>
          </a:p>
        </p:txBody>
      </p:sp>
      <p:sp>
        <p:nvSpPr>
          <p:cNvPr id="3" name="Date Placeholder 2"/>
          <p:cNvSpPr>
            <a:spLocks noGrp="1"/>
          </p:cNvSpPr>
          <p:nvPr>
            <p:ph type="dt" sz="half" idx="14"/>
          </p:nvPr>
        </p:nvSpPr>
        <p:spPr/>
        <p:txBody>
          <a:bodyPr/>
          <a:lstStyle/>
          <a:p>
            <a:r>
              <a:rPr lang="en-US"/>
              <a:t>10/14/21</a:t>
            </a:r>
          </a:p>
        </p:txBody>
      </p:sp>
      <p:sp>
        <p:nvSpPr>
          <p:cNvPr id="4" name="Footer Placeholder 3"/>
          <p:cNvSpPr>
            <a:spLocks noGrp="1"/>
          </p:cNvSpPr>
          <p:nvPr>
            <p:ph type="ftr" sz="quarter" idx="15"/>
          </p:nvPr>
        </p:nvSpPr>
        <p:spPr/>
        <p:txBody>
          <a:bodyPr/>
          <a:lstStyle/>
          <a:p>
            <a:r>
              <a:rPr lang="en-US"/>
              <a:t>1.07</a:t>
            </a:r>
          </a:p>
        </p:txBody>
      </p:sp>
      <p:sp>
        <p:nvSpPr>
          <p:cNvPr id="5" name="Slide Number Placeholder 4"/>
          <p:cNvSpPr>
            <a:spLocks noGrp="1"/>
          </p:cNvSpPr>
          <p:nvPr>
            <p:ph type="sldNum" sz="quarter" idx="16"/>
          </p:nvPr>
        </p:nvSpPr>
        <p:spPr/>
        <p:txBody>
          <a:bodyPr/>
          <a:lstStyle/>
          <a:p>
            <a:fld id="{8DC4E404-7971-4064-931A-7E17C4625BB1}" type="slidenum">
              <a:rPr lang="en-US" smtClean="0"/>
              <a:t>19</a:t>
            </a:fld>
            <a:endParaRPr lang="en-US"/>
          </a:p>
        </p:txBody>
      </p:sp>
    </p:spTree>
    <p:extLst>
      <p:ext uri="{BB962C8B-B14F-4D97-AF65-F5344CB8AC3E}">
        <p14:creationId xmlns:p14="http://schemas.microsoft.com/office/powerpoint/2010/main" val="211778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lstStyle/>
          <a:p>
            <a:r>
              <a:rPr lang="en-US" dirty="0"/>
              <a:t>Preparation and Concepts</a:t>
            </a:r>
          </a:p>
          <a:p>
            <a:r>
              <a:rPr lang="en-US" dirty="0"/>
              <a:t>Streams</a:t>
            </a:r>
          </a:p>
          <a:p>
            <a:r>
              <a:rPr lang="en-US" dirty="0"/>
              <a:t>Standard input and output</a:t>
            </a:r>
          </a:p>
          <a:p>
            <a:r>
              <a:rPr lang="en-US" dirty="0"/>
              <a:t>Pointers</a:t>
            </a:r>
          </a:p>
          <a:p>
            <a:r>
              <a:rPr lang="en-US" dirty="0"/>
              <a:t>File output</a:t>
            </a:r>
          </a:p>
          <a:p>
            <a:r>
              <a:rPr lang="en-US" dirty="0"/>
              <a:t>Summary</a:t>
            </a:r>
          </a:p>
        </p:txBody>
      </p:sp>
      <p:sp>
        <p:nvSpPr>
          <p:cNvPr id="2" name="Title 1"/>
          <p:cNvSpPr>
            <a:spLocks noGrp="1"/>
          </p:cNvSpPr>
          <p:nvPr>
            <p:ph type="title"/>
          </p:nvPr>
        </p:nvSpPr>
        <p:spPr/>
        <p:txBody>
          <a:bodyPr/>
          <a:lstStyle/>
          <a:p>
            <a:r>
              <a:rPr lang="en-US" sz="2800" dirty="0"/>
              <a:t>Agenda</a:t>
            </a:r>
          </a:p>
        </p:txBody>
      </p:sp>
      <p:sp>
        <p:nvSpPr>
          <p:cNvPr id="4" name="Date Placeholder 3"/>
          <p:cNvSpPr>
            <a:spLocks noGrp="1"/>
          </p:cNvSpPr>
          <p:nvPr>
            <p:ph type="dt" sz="half" idx="14"/>
          </p:nvPr>
        </p:nvSpPr>
        <p:spPr/>
        <p:txBody>
          <a:bodyPr/>
          <a:lstStyle/>
          <a:p>
            <a:r>
              <a:rPr lang="en-US"/>
              <a:t>10/14/21</a:t>
            </a:r>
            <a:endParaRPr lang="en-US" dirty="0"/>
          </a:p>
        </p:txBody>
      </p:sp>
      <p:sp>
        <p:nvSpPr>
          <p:cNvPr id="5" name="Footer Placeholder 4"/>
          <p:cNvSpPr>
            <a:spLocks noGrp="1"/>
          </p:cNvSpPr>
          <p:nvPr>
            <p:ph type="ftr" sz="quarter" idx="15"/>
          </p:nvPr>
        </p:nvSpPr>
        <p:spPr/>
        <p:txBody>
          <a:bodyPr/>
          <a:lstStyle/>
          <a:p>
            <a:r>
              <a:rPr lang="en-US"/>
              <a:t>1.07</a:t>
            </a:r>
          </a:p>
        </p:txBody>
      </p:sp>
      <p:sp>
        <p:nvSpPr>
          <p:cNvPr id="6" name="Slide Number Placeholder 5"/>
          <p:cNvSpPr>
            <a:spLocks noGrp="1"/>
          </p:cNvSpPr>
          <p:nvPr>
            <p:ph type="sldNum" sz="quarter" idx="16"/>
          </p:nvPr>
        </p:nvSpPr>
        <p:spPr/>
        <p:txBody>
          <a:bodyPr/>
          <a:lstStyle/>
          <a:p>
            <a:fld id="{8DC4E404-7971-4064-931A-7E17C4625BB1}" type="slidenum">
              <a:rPr lang="en-US" smtClean="0"/>
              <a:t>2</a:t>
            </a:fld>
            <a:endParaRPr lang="en-US"/>
          </a:p>
        </p:txBody>
      </p:sp>
    </p:spTree>
    <p:extLst>
      <p:ext uri="{BB962C8B-B14F-4D97-AF65-F5344CB8AC3E}">
        <p14:creationId xmlns:p14="http://schemas.microsoft.com/office/powerpoint/2010/main" val="3374118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3"/>
          </p:nvPr>
        </p:nvSpPr>
        <p:spPr>
          <a:xfrm>
            <a:off x="439046" y="1578015"/>
            <a:ext cx="4078968" cy="3718944"/>
          </a:xfrm>
        </p:spPr>
        <p:txBody>
          <a:bodyPr>
            <a:normAutofit/>
          </a:bodyPr>
          <a:lstStyle/>
          <a:p>
            <a:pPr marL="344488" indent="-344488">
              <a:buNone/>
            </a:pPr>
            <a:r>
              <a:rPr lang="en-US" dirty="0"/>
              <a:t>1.	Declare</a:t>
            </a:r>
          </a:p>
          <a:p>
            <a:pPr marL="0" indent="0">
              <a:buNone/>
            </a:pPr>
            <a:endParaRPr lang="en-US" dirty="0"/>
          </a:p>
          <a:p>
            <a:pPr marL="0" indent="0">
              <a:buNone/>
            </a:pPr>
            <a:r>
              <a:rPr lang="en-US" dirty="0"/>
              <a:t>2.	Open</a:t>
            </a:r>
          </a:p>
          <a:p>
            <a:pPr marL="0" indent="0">
              <a:buNone/>
            </a:pPr>
            <a:endParaRPr lang="en-US" dirty="0"/>
          </a:p>
          <a:p>
            <a:pPr marL="344488" indent="-344488">
              <a:buNone/>
            </a:pPr>
            <a:r>
              <a:rPr lang="en-US" dirty="0"/>
              <a:t>3.	Write</a:t>
            </a:r>
          </a:p>
          <a:p>
            <a:pPr marL="0" indent="0">
              <a:buNone/>
            </a:pPr>
            <a:endParaRPr lang="en-US" dirty="0"/>
          </a:p>
          <a:p>
            <a:pPr marL="344488" indent="-344488">
              <a:buNone/>
            </a:pPr>
            <a:r>
              <a:rPr lang="en-US" dirty="0">
                <a:solidFill>
                  <a:srgbClr val="C00000"/>
                </a:solidFill>
              </a:rPr>
              <a:t>4.	Close</a:t>
            </a:r>
          </a:p>
        </p:txBody>
      </p:sp>
      <p:sp>
        <p:nvSpPr>
          <p:cNvPr id="2" name="Title 1"/>
          <p:cNvSpPr>
            <a:spLocks noGrp="1"/>
          </p:cNvSpPr>
          <p:nvPr>
            <p:ph type="title"/>
          </p:nvPr>
        </p:nvSpPr>
        <p:spPr>
          <a:xfrm>
            <a:off x="439046" y="877467"/>
            <a:ext cx="8296392" cy="647863"/>
          </a:xfrm>
        </p:spPr>
        <p:txBody>
          <a:bodyPr/>
          <a:lstStyle/>
          <a:p>
            <a:r>
              <a:rPr lang="en-US" dirty="0"/>
              <a:t>Writing to Files</a:t>
            </a:r>
          </a:p>
        </p:txBody>
      </p:sp>
      <p:sp>
        <p:nvSpPr>
          <p:cNvPr id="9" name="Content Placeholder 3"/>
          <p:cNvSpPr txBox="1">
            <a:spLocks/>
          </p:cNvSpPr>
          <p:nvPr/>
        </p:nvSpPr>
        <p:spPr>
          <a:xfrm>
            <a:off x="4518014" y="1578015"/>
            <a:ext cx="4217424" cy="3148884"/>
          </a:xfrm>
          <a:prstGeom prst="rect">
            <a:avLst/>
          </a:prstGeom>
          <a:solidFill>
            <a:schemeClr val="accent1">
              <a:lumMod val="20000"/>
              <a:lumOff val="80000"/>
            </a:schemeClr>
          </a:solidFill>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b="1" dirty="0">
                <a:latin typeface="Courier New" pitchFamily="49" charset="0"/>
                <a:cs typeface="Courier New" pitchFamily="49" charset="0"/>
              </a:rPr>
              <a:t>#include &lt;</a:t>
            </a:r>
            <a:r>
              <a:rPr lang="en-US" sz="1200" b="1" dirty="0" err="1">
                <a:latin typeface="Courier New" pitchFamily="49" charset="0"/>
                <a:cs typeface="Courier New" pitchFamily="49" charset="0"/>
              </a:rPr>
              <a:t>stdio.h</a:t>
            </a:r>
            <a:r>
              <a:rPr lang="en-US" sz="1200" b="1" dirty="0">
                <a:latin typeface="Courier New" pitchFamily="49" charset="0"/>
                <a:cs typeface="Courier New" pitchFamily="49" charset="0"/>
              </a:rPr>
              <a:t>&gt;</a:t>
            </a:r>
          </a:p>
          <a:p>
            <a:pPr marL="0" indent="0">
              <a:buNone/>
            </a:pPr>
            <a:r>
              <a:rPr lang="en-US" sz="1200" b="1" dirty="0">
                <a:latin typeface="Courier New" pitchFamily="49" charset="0"/>
                <a:cs typeface="Courier New" pitchFamily="49" charset="0"/>
              </a:rPr>
              <a:t>…</a:t>
            </a:r>
          </a:p>
          <a:p>
            <a:pPr marL="0" indent="0">
              <a:buNone/>
            </a:pPr>
            <a:r>
              <a:rPr lang="en-US" sz="1200" b="1" dirty="0">
                <a:latin typeface="Courier New" pitchFamily="49" charset="0"/>
                <a:cs typeface="Courier New" pitchFamily="49" charset="0"/>
              </a:rPr>
              <a:t>FILE *</a:t>
            </a:r>
            <a:r>
              <a:rPr lang="en-US" sz="1200" b="1" dirty="0" err="1">
                <a:latin typeface="Courier New" pitchFamily="49" charset="0"/>
                <a:cs typeface="Courier New" pitchFamily="49" charset="0"/>
              </a:rPr>
              <a:t>catptr</a:t>
            </a:r>
            <a:r>
              <a:rPr lang="en-US" sz="1200" b="1" dirty="0">
                <a:latin typeface="Courier New" pitchFamily="49" charset="0"/>
                <a:cs typeface="Courier New" pitchFamily="49" charset="0"/>
              </a:rPr>
              <a:t>;</a:t>
            </a:r>
          </a:p>
          <a:p>
            <a:pPr marL="0" indent="0">
              <a:buNone/>
            </a:pPr>
            <a:r>
              <a:rPr lang="en-US" sz="1200" b="1" dirty="0">
                <a:latin typeface="Courier New" pitchFamily="49" charset="0"/>
                <a:cs typeface="Courier New" pitchFamily="49" charset="0"/>
              </a:rPr>
              <a:t>int num = 2;</a:t>
            </a:r>
          </a:p>
          <a:p>
            <a:pPr marL="0" indent="0">
              <a:buNone/>
            </a:pPr>
            <a:r>
              <a:rPr lang="en-US" sz="1200" b="1" dirty="0">
                <a:latin typeface="Courier New" pitchFamily="49" charset="0"/>
                <a:cs typeface="Courier New" pitchFamily="49" charset="0"/>
              </a:rPr>
              <a:t>char </a:t>
            </a:r>
            <a:r>
              <a:rPr lang="en-US" sz="1200" b="1" dirty="0" err="1">
                <a:latin typeface="Courier New" pitchFamily="49" charset="0"/>
                <a:cs typeface="Courier New" pitchFamily="49" charset="0"/>
              </a:rPr>
              <a:t>init</a:t>
            </a:r>
            <a:r>
              <a:rPr lang="en-US" sz="1200" b="1" dirty="0">
                <a:latin typeface="Courier New" pitchFamily="49" charset="0"/>
                <a:cs typeface="Courier New" pitchFamily="49" charset="0"/>
              </a:rPr>
              <a:t> = 'm';</a:t>
            </a:r>
          </a:p>
          <a:p>
            <a:pPr marL="0" indent="0">
              <a:buNone/>
            </a:pPr>
            <a:endParaRPr lang="en-US" sz="1200" b="1" dirty="0">
              <a:latin typeface="Courier New" pitchFamily="49" charset="0"/>
              <a:cs typeface="Courier New" pitchFamily="49" charset="0"/>
            </a:endParaRPr>
          </a:p>
          <a:p>
            <a:pPr marL="0" indent="0">
              <a:buNone/>
            </a:pPr>
            <a:r>
              <a:rPr lang="en-US" sz="1200" b="1" dirty="0" err="1">
                <a:latin typeface="Courier New" pitchFamily="49" charset="0"/>
                <a:cs typeface="Courier New" pitchFamily="49" charset="0"/>
              </a:rPr>
              <a:t>catptr</a:t>
            </a:r>
            <a:r>
              <a:rPr lang="en-US" sz="1200" b="1" dirty="0">
                <a:latin typeface="Courier New" pitchFamily="49" charset="0"/>
                <a:cs typeface="Courier New" pitchFamily="49" charset="0"/>
              </a:rPr>
              <a:t> = </a:t>
            </a:r>
            <a:r>
              <a:rPr lang="en-US" sz="1200" b="1" dirty="0" err="1">
                <a:latin typeface="Courier New" pitchFamily="49" charset="0"/>
                <a:cs typeface="Courier New" pitchFamily="49" charset="0"/>
              </a:rPr>
              <a:t>fopen</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vetdata.txt","w</a:t>
            </a:r>
            <a:r>
              <a:rPr lang="en-US" sz="1200" b="1" dirty="0">
                <a:latin typeface="Courier New" pitchFamily="49" charset="0"/>
                <a:cs typeface="Courier New" pitchFamily="49" charset="0"/>
              </a:rPr>
              <a:t>");</a:t>
            </a:r>
          </a:p>
          <a:p>
            <a:pPr marL="0" indent="0">
              <a:buNone/>
            </a:pPr>
            <a:endParaRPr lang="en-US" sz="1200" b="1" dirty="0">
              <a:latin typeface="Courier New" pitchFamily="49" charset="0"/>
              <a:cs typeface="Courier New" pitchFamily="49" charset="0"/>
            </a:endParaRPr>
          </a:p>
          <a:p>
            <a:pPr marL="0" indent="0">
              <a:buNone/>
            </a:pPr>
            <a:r>
              <a:rPr lang="en-US" sz="1200" b="1" dirty="0" err="1">
                <a:latin typeface="Courier New" pitchFamily="49" charset="0"/>
                <a:cs typeface="Courier New" pitchFamily="49" charset="0"/>
              </a:rPr>
              <a:t>fprintf</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catptr</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i</a:t>
            </a:r>
            <a:r>
              <a:rPr lang="en-US" sz="1200" b="1" dirty="0">
                <a:latin typeface="Courier New" pitchFamily="49" charset="0"/>
                <a:cs typeface="Courier New" pitchFamily="49" charset="0"/>
              </a:rPr>
              <a:t> cats ", num);</a:t>
            </a:r>
          </a:p>
          <a:p>
            <a:pPr marL="0" indent="0">
              <a:buNone/>
            </a:pPr>
            <a:r>
              <a:rPr lang="en-US" sz="1200" b="1" dirty="0" err="1">
                <a:latin typeface="Courier New" pitchFamily="49" charset="0"/>
                <a:cs typeface="Courier New" pitchFamily="49" charset="0"/>
              </a:rPr>
              <a:t>fprintf</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catptr</a:t>
            </a:r>
            <a:r>
              <a:rPr lang="en-US" sz="1200" b="1" dirty="0">
                <a:latin typeface="Courier New" pitchFamily="49" charset="0"/>
                <a:cs typeface="Courier New" pitchFamily="49" charset="0"/>
              </a:rPr>
              <a:t>, "whose names start with ");</a:t>
            </a:r>
          </a:p>
          <a:p>
            <a:pPr marL="0" indent="0">
              <a:buNone/>
            </a:pPr>
            <a:r>
              <a:rPr lang="en-US" sz="1200" b="1" dirty="0" err="1">
                <a:latin typeface="Courier New" pitchFamily="49" charset="0"/>
                <a:cs typeface="Courier New" pitchFamily="49" charset="0"/>
              </a:rPr>
              <a:t>putc</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init</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catptr</a:t>
            </a:r>
            <a:r>
              <a:rPr lang="en-US" sz="1200" b="1" dirty="0">
                <a:latin typeface="Courier New" pitchFamily="49" charset="0"/>
                <a:cs typeface="Courier New" pitchFamily="49" charset="0"/>
              </a:rPr>
              <a:t>);</a:t>
            </a:r>
          </a:p>
          <a:p>
            <a:pPr marL="0" indent="0">
              <a:buNone/>
            </a:pPr>
            <a:endParaRPr lang="en-US" sz="1200" b="1" dirty="0">
              <a:latin typeface="Courier New" pitchFamily="49" charset="0"/>
              <a:cs typeface="Courier New" pitchFamily="49" charset="0"/>
            </a:endParaRPr>
          </a:p>
          <a:p>
            <a:pPr marL="0" indent="0">
              <a:buNone/>
            </a:pPr>
            <a:r>
              <a:rPr lang="en-US" sz="1200" b="1" dirty="0" err="1">
                <a:solidFill>
                  <a:srgbClr val="C00000"/>
                </a:solidFill>
                <a:latin typeface="Courier New" pitchFamily="49" charset="0"/>
                <a:cs typeface="Courier New" pitchFamily="49" charset="0"/>
              </a:rPr>
              <a:t>fclose</a:t>
            </a:r>
            <a:r>
              <a:rPr lang="en-US" sz="1200" b="1" dirty="0">
                <a:solidFill>
                  <a:srgbClr val="C00000"/>
                </a:solidFill>
                <a:latin typeface="Courier New" pitchFamily="49" charset="0"/>
                <a:cs typeface="Courier New" pitchFamily="49" charset="0"/>
              </a:rPr>
              <a:t>(</a:t>
            </a:r>
            <a:r>
              <a:rPr lang="en-US" sz="1200" b="1" dirty="0" err="1">
                <a:solidFill>
                  <a:srgbClr val="C00000"/>
                </a:solidFill>
                <a:latin typeface="Courier New" pitchFamily="49" charset="0"/>
                <a:cs typeface="Courier New" pitchFamily="49" charset="0"/>
              </a:rPr>
              <a:t>catptr</a:t>
            </a:r>
            <a:r>
              <a:rPr lang="en-US" sz="1200" b="1" dirty="0">
                <a:solidFill>
                  <a:srgbClr val="C00000"/>
                </a:solidFill>
                <a:latin typeface="Courier New" pitchFamily="49" charset="0"/>
                <a:cs typeface="Courier New" pitchFamily="49" charset="0"/>
              </a:rPr>
              <a:t>);</a:t>
            </a:r>
          </a:p>
          <a:p>
            <a:pPr marL="0" indent="0">
              <a:buNone/>
            </a:pPr>
            <a:r>
              <a:rPr lang="en-US" sz="1200" b="1" dirty="0">
                <a:latin typeface="Courier New" pitchFamily="49" charset="0"/>
                <a:cs typeface="Courier New" pitchFamily="49" charset="0"/>
              </a:rPr>
              <a:t>…</a:t>
            </a:r>
          </a:p>
          <a:p>
            <a:pPr marL="0" indent="0">
              <a:buNone/>
            </a:pPr>
            <a:endParaRPr lang="en-US" sz="1200" b="1" dirty="0">
              <a:latin typeface="Courier New" pitchFamily="49" charset="0"/>
              <a:cs typeface="Courier New" pitchFamily="49" charset="0"/>
            </a:endParaRPr>
          </a:p>
        </p:txBody>
      </p:sp>
      <p:sp>
        <p:nvSpPr>
          <p:cNvPr id="10" name="Content Placeholder 3"/>
          <p:cNvSpPr txBox="1">
            <a:spLocks/>
          </p:cNvSpPr>
          <p:nvPr/>
        </p:nvSpPr>
        <p:spPr>
          <a:xfrm>
            <a:off x="4518014" y="4726899"/>
            <a:ext cx="4217424" cy="550657"/>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500" b="1">
                <a:latin typeface="Courier New" pitchFamily="49" charset="0"/>
                <a:cs typeface="Courier New" pitchFamily="49" charset="0"/>
              </a:rPr>
              <a:t>2 cats whose names start with m</a:t>
            </a:r>
            <a:endParaRPr lang="en-US" sz="1500" b="1" dirty="0">
              <a:latin typeface="Courier New" pitchFamily="49" charset="0"/>
              <a:cs typeface="Courier New" pitchFamily="49" charset="0"/>
            </a:endParaRPr>
          </a:p>
        </p:txBody>
      </p:sp>
      <p:sp>
        <p:nvSpPr>
          <p:cNvPr id="3" name="Date Placeholder 2"/>
          <p:cNvSpPr>
            <a:spLocks noGrp="1"/>
          </p:cNvSpPr>
          <p:nvPr>
            <p:ph type="dt" sz="half" idx="14"/>
          </p:nvPr>
        </p:nvSpPr>
        <p:spPr/>
        <p:txBody>
          <a:bodyPr/>
          <a:lstStyle/>
          <a:p>
            <a:r>
              <a:rPr lang="en-US"/>
              <a:t>10/14/21</a:t>
            </a:r>
          </a:p>
        </p:txBody>
      </p:sp>
      <p:sp>
        <p:nvSpPr>
          <p:cNvPr id="4" name="Footer Placeholder 3"/>
          <p:cNvSpPr>
            <a:spLocks noGrp="1"/>
          </p:cNvSpPr>
          <p:nvPr>
            <p:ph type="ftr" sz="quarter" idx="15"/>
          </p:nvPr>
        </p:nvSpPr>
        <p:spPr/>
        <p:txBody>
          <a:bodyPr/>
          <a:lstStyle/>
          <a:p>
            <a:r>
              <a:rPr lang="en-US"/>
              <a:t>1.07</a:t>
            </a:r>
          </a:p>
        </p:txBody>
      </p:sp>
      <p:sp>
        <p:nvSpPr>
          <p:cNvPr id="5" name="Slide Number Placeholder 4"/>
          <p:cNvSpPr>
            <a:spLocks noGrp="1"/>
          </p:cNvSpPr>
          <p:nvPr>
            <p:ph type="sldNum" sz="quarter" idx="16"/>
          </p:nvPr>
        </p:nvSpPr>
        <p:spPr/>
        <p:txBody>
          <a:bodyPr/>
          <a:lstStyle/>
          <a:p>
            <a:fld id="{8DC4E404-7971-4064-931A-7E17C4625BB1}" type="slidenum">
              <a:rPr lang="en-US" smtClean="0"/>
              <a:t>20</a:t>
            </a:fld>
            <a:endParaRPr lang="en-US"/>
          </a:p>
        </p:txBody>
      </p:sp>
    </p:spTree>
    <p:extLst>
      <p:ext uri="{BB962C8B-B14F-4D97-AF65-F5344CB8AC3E}">
        <p14:creationId xmlns:p14="http://schemas.microsoft.com/office/powerpoint/2010/main" val="3013202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Content Placeholder 6"/>
          <p:cNvSpPr>
            <a:spLocks noGrp="1"/>
          </p:cNvSpPr>
          <p:nvPr>
            <p:ph idx="13"/>
          </p:nvPr>
        </p:nvSpPr>
        <p:spPr>
          <a:xfrm>
            <a:off x="439046" y="1578015"/>
            <a:ext cx="3818139" cy="3718944"/>
          </a:xfrm>
        </p:spPr>
        <p:txBody>
          <a:bodyPr>
            <a:normAutofit/>
          </a:bodyPr>
          <a:lstStyle/>
          <a:p>
            <a:r>
              <a:rPr lang="en-US" dirty="0"/>
              <a:t>Opening</a:t>
            </a:r>
          </a:p>
          <a:p>
            <a:pPr marL="457200" lvl="1" indent="0">
              <a:buNone/>
            </a:pPr>
            <a:r>
              <a:rPr lang="en-US" sz="1700" b="1" dirty="0">
                <a:latin typeface="Courier New" pitchFamily="49" charset="0"/>
                <a:cs typeface="Courier New" pitchFamily="49" charset="0"/>
              </a:rPr>
              <a:t>FILE * = </a:t>
            </a:r>
            <a:r>
              <a:rPr lang="en-US" sz="1700" b="1" dirty="0" err="1">
                <a:latin typeface="Courier New" pitchFamily="49" charset="0"/>
                <a:cs typeface="Courier New" pitchFamily="49" charset="0"/>
              </a:rPr>
              <a:t>fopen</a:t>
            </a:r>
            <a:r>
              <a:rPr lang="en-US" sz="1700" b="1" dirty="0">
                <a:latin typeface="Courier New" pitchFamily="49" charset="0"/>
                <a:cs typeface="Courier New" pitchFamily="49" charset="0"/>
              </a:rPr>
              <a:t>("</a:t>
            </a:r>
            <a:r>
              <a:rPr lang="en-US" sz="1700" b="1" dirty="0" err="1">
                <a:latin typeface="Courier New" pitchFamily="49" charset="0"/>
                <a:cs typeface="Courier New" pitchFamily="49" charset="0"/>
              </a:rPr>
              <a:t>filename","w</a:t>
            </a:r>
            <a:r>
              <a:rPr lang="en-US" sz="1700" b="1" dirty="0">
                <a:latin typeface="Courier New" pitchFamily="49" charset="0"/>
                <a:cs typeface="Courier New" pitchFamily="49" charset="0"/>
              </a:rPr>
              <a:t>");</a:t>
            </a:r>
          </a:p>
          <a:p>
            <a:r>
              <a:rPr lang="en-US" dirty="0"/>
              <a:t>Writing</a:t>
            </a:r>
          </a:p>
          <a:p>
            <a:pPr marL="457200" lvl="1" indent="0">
              <a:buNone/>
            </a:pPr>
            <a:r>
              <a:rPr lang="en-US" sz="1900" b="1" dirty="0" err="1">
                <a:latin typeface="Courier New" pitchFamily="49" charset="0"/>
                <a:cs typeface="Courier New" pitchFamily="49" charset="0"/>
              </a:rPr>
              <a:t>fprintf</a:t>
            </a:r>
            <a:r>
              <a:rPr lang="en-US" sz="1900" b="1" dirty="0">
                <a:latin typeface="Courier New" pitchFamily="49" charset="0"/>
                <a:cs typeface="Courier New" pitchFamily="49" charset="0"/>
              </a:rPr>
              <a:t>(FILE *,"format", v1,v2,…);</a:t>
            </a:r>
          </a:p>
          <a:p>
            <a:pPr marL="457200" lvl="1" indent="0">
              <a:buNone/>
            </a:pPr>
            <a:r>
              <a:rPr lang="en-US" sz="1900" b="1" dirty="0" err="1">
                <a:latin typeface="Courier New" pitchFamily="49" charset="0"/>
                <a:cs typeface="Courier New" pitchFamily="49" charset="0"/>
              </a:rPr>
              <a:t>putc</a:t>
            </a:r>
            <a:r>
              <a:rPr lang="en-US" sz="1900" b="1" dirty="0">
                <a:latin typeface="Courier New" pitchFamily="49" charset="0"/>
                <a:cs typeface="Courier New" pitchFamily="49" charset="0"/>
              </a:rPr>
              <a:t>(</a:t>
            </a:r>
            <a:r>
              <a:rPr lang="en-US" sz="1900" b="1" dirty="0" err="1">
                <a:latin typeface="Courier New" pitchFamily="49" charset="0"/>
                <a:cs typeface="Courier New" pitchFamily="49" charset="0"/>
              </a:rPr>
              <a:t>var</a:t>
            </a:r>
            <a:r>
              <a:rPr lang="en-US" sz="1900" b="1" dirty="0">
                <a:latin typeface="Courier New" pitchFamily="49" charset="0"/>
                <a:cs typeface="Courier New" pitchFamily="49" charset="0"/>
              </a:rPr>
              <a:t>, FILE *);</a:t>
            </a:r>
          </a:p>
          <a:p>
            <a:r>
              <a:rPr lang="en-US" dirty="0"/>
              <a:t>Closing</a:t>
            </a:r>
          </a:p>
          <a:p>
            <a:pPr marL="457200" lvl="1" indent="0">
              <a:buNone/>
            </a:pPr>
            <a:r>
              <a:rPr lang="en-US" sz="2000" b="1" dirty="0" err="1">
                <a:latin typeface="Courier New" pitchFamily="49" charset="0"/>
                <a:cs typeface="Courier New" pitchFamily="49" charset="0"/>
              </a:rPr>
              <a:t>fclose</a:t>
            </a:r>
            <a:r>
              <a:rPr lang="en-US" sz="2000" b="1" dirty="0">
                <a:latin typeface="Courier New" pitchFamily="49" charset="0"/>
                <a:cs typeface="Courier New" pitchFamily="49" charset="0"/>
              </a:rPr>
              <a:t>(FILE *);</a:t>
            </a:r>
          </a:p>
          <a:p>
            <a:pPr marL="457200" lvl="1" indent="0">
              <a:buNone/>
            </a:pPr>
            <a:endParaRPr lang="en-US" sz="1900" dirty="0">
              <a:latin typeface="Courier New" pitchFamily="49" charset="0"/>
              <a:cs typeface="Courier New" pitchFamily="49" charset="0"/>
            </a:endParaRPr>
          </a:p>
          <a:p>
            <a:endParaRPr lang="en-US" dirty="0"/>
          </a:p>
        </p:txBody>
      </p:sp>
      <p:sp>
        <p:nvSpPr>
          <p:cNvPr id="2" name="Title 1"/>
          <p:cNvSpPr>
            <a:spLocks noGrp="1"/>
          </p:cNvSpPr>
          <p:nvPr>
            <p:ph type="title"/>
          </p:nvPr>
        </p:nvSpPr>
        <p:spPr>
          <a:xfrm>
            <a:off x="439046" y="877467"/>
            <a:ext cx="8296392" cy="647863"/>
          </a:xfrm>
        </p:spPr>
        <p:txBody>
          <a:bodyPr/>
          <a:lstStyle/>
          <a:p>
            <a:r>
              <a:rPr lang="en-US" dirty="0"/>
              <a:t>Writing to Files</a:t>
            </a:r>
          </a:p>
        </p:txBody>
      </p:sp>
      <p:sp>
        <p:nvSpPr>
          <p:cNvPr id="9" name="Content Placeholder 3"/>
          <p:cNvSpPr txBox="1">
            <a:spLocks/>
          </p:cNvSpPr>
          <p:nvPr/>
        </p:nvSpPr>
        <p:spPr>
          <a:xfrm>
            <a:off x="4518014" y="1578015"/>
            <a:ext cx="4217424" cy="3148884"/>
          </a:xfrm>
          <a:prstGeom prst="rect">
            <a:avLst/>
          </a:prstGeom>
          <a:solidFill>
            <a:schemeClr val="accent1">
              <a:lumMod val="20000"/>
              <a:lumOff val="80000"/>
            </a:schemeClr>
          </a:solidFill>
        </p:spPr>
        <p:txBody>
          <a:bodyPr>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latin typeface="Courier New" pitchFamily="49" charset="0"/>
                <a:cs typeface="Courier New" pitchFamily="49" charset="0"/>
              </a:rPr>
              <a:t>#include &lt;</a:t>
            </a:r>
            <a:r>
              <a:rPr lang="en-US" sz="1600" b="1" dirty="0" err="1">
                <a:latin typeface="Courier New" pitchFamily="49" charset="0"/>
                <a:cs typeface="Courier New" pitchFamily="49" charset="0"/>
              </a:rPr>
              <a:t>stdio.h</a:t>
            </a:r>
            <a:r>
              <a:rPr lang="en-US" sz="1600" b="1" dirty="0">
                <a:latin typeface="Courier New" pitchFamily="49" charset="0"/>
                <a:cs typeface="Courier New" pitchFamily="49" charset="0"/>
              </a:rPr>
              <a:t>&gt;</a:t>
            </a:r>
          </a:p>
          <a:p>
            <a:pPr marL="0" indent="0">
              <a:buNone/>
            </a:pPr>
            <a:r>
              <a:rPr lang="en-US" sz="1600" b="1" dirty="0">
                <a:latin typeface="Courier New" pitchFamily="49" charset="0"/>
                <a:cs typeface="Courier New" pitchFamily="49" charset="0"/>
              </a:rPr>
              <a:t>…</a:t>
            </a:r>
          </a:p>
          <a:p>
            <a:pPr marL="0" indent="0">
              <a:buNone/>
            </a:pPr>
            <a:r>
              <a:rPr lang="en-US" sz="1600" b="1" dirty="0">
                <a:latin typeface="Courier New" pitchFamily="49" charset="0"/>
                <a:cs typeface="Courier New" pitchFamily="49" charset="0"/>
              </a:rPr>
              <a:t>FILE *</a:t>
            </a:r>
            <a:r>
              <a:rPr lang="en-US" sz="1600" b="1" dirty="0" err="1">
                <a:latin typeface="Courier New" pitchFamily="49" charset="0"/>
                <a:cs typeface="Courier New" pitchFamily="49" charset="0"/>
              </a:rPr>
              <a:t>catptr</a:t>
            </a:r>
            <a:r>
              <a:rPr lang="en-US" sz="1600" b="1" dirty="0">
                <a:latin typeface="Courier New" pitchFamily="49" charset="0"/>
                <a:cs typeface="Courier New" pitchFamily="49" charset="0"/>
              </a:rPr>
              <a:t>;</a:t>
            </a:r>
          </a:p>
          <a:p>
            <a:pPr marL="0" indent="0">
              <a:buNone/>
            </a:pP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num</a:t>
            </a:r>
            <a:r>
              <a:rPr lang="en-US" sz="1600" b="1" dirty="0">
                <a:latin typeface="Courier New" pitchFamily="49" charset="0"/>
                <a:cs typeface="Courier New" pitchFamily="49" charset="0"/>
              </a:rPr>
              <a:t> = 2;</a:t>
            </a:r>
          </a:p>
          <a:p>
            <a:pPr marL="0" indent="0">
              <a:buNone/>
            </a:pPr>
            <a:r>
              <a:rPr lang="en-US" sz="1600" b="1" dirty="0">
                <a:latin typeface="Courier New" pitchFamily="49" charset="0"/>
                <a:cs typeface="Courier New" pitchFamily="49" charset="0"/>
              </a:rPr>
              <a:t>char </a:t>
            </a:r>
            <a:r>
              <a:rPr lang="en-US" sz="1600" b="1" dirty="0" err="1">
                <a:latin typeface="Courier New" pitchFamily="49" charset="0"/>
                <a:cs typeface="Courier New" pitchFamily="49" charset="0"/>
              </a:rPr>
              <a:t>init</a:t>
            </a:r>
            <a:r>
              <a:rPr lang="en-US" sz="1600" b="1" dirty="0">
                <a:latin typeface="Courier New" pitchFamily="49" charset="0"/>
                <a:cs typeface="Courier New" pitchFamily="49" charset="0"/>
              </a:rPr>
              <a:t> = 'm';</a:t>
            </a:r>
          </a:p>
          <a:p>
            <a:pPr marL="0" indent="0">
              <a:buNone/>
            </a:pPr>
            <a:endParaRPr lang="en-US" sz="1600" b="1" dirty="0">
              <a:latin typeface="Courier New" pitchFamily="49" charset="0"/>
              <a:cs typeface="Courier New" pitchFamily="49" charset="0"/>
            </a:endParaRPr>
          </a:p>
          <a:p>
            <a:pPr marL="0" indent="0">
              <a:buNone/>
            </a:pPr>
            <a:r>
              <a:rPr lang="en-US" sz="1600" b="1" dirty="0" err="1">
                <a:latin typeface="Courier New" pitchFamily="49" charset="0"/>
                <a:cs typeface="Courier New" pitchFamily="49" charset="0"/>
              </a:rPr>
              <a:t>catptr</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fopen</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vetdata.txt","w</a:t>
            </a:r>
            <a:r>
              <a:rPr lang="en-US" sz="1600" b="1" dirty="0">
                <a:latin typeface="Courier New" pitchFamily="49" charset="0"/>
                <a:cs typeface="Courier New" pitchFamily="49" charset="0"/>
              </a:rPr>
              <a:t>");</a:t>
            </a:r>
          </a:p>
          <a:p>
            <a:pPr marL="0" indent="0">
              <a:buNone/>
            </a:pPr>
            <a:endParaRPr lang="en-US" sz="1600" b="1" dirty="0">
              <a:latin typeface="Courier New" pitchFamily="49" charset="0"/>
              <a:cs typeface="Courier New" pitchFamily="49" charset="0"/>
            </a:endParaRPr>
          </a:p>
          <a:p>
            <a:pPr marL="0" indent="0">
              <a:buNone/>
            </a:pPr>
            <a:r>
              <a:rPr lang="en-US" sz="1600" b="1" dirty="0" err="1">
                <a:latin typeface="Courier New" pitchFamily="49" charset="0"/>
                <a:cs typeface="Courier New" pitchFamily="49" charset="0"/>
              </a:rPr>
              <a:t>fprintf</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catptr</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cats ", num);</a:t>
            </a:r>
          </a:p>
          <a:p>
            <a:pPr marL="0" indent="0">
              <a:buNone/>
            </a:pPr>
            <a:r>
              <a:rPr lang="en-US" sz="1600" b="1" dirty="0" err="1">
                <a:latin typeface="Courier New" pitchFamily="49" charset="0"/>
                <a:cs typeface="Courier New" pitchFamily="49" charset="0"/>
              </a:rPr>
              <a:t>fprintf</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catptr</a:t>
            </a:r>
            <a:r>
              <a:rPr lang="en-US" sz="1600" b="1" dirty="0">
                <a:latin typeface="Courier New" pitchFamily="49" charset="0"/>
                <a:cs typeface="Courier New" pitchFamily="49" charset="0"/>
              </a:rPr>
              <a:t>, "whose names start with ");</a:t>
            </a:r>
          </a:p>
          <a:p>
            <a:pPr marL="0" indent="0">
              <a:buNone/>
            </a:pPr>
            <a:r>
              <a:rPr lang="en-US" sz="1600" b="1" dirty="0" err="1">
                <a:latin typeface="Courier New" pitchFamily="49" charset="0"/>
                <a:cs typeface="Courier New" pitchFamily="49" charset="0"/>
              </a:rPr>
              <a:t>putc</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init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catptr</a:t>
            </a:r>
            <a:r>
              <a:rPr lang="en-US" sz="1600" b="1" dirty="0">
                <a:latin typeface="Courier New" pitchFamily="49" charset="0"/>
                <a:cs typeface="Courier New" pitchFamily="49" charset="0"/>
              </a:rPr>
              <a:t>);</a:t>
            </a:r>
          </a:p>
          <a:p>
            <a:pPr marL="0" indent="0">
              <a:buNone/>
            </a:pPr>
            <a:endParaRPr lang="en-US" sz="1600" b="1" dirty="0">
              <a:latin typeface="Courier New" pitchFamily="49" charset="0"/>
              <a:cs typeface="Courier New" pitchFamily="49" charset="0"/>
            </a:endParaRPr>
          </a:p>
          <a:p>
            <a:pPr marL="0" indent="0">
              <a:buNone/>
            </a:pPr>
            <a:r>
              <a:rPr lang="en-US" sz="1600" b="1" dirty="0" err="1">
                <a:latin typeface="Courier New" pitchFamily="49" charset="0"/>
                <a:cs typeface="Courier New" pitchFamily="49" charset="0"/>
              </a:rPr>
              <a:t>fclose</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catptr</a:t>
            </a:r>
            <a:r>
              <a:rPr lang="en-US" sz="1600" b="1" dirty="0">
                <a:latin typeface="Courier New" pitchFamily="49" charset="0"/>
                <a:cs typeface="Courier New" pitchFamily="49" charset="0"/>
              </a:rPr>
              <a:t>);</a:t>
            </a:r>
          </a:p>
          <a:p>
            <a:pPr marL="0" indent="0">
              <a:buNone/>
            </a:pPr>
            <a:r>
              <a:rPr lang="en-US" sz="1600" b="1" dirty="0">
                <a:latin typeface="Courier New" pitchFamily="49" charset="0"/>
                <a:cs typeface="Courier New" pitchFamily="49" charset="0"/>
              </a:rPr>
              <a:t>…</a:t>
            </a:r>
          </a:p>
        </p:txBody>
      </p:sp>
      <p:sp>
        <p:nvSpPr>
          <p:cNvPr id="10" name="Content Placeholder 3"/>
          <p:cNvSpPr txBox="1">
            <a:spLocks/>
          </p:cNvSpPr>
          <p:nvPr/>
        </p:nvSpPr>
        <p:spPr>
          <a:xfrm>
            <a:off x="4518014" y="4726899"/>
            <a:ext cx="4217424" cy="550657"/>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endParaRPr lang="en-US" sz="1500" b="1" dirty="0">
              <a:latin typeface="Courier New" pitchFamily="49" charset="0"/>
              <a:cs typeface="Courier New" pitchFamily="49" charset="0"/>
            </a:endParaRPr>
          </a:p>
        </p:txBody>
      </p:sp>
      <p:sp>
        <p:nvSpPr>
          <p:cNvPr id="3" name="Date Placeholder 2"/>
          <p:cNvSpPr>
            <a:spLocks noGrp="1"/>
          </p:cNvSpPr>
          <p:nvPr>
            <p:ph type="dt" sz="half" idx="14"/>
          </p:nvPr>
        </p:nvSpPr>
        <p:spPr/>
        <p:txBody>
          <a:bodyPr/>
          <a:lstStyle/>
          <a:p>
            <a:r>
              <a:rPr lang="en-US"/>
              <a:t>10/14/21</a:t>
            </a:r>
          </a:p>
        </p:txBody>
      </p:sp>
      <p:sp>
        <p:nvSpPr>
          <p:cNvPr id="4" name="Footer Placeholder 3"/>
          <p:cNvSpPr>
            <a:spLocks noGrp="1"/>
          </p:cNvSpPr>
          <p:nvPr>
            <p:ph type="ftr" sz="quarter" idx="15"/>
          </p:nvPr>
        </p:nvSpPr>
        <p:spPr/>
        <p:txBody>
          <a:bodyPr/>
          <a:lstStyle/>
          <a:p>
            <a:r>
              <a:rPr lang="en-US"/>
              <a:t>1.07</a:t>
            </a:r>
          </a:p>
        </p:txBody>
      </p:sp>
      <p:sp>
        <p:nvSpPr>
          <p:cNvPr id="5" name="Slide Number Placeholder 4"/>
          <p:cNvSpPr>
            <a:spLocks noGrp="1"/>
          </p:cNvSpPr>
          <p:nvPr>
            <p:ph type="sldNum" sz="quarter" idx="16"/>
          </p:nvPr>
        </p:nvSpPr>
        <p:spPr/>
        <p:txBody>
          <a:bodyPr/>
          <a:lstStyle/>
          <a:p>
            <a:fld id="{8DC4E404-7971-4064-931A-7E17C4625BB1}" type="slidenum">
              <a:rPr lang="en-US" smtClean="0"/>
              <a:t>21</a:t>
            </a:fld>
            <a:endParaRPr lang="en-US"/>
          </a:p>
        </p:txBody>
      </p:sp>
    </p:spTree>
    <p:extLst>
      <p:ext uri="{BB962C8B-B14F-4D97-AF65-F5344CB8AC3E}">
        <p14:creationId xmlns:p14="http://schemas.microsoft.com/office/powerpoint/2010/main" val="3015615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39046" y="877467"/>
            <a:ext cx="8296392" cy="647863"/>
          </a:xfrm>
        </p:spPr>
        <p:txBody>
          <a:bodyPr/>
          <a:lstStyle/>
          <a:p>
            <a:r>
              <a:rPr lang="en-US" dirty="0"/>
              <a:t>Writing to Files</a:t>
            </a:r>
          </a:p>
        </p:txBody>
      </p:sp>
      <p:sp>
        <p:nvSpPr>
          <p:cNvPr id="10" name="Content Placeholder 3"/>
          <p:cNvSpPr txBox="1">
            <a:spLocks/>
          </p:cNvSpPr>
          <p:nvPr/>
        </p:nvSpPr>
        <p:spPr>
          <a:xfrm>
            <a:off x="4518014" y="4726899"/>
            <a:ext cx="4217424" cy="550657"/>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500" b="1" dirty="0">
                <a:latin typeface="Courier New" pitchFamily="49" charset="0"/>
                <a:cs typeface="Courier New" pitchFamily="49" charset="0"/>
              </a:rPr>
              <a:t>2 cats whose names start with m</a:t>
            </a:r>
          </a:p>
        </p:txBody>
      </p:sp>
      <p:sp>
        <p:nvSpPr>
          <p:cNvPr id="3" name="Date Placeholder 2"/>
          <p:cNvSpPr>
            <a:spLocks noGrp="1"/>
          </p:cNvSpPr>
          <p:nvPr>
            <p:ph type="dt" sz="half" idx="14"/>
          </p:nvPr>
        </p:nvSpPr>
        <p:spPr/>
        <p:txBody>
          <a:bodyPr/>
          <a:lstStyle/>
          <a:p>
            <a:r>
              <a:rPr lang="en-US"/>
              <a:t>10/14/21</a:t>
            </a:r>
          </a:p>
        </p:txBody>
      </p:sp>
      <p:sp>
        <p:nvSpPr>
          <p:cNvPr id="4" name="Footer Placeholder 3"/>
          <p:cNvSpPr>
            <a:spLocks noGrp="1"/>
          </p:cNvSpPr>
          <p:nvPr>
            <p:ph type="ftr" sz="quarter" idx="15"/>
          </p:nvPr>
        </p:nvSpPr>
        <p:spPr/>
        <p:txBody>
          <a:bodyPr/>
          <a:lstStyle/>
          <a:p>
            <a:r>
              <a:rPr lang="en-US"/>
              <a:t>1.07</a:t>
            </a:r>
          </a:p>
        </p:txBody>
      </p:sp>
      <p:sp>
        <p:nvSpPr>
          <p:cNvPr id="5" name="Slide Number Placeholder 4"/>
          <p:cNvSpPr>
            <a:spLocks noGrp="1"/>
          </p:cNvSpPr>
          <p:nvPr>
            <p:ph type="sldNum" sz="quarter" idx="16"/>
          </p:nvPr>
        </p:nvSpPr>
        <p:spPr/>
        <p:txBody>
          <a:bodyPr/>
          <a:lstStyle/>
          <a:p>
            <a:fld id="{8DC4E404-7971-4064-931A-7E17C4625BB1}" type="slidenum">
              <a:rPr lang="en-US" smtClean="0"/>
              <a:t>22</a:t>
            </a:fld>
            <a:endParaRPr lang="en-US"/>
          </a:p>
        </p:txBody>
      </p:sp>
      <p:sp>
        <p:nvSpPr>
          <p:cNvPr id="11" name="Content Placeholder 6">
            <a:extLst>
              <a:ext uri="{FF2B5EF4-FFF2-40B4-BE49-F238E27FC236}">
                <a16:creationId xmlns:a16="http://schemas.microsoft.com/office/drawing/2014/main" id="{9BF3796D-425A-4491-8F69-FDC09103F8F2}"/>
              </a:ext>
            </a:extLst>
          </p:cNvPr>
          <p:cNvSpPr txBox="1">
            <a:spLocks/>
          </p:cNvSpPr>
          <p:nvPr/>
        </p:nvSpPr>
        <p:spPr>
          <a:xfrm>
            <a:off x="439046" y="1578015"/>
            <a:ext cx="3818139" cy="3718944"/>
          </a:xfrm>
          <a:prstGeom prst="rect">
            <a:avLst/>
          </a:prstGeom>
          <a:ln>
            <a:solidFill>
              <a:srgbClr val="FFFFFF"/>
            </a:solidFill>
          </a:ln>
        </p:spPr>
        <p:txBody>
          <a:bodyPr>
            <a:normAutofit/>
          </a:bodyPr>
          <a:lstStyle>
            <a:lvl1pPr marL="342900" indent="-342900" algn="l" defTabSz="33329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685800" indent="-342900" algn="l" defTabSz="333295" rtl="0" eaLnBrk="1" latinLnBrk="0" hangingPunct="1">
              <a:spcBef>
                <a:spcPts val="437"/>
              </a:spcBef>
              <a:buFont typeface="Arial" panose="020B0604020202020204" pitchFamily="34" charset="0"/>
              <a:buChar char="•"/>
              <a:defRPr sz="2400" kern="1200">
                <a:solidFill>
                  <a:schemeClr val="tx1"/>
                </a:solidFill>
                <a:latin typeface="+mn-lt"/>
                <a:ea typeface="+mn-ea"/>
                <a:cs typeface="+mn-cs"/>
              </a:defRPr>
            </a:lvl2pPr>
            <a:lvl3pPr marL="1028700" indent="-342900" algn="l" defTabSz="333295" rtl="0" eaLnBrk="1" latinLnBrk="0" hangingPunct="1">
              <a:spcBef>
                <a:spcPts val="486"/>
              </a:spcBef>
              <a:buFont typeface="Arial" panose="020B0604020202020204" pitchFamily="34" charset="0"/>
              <a:buChar char="─"/>
              <a:tabLst>
                <a:tab pos="335614" algn="l"/>
              </a:tabLst>
              <a:defRPr sz="2000" kern="1200">
                <a:solidFill>
                  <a:schemeClr val="tx1"/>
                </a:solidFill>
                <a:latin typeface="+mn-lt"/>
                <a:ea typeface="+mn-ea"/>
                <a:cs typeface="+mn-cs"/>
              </a:defRPr>
            </a:lvl3pPr>
            <a:lvl4pPr marL="740664" indent="0" algn="l" defTabSz="333295" rtl="0" eaLnBrk="1" latinLnBrk="0" hangingPunct="1">
              <a:spcBef>
                <a:spcPts val="486"/>
              </a:spcBef>
              <a:buFont typeface="Arial"/>
              <a:buNone/>
              <a:defRPr sz="2400" kern="1200">
                <a:solidFill>
                  <a:schemeClr val="tx1"/>
                </a:solidFill>
                <a:latin typeface="+mn-lt"/>
                <a:ea typeface="+mn-ea"/>
                <a:cs typeface="+mn-cs"/>
              </a:defRPr>
            </a:lvl4pPr>
            <a:lvl5pPr marL="666598" indent="0" algn="l" defTabSz="333295" rtl="0" eaLnBrk="1" latinLnBrk="0" hangingPunct="1">
              <a:spcBef>
                <a:spcPts val="256"/>
              </a:spcBef>
              <a:buFont typeface="Arial"/>
              <a:buNone/>
              <a:defRPr sz="1166" kern="1200">
                <a:solidFill>
                  <a:schemeClr val="tx1">
                    <a:lumMod val="65000"/>
                    <a:lumOff val="35000"/>
                  </a:schemeClr>
                </a:solidFill>
                <a:latin typeface="+mn-lt"/>
                <a:ea typeface="+mn-ea"/>
                <a:cs typeface="+mn-cs"/>
              </a:defRPr>
            </a:lvl5pPr>
            <a:lvl6pPr marL="1833125" indent="-166647" algn="l" defTabSz="333295" rtl="0" eaLnBrk="1" latinLnBrk="0" hangingPunct="1">
              <a:spcBef>
                <a:spcPct val="20000"/>
              </a:spcBef>
              <a:buFont typeface="Arial"/>
              <a:buChar char="•"/>
              <a:defRPr sz="1458" kern="1200">
                <a:solidFill>
                  <a:schemeClr val="tx1"/>
                </a:solidFill>
                <a:latin typeface="+mn-lt"/>
                <a:ea typeface="+mn-ea"/>
                <a:cs typeface="+mn-cs"/>
              </a:defRPr>
            </a:lvl6pPr>
            <a:lvl7pPr marL="2166421" indent="-166647" algn="l" defTabSz="333295" rtl="0" eaLnBrk="1" latinLnBrk="0" hangingPunct="1">
              <a:spcBef>
                <a:spcPct val="20000"/>
              </a:spcBef>
              <a:buFont typeface="Arial"/>
              <a:buChar char="•"/>
              <a:defRPr sz="1458" kern="1200">
                <a:solidFill>
                  <a:schemeClr val="tx1"/>
                </a:solidFill>
                <a:latin typeface="+mn-lt"/>
                <a:ea typeface="+mn-ea"/>
                <a:cs typeface="+mn-cs"/>
              </a:defRPr>
            </a:lvl7pPr>
            <a:lvl8pPr marL="2499716" indent="-166647" algn="l" defTabSz="333295" rtl="0" eaLnBrk="1" latinLnBrk="0" hangingPunct="1">
              <a:spcBef>
                <a:spcPct val="20000"/>
              </a:spcBef>
              <a:buFont typeface="Arial"/>
              <a:buChar char="•"/>
              <a:defRPr sz="1458" kern="1200">
                <a:solidFill>
                  <a:schemeClr val="tx1"/>
                </a:solidFill>
                <a:latin typeface="+mn-lt"/>
                <a:ea typeface="+mn-ea"/>
                <a:cs typeface="+mn-cs"/>
              </a:defRPr>
            </a:lvl8pPr>
            <a:lvl9pPr marL="2833012" indent="-166647" algn="l" defTabSz="333295" rtl="0" eaLnBrk="1" latinLnBrk="0" hangingPunct="1">
              <a:spcBef>
                <a:spcPct val="20000"/>
              </a:spcBef>
              <a:buFont typeface="Arial"/>
              <a:buChar char="•"/>
              <a:defRPr sz="1458" kern="1200">
                <a:solidFill>
                  <a:schemeClr val="tx1"/>
                </a:solidFill>
                <a:latin typeface="+mn-lt"/>
                <a:ea typeface="+mn-ea"/>
                <a:cs typeface="+mn-cs"/>
              </a:defRPr>
            </a:lvl9pPr>
          </a:lstStyle>
          <a:p>
            <a:r>
              <a:rPr lang="en-US"/>
              <a:t>Opening</a:t>
            </a:r>
          </a:p>
          <a:p>
            <a:pPr marL="457200" lvl="1" indent="0">
              <a:buFont typeface="Arial" panose="020B0604020202020204" pitchFamily="34" charset="0"/>
              <a:buNone/>
            </a:pPr>
            <a:r>
              <a:rPr lang="en-US" sz="1700" b="1">
                <a:latin typeface="Courier New" pitchFamily="49" charset="0"/>
                <a:cs typeface="Courier New" pitchFamily="49" charset="0"/>
              </a:rPr>
              <a:t>FILE * = fopen("filename","w");</a:t>
            </a:r>
          </a:p>
          <a:p>
            <a:r>
              <a:rPr lang="en-US"/>
              <a:t>Writing</a:t>
            </a:r>
          </a:p>
          <a:p>
            <a:pPr marL="457200" lvl="1" indent="0">
              <a:buFont typeface="Arial" panose="020B0604020202020204" pitchFamily="34" charset="0"/>
              <a:buNone/>
            </a:pPr>
            <a:r>
              <a:rPr lang="en-US" sz="1900" b="1">
                <a:latin typeface="Courier New" pitchFamily="49" charset="0"/>
                <a:cs typeface="Courier New" pitchFamily="49" charset="0"/>
              </a:rPr>
              <a:t>fprintf(FILE *,"format", v1,v2,…);</a:t>
            </a:r>
          </a:p>
          <a:p>
            <a:pPr marL="457200" lvl="1" indent="0">
              <a:buFont typeface="Arial" panose="020B0604020202020204" pitchFamily="34" charset="0"/>
              <a:buNone/>
            </a:pPr>
            <a:r>
              <a:rPr lang="en-US" sz="1900" b="1">
                <a:latin typeface="Courier New" pitchFamily="49" charset="0"/>
                <a:cs typeface="Courier New" pitchFamily="49" charset="0"/>
              </a:rPr>
              <a:t>putc(var, FILE *);</a:t>
            </a:r>
          </a:p>
          <a:p>
            <a:r>
              <a:rPr lang="en-US"/>
              <a:t>Closing</a:t>
            </a:r>
          </a:p>
          <a:p>
            <a:pPr marL="457200" lvl="1" indent="0">
              <a:buFont typeface="Arial" panose="020B0604020202020204" pitchFamily="34" charset="0"/>
              <a:buNone/>
            </a:pPr>
            <a:r>
              <a:rPr lang="en-US" sz="2000" b="1">
                <a:latin typeface="Courier New" pitchFamily="49" charset="0"/>
                <a:cs typeface="Courier New" pitchFamily="49" charset="0"/>
              </a:rPr>
              <a:t>fclose(FILE *);</a:t>
            </a:r>
          </a:p>
          <a:p>
            <a:pPr marL="457200" lvl="1" indent="0">
              <a:buFont typeface="Arial" panose="020B0604020202020204" pitchFamily="34" charset="0"/>
              <a:buNone/>
            </a:pPr>
            <a:endParaRPr lang="en-US" sz="1900">
              <a:latin typeface="Courier New" pitchFamily="49" charset="0"/>
              <a:cs typeface="Courier New" pitchFamily="49" charset="0"/>
            </a:endParaRPr>
          </a:p>
          <a:p>
            <a:endParaRPr lang="en-US" dirty="0"/>
          </a:p>
        </p:txBody>
      </p:sp>
      <p:sp>
        <p:nvSpPr>
          <p:cNvPr id="13" name="Content Placeholder 3">
            <a:extLst>
              <a:ext uri="{FF2B5EF4-FFF2-40B4-BE49-F238E27FC236}">
                <a16:creationId xmlns:a16="http://schemas.microsoft.com/office/drawing/2014/main" id="{D1A00BE9-1A07-44ED-A980-1FE89DE7B959}"/>
              </a:ext>
            </a:extLst>
          </p:cNvPr>
          <p:cNvSpPr txBox="1">
            <a:spLocks/>
          </p:cNvSpPr>
          <p:nvPr/>
        </p:nvSpPr>
        <p:spPr>
          <a:xfrm>
            <a:off x="4518014" y="1578015"/>
            <a:ext cx="4217424" cy="3148884"/>
          </a:xfrm>
          <a:prstGeom prst="rect">
            <a:avLst/>
          </a:prstGeom>
          <a:solidFill>
            <a:schemeClr val="accent1">
              <a:lumMod val="20000"/>
              <a:lumOff val="80000"/>
            </a:schemeClr>
          </a:solidFill>
        </p:spPr>
        <p:txBody>
          <a:bodyPr>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latin typeface="Courier New" pitchFamily="49" charset="0"/>
                <a:cs typeface="Courier New" pitchFamily="49" charset="0"/>
              </a:rPr>
              <a:t>#include &lt;</a:t>
            </a:r>
            <a:r>
              <a:rPr lang="en-US" sz="1600" b="1" dirty="0" err="1">
                <a:latin typeface="Courier New" pitchFamily="49" charset="0"/>
                <a:cs typeface="Courier New" pitchFamily="49" charset="0"/>
              </a:rPr>
              <a:t>stdio.h</a:t>
            </a:r>
            <a:r>
              <a:rPr lang="en-US" sz="1600" b="1" dirty="0">
                <a:latin typeface="Courier New" pitchFamily="49" charset="0"/>
                <a:cs typeface="Courier New" pitchFamily="49" charset="0"/>
              </a:rPr>
              <a:t>&gt;</a:t>
            </a:r>
          </a:p>
          <a:p>
            <a:pPr marL="0" indent="0">
              <a:buNone/>
            </a:pPr>
            <a:r>
              <a:rPr lang="en-US" sz="1600" b="1" dirty="0">
                <a:latin typeface="Courier New" pitchFamily="49" charset="0"/>
                <a:cs typeface="Courier New" pitchFamily="49" charset="0"/>
              </a:rPr>
              <a:t>…</a:t>
            </a:r>
          </a:p>
          <a:p>
            <a:pPr marL="0" indent="0">
              <a:buNone/>
            </a:pPr>
            <a:r>
              <a:rPr lang="en-US" sz="1600" b="1" dirty="0">
                <a:latin typeface="Courier New" pitchFamily="49" charset="0"/>
                <a:cs typeface="Courier New" pitchFamily="49" charset="0"/>
              </a:rPr>
              <a:t>FILE *</a:t>
            </a:r>
            <a:r>
              <a:rPr lang="en-US" sz="1600" b="1" dirty="0" err="1">
                <a:latin typeface="Courier New" pitchFamily="49" charset="0"/>
                <a:cs typeface="Courier New" pitchFamily="49" charset="0"/>
              </a:rPr>
              <a:t>catptr</a:t>
            </a:r>
            <a:r>
              <a:rPr lang="en-US" sz="1600" b="1" dirty="0">
                <a:latin typeface="Courier New" pitchFamily="49" charset="0"/>
                <a:cs typeface="Courier New" pitchFamily="49" charset="0"/>
              </a:rPr>
              <a:t>;</a:t>
            </a:r>
          </a:p>
          <a:p>
            <a:pPr marL="0" indent="0">
              <a:buNone/>
            </a:pP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num</a:t>
            </a:r>
            <a:r>
              <a:rPr lang="en-US" sz="1600" b="1" dirty="0">
                <a:latin typeface="Courier New" pitchFamily="49" charset="0"/>
                <a:cs typeface="Courier New" pitchFamily="49" charset="0"/>
              </a:rPr>
              <a:t> = 2;</a:t>
            </a:r>
          </a:p>
          <a:p>
            <a:pPr marL="0" indent="0">
              <a:buNone/>
            </a:pPr>
            <a:r>
              <a:rPr lang="en-US" sz="1600" b="1" dirty="0">
                <a:latin typeface="Courier New" pitchFamily="49" charset="0"/>
                <a:cs typeface="Courier New" pitchFamily="49" charset="0"/>
              </a:rPr>
              <a:t>char </a:t>
            </a:r>
            <a:r>
              <a:rPr lang="en-US" sz="1600" b="1" dirty="0" err="1">
                <a:latin typeface="Courier New" pitchFamily="49" charset="0"/>
                <a:cs typeface="Courier New" pitchFamily="49" charset="0"/>
              </a:rPr>
              <a:t>init</a:t>
            </a:r>
            <a:r>
              <a:rPr lang="en-US" sz="1600" b="1" dirty="0">
                <a:latin typeface="Courier New" pitchFamily="49" charset="0"/>
                <a:cs typeface="Courier New" pitchFamily="49" charset="0"/>
              </a:rPr>
              <a:t> = 'm';</a:t>
            </a:r>
          </a:p>
          <a:p>
            <a:pPr marL="0" indent="0">
              <a:buNone/>
            </a:pPr>
            <a:endParaRPr lang="en-US" sz="1600" b="1" dirty="0">
              <a:latin typeface="Courier New" pitchFamily="49" charset="0"/>
              <a:cs typeface="Courier New" pitchFamily="49" charset="0"/>
            </a:endParaRPr>
          </a:p>
          <a:p>
            <a:pPr marL="0" indent="0">
              <a:buNone/>
            </a:pPr>
            <a:r>
              <a:rPr lang="en-US" sz="1600" b="1" dirty="0" err="1">
                <a:latin typeface="Courier New" pitchFamily="49" charset="0"/>
                <a:cs typeface="Courier New" pitchFamily="49" charset="0"/>
              </a:rPr>
              <a:t>catptr</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fopen</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vetdata.txt","w</a:t>
            </a:r>
            <a:r>
              <a:rPr lang="en-US" sz="1600" b="1" dirty="0">
                <a:latin typeface="Courier New" pitchFamily="49" charset="0"/>
                <a:cs typeface="Courier New" pitchFamily="49" charset="0"/>
              </a:rPr>
              <a:t>");</a:t>
            </a:r>
          </a:p>
          <a:p>
            <a:pPr marL="0" indent="0">
              <a:buNone/>
            </a:pPr>
            <a:endParaRPr lang="en-US" sz="1600" b="1" dirty="0">
              <a:latin typeface="Courier New" pitchFamily="49" charset="0"/>
              <a:cs typeface="Courier New" pitchFamily="49" charset="0"/>
            </a:endParaRPr>
          </a:p>
          <a:p>
            <a:pPr marL="0" indent="0">
              <a:buNone/>
            </a:pPr>
            <a:r>
              <a:rPr lang="en-US" sz="1600" b="1" dirty="0" err="1">
                <a:latin typeface="Courier New" pitchFamily="49" charset="0"/>
                <a:cs typeface="Courier New" pitchFamily="49" charset="0"/>
              </a:rPr>
              <a:t>fprintf</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catptr</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cats ", num);</a:t>
            </a:r>
          </a:p>
          <a:p>
            <a:pPr marL="0" indent="0">
              <a:buNone/>
            </a:pPr>
            <a:r>
              <a:rPr lang="en-US" sz="1600" b="1" dirty="0" err="1">
                <a:latin typeface="Courier New" pitchFamily="49" charset="0"/>
                <a:cs typeface="Courier New" pitchFamily="49" charset="0"/>
              </a:rPr>
              <a:t>fprintf</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catptr</a:t>
            </a:r>
            <a:r>
              <a:rPr lang="en-US" sz="1600" b="1" dirty="0">
                <a:latin typeface="Courier New" pitchFamily="49" charset="0"/>
                <a:cs typeface="Courier New" pitchFamily="49" charset="0"/>
              </a:rPr>
              <a:t>, "whose names start with ");</a:t>
            </a:r>
          </a:p>
          <a:p>
            <a:pPr marL="0" indent="0">
              <a:buNone/>
            </a:pPr>
            <a:r>
              <a:rPr lang="en-US" sz="1600" b="1" dirty="0" err="1">
                <a:latin typeface="Courier New" pitchFamily="49" charset="0"/>
                <a:cs typeface="Courier New" pitchFamily="49" charset="0"/>
              </a:rPr>
              <a:t>putc</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init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catptr</a:t>
            </a:r>
            <a:r>
              <a:rPr lang="en-US" sz="1600" b="1" dirty="0">
                <a:latin typeface="Courier New" pitchFamily="49" charset="0"/>
                <a:cs typeface="Courier New" pitchFamily="49" charset="0"/>
              </a:rPr>
              <a:t>);</a:t>
            </a:r>
          </a:p>
          <a:p>
            <a:pPr marL="0" indent="0">
              <a:buNone/>
            </a:pPr>
            <a:endParaRPr lang="en-US" sz="1600" b="1" dirty="0">
              <a:latin typeface="Courier New" pitchFamily="49" charset="0"/>
              <a:cs typeface="Courier New" pitchFamily="49" charset="0"/>
            </a:endParaRPr>
          </a:p>
          <a:p>
            <a:pPr marL="0" indent="0">
              <a:buNone/>
            </a:pPr>
            <a:r>
              <a:rPr lang="en-US" sz="1600" b="1" dirty="0" err="1">
                <a:latin typeface="Courier New" pitchFamily="49" charset="0"/>
                <a:cs typeface="Courier New" pitchFamily="49" charset="0"/>
              </a:rPr>
              <a:t>fclose</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catptr</a:t>
            </a:r>
            <a:r>
              <a:rPr lang="en-US" sz="1600" b="1" dirty="0">
                <a:latin typeface="Courier New" pitchFamily="49" charset="0"/>
                <a:cs typeface="Courier New" pitchFamily="49" charset="0"/>
              </a:rPr>
              <a:t>);</a:t>
            </a:r>
          </a:p>
          <a:p>
            <a:pPr marL="0" indent="0">
              <a:buNone/>
            </a:pPr>
            <a:r>
              <a:rPr lang="en-US" sz="1600" b="1" dirty="0">
                <a:latin typeface="Courier New" pitchFamily="49" charset="0"/>
                <a:cs typeface="Courier New" pitchFamily="49" charset="0"/>
              </a:rPr>
              <a:t>…</a:t>
            </a:r>
          </a:p>
        </p:txBody>
      </p:sp>
    </p:spTree>
    <p:extLst>
      <p:ext uri="{BB962C8B-B14F-4D97-AF65-F5344CB8AC3E}">
        <p14:creationId xmlns:p14="http://schemas.microsoft.com/office/powerpoint/2010/main" val="725206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3"/>
          </p:nvPr>
        </p:nvSpPr>
        <p:spPr/>
        <p:txBody>
          <a:bodyPr/>
          <a:lstStyle/>
          <a:p>
            <a:r>
              <a:rPr lang="en-US" dirty="0"/>
              <a:t>Streams</a:t>
            </a:r>
          </a:p>
          <a:p>
            <a:r>
              <a:rPr lang="en-US" dirty="0"/>
              <a:t>Standard input and output</a:t>
            </a:r>
          </a:p>
          <a:p>
            <a:r>
              <a:rPr lang="en-US" dirty="0"/>
              <a:t>Pointers</a:t>
            </a:r>
          </a:p>
          <a:p>
            <a:r>
              <a:rPr lang="en-US" dirty="0"/>
              <a:t>File output</a:t>
            </a:r>
          </a:p>
          <a:p>
            <a:r>
              <a:rPr lang="en-US" dirty="0"/>
              <a:t>Questions?</a:t>
            </a:r>
          </a:p>
          <a:p>
            <a:pPr lvl="1"/>
            <a:endParaRPr lang="en-US" dirty="0"/>
          </a:p>
          <a:p>
            <a:endParaRPr lang="en-US" dirty="0"/>
          </a:p>
          <a:p>
            <a:endParaRPr lang="en-US" dirty="0"/>
          </a:p>
          <a:p>
            <a:endParaRPr lang="en-US" dirty="0"/>
          </a:p>
        </p:txBody>
      </p:sp>
      <p:sp>
        <p:nvSpPr>
          <p:cNvPr id="8" name="Title 7"/>
          <p:cNvSpPr>
            <a:spLocks noGrp="1"/>
          </p:cNvSpPr>
          <p:nvPr>
            <p:ph type="title"/>
          </p:nvPr>
        </p:nvSpPr>
        <p:spPr/>
        <p:txBody>
          <a:bodyPr/>
          <a:lstStyle/>
          <a:p>
            <a:r>
              <a:rPr lang="en-US" dirty="0"/>
              <a:t>Summary</a:t>
            </a:r>
          </a:p>
        </p:txBody>
      </p:sp>
      <p:sp>
        <p:nvSpPr>
          <p:cNvPr id="2" name="Date Placeholder 1"/>
          <p:cNvSpPr>
            <a:spLocks noGrp="1"/>
          </p:cNvSpPr>
          <p:nvPr>
            <p:ph type="dt" sz="half" idx="14"/>
          </p:nvPr>
        </p:nvSpPr>
        <p:spPr/>
        <p:txBody>
          <a:bodyPr/>
          <a:lstStyle/>
          <a:p>
            <a:r>
              <a:rPr lang="en-US"/>
              <a:t>10/14/21</a:t>
            </a:r>
          </a:p>
        </p:txBody>
      </p:sp>
      <p:sp>
        <p:nvSpPr>
          <p:cNvPr id="3" name="Footer Placeholder 2"/>
          <p:cNvSpPr>
            <a:spLocks noGrp="1"/>
          </p:cNvSpPr>
          <p:nvPr>
            <p:ph type="ftr" sz="quarter" idx="15"/>
          </p:nvPr>
        </p:nvSpPr>
        <p:spPr/>
        <p:txBody>
          <a:bodyPr/>
          <a:lstStyle/>
          <a:p>
            <a:r>
              <a:rPr lang="en-US"/>
              <a:t>1.07</a:t>
            </a:r>
          </a:p>
        </p:txBody>
      </p:sp>
      <p:sp>
        <p:nvSpPr>
          <p:cNvPr id="4" name="Slide Number Placeholder 3"/>
          <p:cNvSpPr>
            <a:spLocks noGrp="1"/>
          </p:cNvSpPr>
          <p:nvPr>
            <p:ph type="sldNum" sz="quarter" idx="16"/>
          </p:nvPr>
        </p:nvSpPr>
        <p:spPr/>
        <p:txBody>
          <a:bodyPr/>
          <a:lstStyle/>
          <a:p>
            <a:fld id="{8DC4E404-7971-4064-931A-7E17C4625BB1}" type="slidenum">
              <a:rPr lang="en-US" smtClean="0"/>
              <a:t>23</a:t>
            </a:fld>
            <a:endParaRPr lang="en-US"/>
          </a:p>
        </p:txBody>
      </p:sp>
    </p:spTree>
    <p:extLst>
      <p:ext uri="{BB962C8B-B14F-4D97-AF65-F5344CB8AC3E}">
        <p14:creationId xmlns:p14="http://schemas.microsoft.com/office/powerpoint/2010/main" val="80819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a:bodyPr>
          <a:lstStyle/>
          <a:p>
            <a:pPr marL="0" indent="0">
              <a:buNone/>
            </a:pPr>
            <a:r>
              <a:rPr lang="en-US" sz="2400" dirty="0"/>
              <a:t>Assignment:</a:t>
            </a:r>
          </a:p>
          <a:p>
            <a:pPr lvl="1"/>
            <a:r>
              <a:rPr lang="en-US" sz="2000" dirty="0"/>
              <a:t>Read C: How to Program</a:t>
            </a:r>
          </a:p>
          <a:p>
            <a:pPr lvl="1"/>
            <a:endParaRPr lang="en-US" sz="2000" dirty="0"/>
          </a:p>
          <a:p>
            <a:pPr marL="0" indent="0">
              <a:buNone/>
            </a:pPr>
            <a:r>
              <a:rPr lang="en-US" sz="2400" dirty="0"/>
              <a:t>Understand the following:</a:t>
            </a:r>
          </a:p>
          <a:p>
            <a:pPr lvl="1"/>
            <a:r>
              <a:rPr lang="en-US" sz="2000" dirty="0"/>
              <a:t>How to use </a:t>
            </a:r>
            <a:r>
              <a:rPr lang="en-US" sz="2000" dirty="0" err="1">
                <a:latin typeface="Courier New" panose="02070309020205020404" pitchFamily="49" charset="0"/>
                <a:cs typeface="Courier New" panose="02070309020205020404" pitchFamily="49" charset="0"/>
              </a:rPr>
              <a:t>scanf</a:t>
            </a:r>
            <a:r>
              <a:rPr lang="en-US" sz="2000" dirty="0">
                <a:latin typeface="Courier New" panose="02070309020205020404" pitchFamily="49" charset="0"/>
                <a:cs typeface="Courier New" panose="02070309020205020404" pitchFamily="49" charset="0"/>
              </a:rPr>
              <a:t>()</a:t>
            </a:r>
            <a:r>
              <a:rPr lang="en-US" sz="2000" dirty="0"/>
              <a:t>,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a:t>
            </a:r>
            <a:r>
              <a:rPr lang="en-US" sz="2000" dirty="0"/>
              <a:t>, and </a:t>
            </a:r>
            <a:r>
              <a:rPr lang="en-US" sz="2000" dirty="0" err="1">
                <a:latin typeface="Courier New" panose="02070309020205020404" pitchFamily="49" charset="0"/>
                <a:cs typeface="Courier New" panose="02070309020205020404" pitchFamily="49" charset="0"/>
              </a:rPr>
              <a:t>fprintf</a:t>
            </a:r>
            <a:r>
              <a:rPr lang="en-US" sz="2000" dirty="0">
                <a:latin typeface="Courier New" panose="02070309020205020404" pitchFamily="49" charset="0"/>
                <a:cs typeface="Courier New" panose="02070309020205020404" pitchFamily="49" charset="0"/>
              </a:rPr>
              <a:t>()</a:t>
            </a:r>
          </a:p>
          <a:p>
            <a:pPr lvl="1"/>
            <a:r>
              <a:rPr lang="en-US" sz="2000" dirty="0"/>
              <a:t>How to specify format with </a:t>
            </a:r>
            <a:r>
              <a:rPr lang="en-US" sz="2000" dirty="0" err="1">
                <a:latin typeface="Courier New" panose="02070309020205020404" pitchFamily="49" charset="0"/>
                <a:cs typeface="Courier New" panose="02070309020205020404" pitchFamily="49" charset="0"/>
              </a:rPr>
              <a:t>fprintf</a:t>
            </a:r>
            <a:r>
              <a:rPr lang="en-US" sz="2000" dirty="0">
                <a:latin typeface="Courier New" panose="02070309020205020404" pitchFamily="49" charset="0"/>
                <a:cs typeface="Courier New" panose="02070309020205020404" pitchFamily="49" charset="0"/>
              </a:rPr>
              <a:t>() </a:t>
            </a:r>
            <a:r>
              <a:rPr lang="en-US" sz="2000" dirty="0"/>
              <a:t>and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a:t>
            </a:r>
          </a:p>
          <a:p>
            <a:pPr marL="0" indent="0">
              <a:buNone/>
            </a:pPr>
            <a:endParaRPr lang="en-US" dirty="0"/>
          </a:p>
        </p:txBody>
      </p:sp>
      <p:sp>
        <p:nvSpPr>
          <p:cNvPr id="2" name="Title 1"/>
          <p:cNvSpPr>
            <a:spLocks noGrp="1"/>
          </p:cNvSpPr>
          <p:nvPr>
            <p:ph type="title"/>
          </p:nvPr>
        </p:nvSpPr>
        <p:spPr/>
        <p:txBody>
          <a:bodyPr/>
          <a:lstStyle/>
          <a:p>
            <a:r>
              <a:rPr lang="en-US" dirty="0"/>
              <a:t>Preparation</a:t>
            </a:r>
          </a:p>
        </p:txBody>
      </p:sp>
      <p:sp>
        <p:nvSpPr>
          <p:cNvPr id="4" name="Date Placeholder 3"/>
          <p:cNvSpPr>
            <a:spLocks noGrp="1"/>
          </p:cNvSpPr>
          <p:nvPr>
            <p:ph type="dt" sz="half" idx="14"/>
          </p:nvPr>
        </p:nvSpPr>
        <p:spPr/>
        <p:txBody>
          <a:bodyPr/>
          <a:lstStyle/>
          <a:p>
            <a:r>
              <a:rPr lang="en-US"/>
              <a:t>10/14/21</a:t>
            </a:r>
          </a:p>
        </p:txBody>
      </p:sp>
      <p:sp>
        <p:nvSpPr>
          <p:cNvPr id="5" name="Footer Placeholder 4"/>
          <p:cNvSpPr>
            <a:spLocks noGrp="1"/>
          </p:cNvSpPr>
          <p:nvPr>
            <p:ph type="ftr" sz="quarter" idx="15"/>
          </p:nvPr>
        </p:nvSpPr>
        <p:spPr/>
        <p:txBody>
          <a:bodyPr/>
          <a:lstStyle/>
          <a:p>
            <a:r>
              <a:rPr lang="en-US"/>
              <a:t>1.07</a:t>
            </a:r>
          </a:p>
        </p:txBody>
      </p:sp>
      <p:sp>
        <p:nvSpPr>
          <p:cNvPr id="6" name="Slide Number Placeholder 5"/>
          <p:cNvSpPr>
            <a:spLocks noGrp="1"/>
          </p:cNvSpPr>
          <p:nvPr>
            <p:ph type="sldNum" sz="quarter" idx="16"/>
          </p:nvPr>
        </p:nvSpPr>
        <p:spPr/>
        <p:txBody>
          <a:bodyPr/>
          <a:lstStyle/>
          <a:p>
            <a:fld id="{8DC4E404-7971-4064-931A-7E17C4625BB1}" type="slidenum">
              <a:rPr lang="en-US" smtClean="0"/>
              <a:t>3</a:t>
            </a:fld>
            <a:endParaRPr lang="en-US"/>
          </a:p>
        </p:txBody>
      </p:sp>
    </p:spTree>
    <p:extLst>
      <p:ext uri="{BB962C8B-B14F-4D97-AF65-F5344CB8AC3E}">
        <p14:creationId xmlns:p14="http://schemas.microsoft.com/office/powerpoint/2010/main" val="479837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Concept Comprehension</a:t>
            </a:r>
          </a:p>
        </p:txBody>
      </p:sp>
      <p:graphicFrame>
        <p:nvGraphicFramePr>
          <p:cNvPr id="5" name="Chart 4"/>
          <p:cNvGraphicFramePr>
            <a:graphicFrameLocks/>
          </p:cNvGraphicFramePr>
          <p:nvPr>
            <p:extLst>
              <p:ext uri="{D42A27DB-BD31-4B8C-83A1-F6EECF244321}">
                <p14:modId xmlns:p14="http://schemas.microsoft.com/office/powerpoint/2010/main" val="2390541542"/>
              </p:ext>
            </p:extLst>
          </p:nvPr>
        </p:nvGraphicFramePr>
        <p:xfrm>
          <a:off x="176853" y="1658548"/>
          <a:ext cx="4173682" cy="30999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3088510032"/>
              </p:ext>
            </p:extLst>
          </p:nvPr>
        </p:nvGraphicFramePr>
        <p:xfrm>
          <a:off x="4456145" y="1658547"/>
          <a:ext cx="4173682" cy="3099955"/>
        </p:xfrm>
        <a:graphic>
          <a:graphicData uri="http://schemas.openxmlformats.org/drawingml/2006/chart">
            <c:chart xmlns:c="http://schemas.openxmlformats.org/drawingml/2006/chart" xmlns:r="http://schemas.openxmlformats.org/officeDocument/2006/relationships" r:id="rId4"/>
          </a:graphicData>
        </a:graphic>
      </p:graphicFrame>
      <p:sp>
        <p:nvSpPr>
          <p:cNvPr id="2" name="Date Placeholder 1"/>
          <p:cNvSpPr>
            <a:spLocks noGrp="1"/>
          </p:cNvSpPr>
          <p:nvPr>
            <p:ph type="dt" sz="half" idx="14"/>
          </p:nvPr>
        </p:nvSpPr>
        <p:spPr/>
        <p:txBody>
          <a:bodyPr/>
          <a:lstStyle/>
          <a:p>
            <a:r>
              <a:rPr lang="en-US"/>
              <a:t>10/14/21</a:t>
            </a:r>
          </a:p>
        </p:txBody>
      </p:sp>
      <p:sp>
        <p:nvSpPr>
          <p:cNvPr id="3" name="Footer Placeholder 2"/>
          <p:cNvSpPr>
            <a:spLocks noGrp="1"/>
          </p:cNvSpPr>
          <p:nvPr>
            <p:ph type="ftr" sz="quarter" idx="15"/>
          </p:nvPr>
        </p:nvSpPr>
        <p:spPr/>
        <p:txBody>
          <a:bodyPr/>
          <a:lstStyle/>
          <a:p>
            <a:r>
              <a:rPr lang="en-US"/>
              <a:t>1.07</a:t>
            </a:r>
          </a:p>
        </p:txBody>
      </p:sp>
      <p:sp>
        <p:nvSpPr>
          <p:cNvPr id="4" name="Slide Number Placeholder 3"/>
          <p:cNvSpPr>
            <a:spLocks noGrp="1"/>
          </p:cNvSpPr>
          <p:nvPr>
            <p:ph type="sldNum" sz="quarter" idx="16"/>
          </p:nvPr>
        </p:nvSpPr>
        <p:spPr/>
        <p:txBody>
          <a:bodyPr/>
          <a:lstStyle/>
          <a:p>
            <a:fld id="{8DC4E404-7971-4064-931A-7E17C4625BB1}" type="slidenum">
              <a:rPr lang="en-US" smtClean="0"/>
              <a:t>4</a:t>
            </a:fld>
            <a:endParaRPr lang="en-US"/>
          </a:p>
        </p:txBody>
      </p:sp>
    </p:spTree>
    <p:extLst>
      <p:ext uri="{BB962C8B-B14F-4D97-AF65-F5344CB8AC3E}">
        <p14:creationId xmlns:p14="http://schemas.microsoft.com/office/powerpoint/2010/main" val="662762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a:bodyPr>
          <a:lstStyle/>
          <a:p>
            <a:r>
              <a:rPr lang="en-US" sz="2400" dirty="0"/>
              <a:t>#include &lt;</a:t>
            </a:r>
            <a:r>
              <a:rPr lang="en-US" sz="2400" dirty="0" err="1"/>
              <a:t>stdio.h</a:t>
            </a:r>
            <a:r>
              <a:rPr lang="en-US" sz="2400" dirty="0"/>
              <a:t>&gt;</a:t>
            </a:r>
          </a:p>
          <a:p>
            <a:pPr lvl="2"/>
            <a:r>
              <a:rPr lang="en-US" sz="2400" dirty="0">
                <a:hlinkClick r:id="rId3"/>
              </a:rPr>
              <a:t>http://www.cplusplus.com/reference/clibrary/cstdio/</a:t>
            </a:r>
            <a:r>
              <a:rPr lang="en-US" sz="2400" dirty="0"/>
              <a:t> </a:t>
            </a:r>
          </a:p>
          <a:p>
            <a:pPr marL="0" indent="0">
              <a:buNone/>
            </a:pPr>
            <a:endParaRPr lang="en-US" sz="2400" dirty="0"/>
          </a:p>
          <a:p>
            <a:r>
              <a:rPr lang="en-US" sz="2400" dirty="0"/>
              <a:t>Streams</a:t>
            </a:r>
          </a:p>
          <a:p>
            <a:pPr lvl="2"/>
            <a:r>
              <a:rPr lang="en-US" sz="2400" dirty="0"/>
              <a:t>sequence of characters organized in “lines”</a:t>
            </a:r>
          </a:p>
          <a:p>
            <a:pPr lvl="2"/>
            <a:r>
              <a:rPr lang="en-US" sz="2400" dirty="0"/>
              <a:t>each line 0-254 characters with “newline”</a:t>
            </a:r>
          </a:p>
          <a:p>
            <a:pPr lvl="1"/>
            <a:endParaRPr lang="en-US" dirty="0"/>
          </a:p>
          <a:p>
            <a:endParaRPr lang="en-US" dirty="0"/>
          </a:p>
          <a:p>
            <a:endParaRPr lang="en-US" dirty="0"/>
          </a:p>
        </p:txBody>
      </p:sp>
      <p:sp>
        <p:nvSpPr>
          <p:cNvPr id="2" name="Title 1"/>
          <p:cNvSpPr>
            <a:spLocks noGrp="1"/>
          </p:cNvSpPr>
          <p:nvPr>
            <p:ph type="title"/>
          </p:nvPr>
        </p:nvSpPr>
        <p:spPr/>
        <p:txBody>
          <a:bodyPr/>
          <a:lstStyle/>
          <a:p>
            <a:r>
              <a:rPr lang="en-US" sz="2800" dirty="0"/>
              <a:t>I/O in C</a:t>
            </a:r>
          </a:p>
        </p:txBody>
      </p:sp>
      <p:sp>
        <p:nvSpPr>
          <p:cNvPr id="4" name="Date Placeholder 3"/>
          <p:cNvSpPr>
            <a:spLocks noGrp="1"/>
          </p:cNvSpPr>
          <p:nvPr>
            <p:ph type="dt" sz="half" idx="14"/>
          </p:nvPr>
        </p:nvSpPr>
        <p:spPr/>
        <p:txBody>
          <a:bodyPr/>
          <a:lstStyle/>
          <a:p>
            <a:r>
              <a:rPr lang="en-US"/>
              <a:t>10/14/21</a:t>
            </a:r>
          </a:p>
        </p:txBody>
      </p:sp>
      <p:sp>
        <p:nvSpPr>
          <p:cNvPr id="5" name="Footer Placeholder 4"/>
          <p:cNvSpPr>
            <a:spLocks noGrp="1"/>
          </p:cNvSpPr>
          <p:nvPr>
            <p:ph type="ftr" sz="quarter" idx="15"/>
          </p:nvPr>
        </p:nvSpPr>
        <p:spPr/>
        <p:txBody>
          <a:bodyPr/>
          <a:lstStyle/>
          <a:p>
            <a:r>
              <a:rPr lang="en-US"/>
              <a:t>1.07</a:t>
            </a:r>
          </a:p>
        </p:txBody>
      </p:sp>
      <p:sp>
        <p:nvSpPr>
          <p:cNvPr id="6" name="Slide Number Placeholder 5"/>
          <p:cNvSpPr>
            <a:spLocks noGrp="1"/>
          </p:cNvSpPr>
          <p:nvPr>
            <p:ph type="sldNum" sz="quarter" idx="16"/>
          </p:nvPr>
        </p:nvSpPr>
        <p:spPr/>
        <p:txBody>
          <a:bodyPr/>
          <a:lstStyle/>
          <a:p>
            <a:fld id="{8DC4E404-7971-4064-931A-7E17C4625BB1}" type="slidenum">
              <a:rPr lang="en-US" smtClean="0"/>
              <a:t>5</a:t>
            </a:fld>
            <a:endParaRPr lang="en-US"/>
          </a:p>
        </p:txBody>
      </p:sp>
    </p:spTree>
    <p:extLst>
      <p:ext uri="{BB962C8B-B14F-4D97-AF65-F5344CB8AC3E}">
        <p14:creationId xmlns:p14="http://schemas.microsoft.com/office/powerpoint/2010/main" val="395234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Autofit/>
          </a:bodyPr>
          <a:lstStyle/>
          <a:p>
            <a:r>
              <a:rPr lang="en-US" sz="2500" dirty="0"/>
              <a:t>Standard input (</a:t>
            </a:r>
            <a:r>
              <a:rPr lang="en-US" sz="2500" b="1" dirty="0" err="1">
                <a:latin typeface="Courier New" pitchFamily="49" charset="0"/>
                <a:cs typeface="Courier New" pitchFamily="49" charset="0"/>
              </a:rPr>
              <a:t>stdin</a:t>
            </a:r>
            <a:r>
              <a:rPr lang="en-US" sz="2500" dirty="0"/>
              <a:t>)</a:t>
            </a:r>
            <a:endParaRPr lang="en-US" sz="2100" dirty="0"/>
          </a:p>
          <a:p>
            <a:pPr lvl="2"/>
            <a:r>
              <a:rPr lang="en-US" sz="2100" dirty="0"/>
              <a:t>normally connected to the keyboard.</a:t>
            </a:r>
          </a:p>
          <a:p>
            <a:pPr lvl="1"/>
            <a:endParaRPr lang="en-US" sz="1700" dirty="0"/>
          </a:p>
          <a:p>
            <a:r>
              <a:rPr lang="en-US" sz="2500" dirty="0"/>
              <a:t>Standard output (</a:t>
            </a:r>
            <a:r>
              <a:rPr lang="en-US" sz="2500" b="1" dirty="0" err="1">
                <a:latin typeface="Courier New" pitchFamily="49" charset="0"/>
                <a:cs typeface="Courier New" pitchFamily="49" charset="0"/>
              </a:rPr>
              <a:t>stdout</a:t>
            </a:r>
            <a:r>
              <a:rPr lang="en-US" sz="2500" dirty="0"/>
              <a:t>)</a:t>
            </a:r>
          </a:p>
          <a:p>
            <a:pPr lvl="2"/>
            <a:r>
              <a:rPr lang="en-US" sz="2100" dirty="0"/>
              <a:t>normally connected to the display screen.</a:t>
            </a:r>
          </a:p>
          <a:p>
            <a:pPr lvl="1"/>
            <a:endParaRPr lang="en-US" sz="2100" dirty="0"/>
          </a:p>
          <a:p>
            <a:r>
              <a:rPr lang="en-US" sz="2500" dirty="0"/>
              <a:t>Standard error (</a:t>
            </a:r>
            <a:r>
              <a:rPr lang="en-US" sz="2500" b="1" dirty="0" err="1">
                <a:latin typeface="Courier New" pitchFamily="49" charset="0"/>
                <a:cs typeface="Courier New" pitchFamily="49" charset="0"/>
              </a:rPr>
              <a:t>stderr</a:t>
            </a:r>
            <a:r>
              <a:rPr lang="en-US" sz="2500" dirty="0"/>
              <a:t>)</a:t>
            </a:r>
          </a:p>
          <a:p>
            <a:pPr lvl="2"/>
            <a:r>
              <a:rPr lang="en-US" sz="2100" dirty="0"/>
              <a:t>normally connected to the display screen.</a:t>
            </a:r>
          </a:p>
          <a:p>
            <a:endParaRPr lang="en-US" sz="2500" dirty="0"/>
          </a:p>
        </p:txBody>
      </p:sp>
      <p:sp>
        <p:nvSpPr>
          <p:cNvPr id="2" name="Title 1"/>
          <p:cNvSpPr>
            <a:spLocks noGrp="1"/>
          </p:cNvSpPr>
          <p:nvPr>
            <p:ph type="title"/>
          </p:nvPr>
        </p:nvSpPr>
        <p:spPr/>
        <p:txBody>
          <a:bodyPr/>
          <a:lstStyle/>
          <a:p>
            <a:r>
              <a:rPr lang="en-US" dirty="0"/>
              <a:t>Types of Streams in C</a:t>
            </a:r>
          </a:p>
        </p:txBody>
      </p:sp>
      <p:sp>
        <p:nvSpPr>
          <p:cNvPr id="4" name="Date Placeholder 3"/>
          <p:cNvSpPr>
            <a:spLocks noGrp="1"/>
          </p:cNvSpPr>
          <p:nvPr>
            <p:ph type="dt" sz="half" idx="14"/>
          </p:nvPr>
        </p:nvSpPr>
        <p:spPr/>
        <p:txBody>
          <a:bodyPr/>
          <a:lstStyle/>
          <a:p>
            <a:r>
              <a:rPr lang="en-US"/>
              <a:t>10/14/21</a:t>
            </a:r>
          </a:p>
        </p:txBody>
      </p:sp>
      <p:sp>
        <p:nvSpPr>
          <p:cNvPr id="5" name="Footer Placeholder 4"/>
          <p:cNvSpPr>
            <a:spLocks noGrp="1"/>
          </p:cNvSpPr>
          <p:nvPr>
            <p:ph type="ftr" sz="quarter" idx="15"/>
          </p:nvPr>
        </p:nvSpPr>
        <p:spPr/>
        <p:txBody>
          <a:bodyPr/>
          <a:lstStyle/>
          <a:p>
            <a:r>
              <a:rPr lang="en-US"/>
              <a:t>1.07</a:t>
            </a:r>
          </a:p>
        </p:txBody>
      </p:sp>
      <p:sp>
        <p:nvSpPr>
          <p:cNvPr id="6" name="Slide Number Placeholder 5"/>
          <p:cNvSpPr>
            <a:spLocks noGrp="1"/>
          </p:cNvSpPr>
          <p:nvPr>
            <p:ph type="sldNum" sz="quarter" idx="16"/>
          </p:nvPr>
        </p:nvSpPr>
        <p:spPr/>
        <p:txBody>
          <a:bodyPr/>
          <a:lstStyle/>
          <a:p>
            <a:fld id="{8DC4E404-7971-4064-931A-7E17C4625BB1}" type="slidenum">
              <a:rPr lang="en-US" smtClean="0"/>
              <a:t>6</a:t>
            </a:fld>
            <a:endParaRPr lang="en-US"/>
          </a:p>
        </p:txBody>
      </p:sp>
    </p:spTree>
    <p:extLst>
      <p:ext uri="{BB962C8B-B14F-4D97-AF65-F5344CB8AC3E}">
        <p14:creationId xmlns:p14="http://schemas.microsoft.com/office/powerpoint/2010/main" val="122513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705963"/>
            <a:ext cx="3509538" cy="3347050"/>
          </a:xfrm>
        </p:spPr>
        <p:txBody>
          <a:bodyPr>
            <a:normAutofit fontScale="92500"/>
          </a:bodyPr>
          <a:lstStyle/>
          <a:p>
            <a:pPr algn="ctr">
              <a:lnSpc>
                <a:spcPct val="10000"/>
              </a:lnSpc>
              <a:buNone/>
              <a:defRPr/>
            </a:pPr>
            <a:endParaRPr lang="en-US" sz="2500" dirty="0"/>
          </a:p>
          <a:p>
            <a:pPr>
              <a:lnSpc>
                <a:spcPct val="90000"/>
              </a:lnSpc>
              <a:defRPr/>
            </a:pPr>
            <a:r>
              <a:rPr lang="en-US" sz="2500" dirty="0">
                <a:latin typeface="+mj-lt"/>
                <a:cs typeface="Courier New" pitchFamily="49" charset="0"/>
              </a:rPr>
              <a:t>Standard output stream</a:t>
            </a:r>
          </a:p>
          <a:p>
            <a:pPr>
              <a:lnSpc>
                <a:spcPct val="90000"/>
              </a:lnSpc>
              <a:defRPr/>
            </a:pPr>
            <a:endParaRPr lang="en-US" sz="2500" dirty="0">
              <a:latin typeface="Courier New"/>
              <a:cs typeface="Courier New" pitchFamily="49" charset="0"/>
            </a:endParaRPr>
          </a:p>
          <a:p>
            <a:pPr>
              <a:lnSpc>
                <a:spcPct val="90000"/>
              </a:lnSpc>
              <a:defRPr/>
            </a:pPr>
            <a:r>
              <a:rPr lang="en-US" sz="2500" b="1" dirty="0" err="1">
                <a:latin typeface="Courier New"/>
                <a:cs typeface="Courier New" pitchFamily="49" charset="0"/>
              </a:rPr>
              <a:t>printf</a:t>
            </a:r>
            <a:r>
              <a:rPr lang="en-US" sz="2500" b="1" dirty="0">
                <a:latin typeface="Courier New"/>
                <a:cs typeface="Courier New" pitchFamily="49" charset="0"/>
              </a:rPr>
              <a:t> (</a:t>
            </a:r>
            <a:r>
              <a:rPr lang="en-US" sz="2500" b="1" dirty="0">
                <a:solidFill>
                  <a:srgbClr val="C00000"/>
                </a:solidFill>
                <a:latin typeface="Courier New"/>
                <a:cs typeface="Courier New" pitchFamily="49" charset="0"/>
              </a:rPr>
              <a:t>"format"</a:t>
            </a:r>
            <a:r>
              <a:rPr lang="en-US" sz="2500" b="1" dirty="0">
                <a:latin typeface="Courier New"/>
                <a:cs typeface="Courier New" pitchFamily="49" charset="0"/>
              </a:rPr>
              <a:t>, var1, var2, …);</a:t>
            </a:r>
          </a:p>
          <a:p>
            <a:pPr>
              <a:lnSpc>
                <a:spcPct val="90000"/>
              </a:lnSpc>
              <a:defRPr/>
            </a:pPr>
            <a:endParaRPr lang="en-US" sz="2500" dirty="0">
              <a:latin typeface="Courier New"/>
              <a:cs typeface="Courier New" pitchFamily="49" charset="0"/>
            </a:endParaRPr>
          </a:p>
          <a:p>
            <a:pPr>
              <a:lnSpc>
                <a:spcPct val="90000"/>
              </a:lnSpc>
              <a:defRPr/>
            </a:pPr>
            <a:r>
              <a:rPr lang="en-US" sz="2500" dirty="0">
                <a:latin typeface="+mj-lt"/>
                <a:cs typeface="Courier New" pitchFamily="49" charset="0"/>
              </a:rPr>
              <a:t>Format conversion </a:t>
            </a:r>
            <a:r>
              <a:rPr lang="en-US" sz="2500" dirty="0" err="1">
                <a:latin typeface="+mj-lt"/>
                <a:cs typeface="Courier New" pitchFamily="49" charset="0"/>
              </a:rPr>
              <a:t>specifiers</a:t>
            </a:r>
            <a:endParaRPr lang="en-US" sz="2500" dirty="0">
              <a:latin typeface="+mj-lt"/>
              <a:cs typeface="Courier New" pitchFamily="49" charset="0"/>
            </a:endParaRPr>
          </a:p>
          <a:p>
            <a:pPr lvl="2">
              <a:lnSpc>
                <a:spcPct val="90000"/>
              </a:lnSpc>
              <a:defRPr/>
            </a:pPr>
            <a:r>
              <a:rPr lang="en-US" sz="2100" b="1" dirty="0" err="1">
                <a:latin typeface="Courier New"/>
                <a:cs typeface="Courier New" pitchFamily="49" charset="0"/>
              </a:rPr>
              <a:t>c,d,e,f,g,i,l,s</a:t>
            </a:r>
            <a:endParaRPr lang="en-US" sz="2100" b="1" dirty="0">
              <a:latin typeface="Courier New"/>
              <a:cs typeface="Courier New" pitchFamily="49" charset="0"/>
            </a:endParaRPr>
          </a:p>
          <a:p>
            <a:endParaRPr lang="en-US" sz="2500" dirty="0"/>
          </a:p>
        </p:txBody>
      </p:sp>
      <p:sp>
        <p:nvSpPr>
          <p:cNvPr id="2" name="Title 1"/>
          <p:cNvSpPr>
            <a:spLocks noGrp="1"/>
          </p:cNvSpPr>
          <p:nvPr>
            <p:ph type="title"/>
          </p:nvPr>
        </p:nvSpPr>
        <p:spPr>
          <a:xfrm>
            <a:off x="439046" y="877467"/>
            <a:ext cx="8296392" cy="647863"/>
          </a:xfrm>
        </p:spPr>
        <p:txBody>
          <a:bodyPr/>
          <a:lstStyle/>
          <a:p>
            <a:r>
              <a:rPr lang="en-US" dirty="0"/>
              <a:t>Formatted Output – </a:t>
            </a:r>
            <a:r>
              <a:rPr lang="en-US" dirty="0" err="1">
                <a:latin typeface="Courier New" pitchFamily="49" charset="0"/>
                <a:cs typeface="Courier New" pitchFamily="49" charset="0"/>
              </a:rPr>
              <a:t>printf</a:t>
            </a:r>
            <a:r>
              <a:rPr lang="en-US" dirty="0">
                <a:latin typeface="Courier New" pitchFamily="49" charset="0"/>
                <a:cs typeface="Courier New" pitchFamily="49" charset="0"/>
              </a:rPr>
              <a:t>();</a:t>
            </a:r>
          </a:p>
        </p:txBody>
      </p:sp>
      <p:sp>
        <p:nvSpPr>
          <p:cNvPr id="8" name="Content Placeholder 3"/>
          <p:cNvSpPr txBox="1">
            <a:spLocks/>
          </p:cNvSpPr>
          <p:nvPr/>
        </p:nvSpPr>
        <p:spPr>
          <a:xfrm>
            <a:off x="4302244" y="1705964"/>
            <a:ext cx="4433195" cy="2121161"/>
          </a:xfrm>
          <a:prstGeom prst="rect">
            <a:avLst/>
          </a:prstGeom>
          <a:solidFill>
            <a:schemeClr val="accent1">
              <a:lumMod val="20000"/>
              <a:lumOff val="80000"/>
            </a:schemeClr>
          </a:solidFill>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latin typeface="Courier New" pitchFamily="49" charset="0"/>
                <a:cs typeface="Courier New" pitchFamily="49" charset="0"/>
              </a:rPr>
              <a:t>#include &lt;</a:t>
            </a:r>
            <a:r>
              <a:rPr lang="en-US" sz="1600" b="1" dirty="0" err="1">
                <a:latin typeface="Courier New" pitchFamily="49" charset="0"/>
                <a:cs typeface="Courier New" pitchFamily="49" charset="0"/>
              </a:rPr>
              <a:t>stdio.h</a:t>
            </a:r>
            <a:r>
              <a:rPr lang="en-US" sz="1600" b="1" dirty="0">
                <a:latin typeface="Courier New" pitchFamily="49" charset="0"/>
                <a:cs typeface="Courier New" pitchFamily="49" charset="0"/>
              </a:rPr>
              <a:t>&gt;</a:t>
            </a:r>
          </a:p>
          <a:p>
            <a:pPr marL="0" indent="0">
              <a:buNone/>
            </a:pPr>
            <a:r>
              <a:rPr lang="en-US" sz="1600" b="1" dirty="0">
                <a:latin typeface="Courier New" pitchFamily="49" charset="0"/>
                <a:cs typeface="Courier New" pitchFamily="49" charset="0"/>
              </a:rPr>
              <a:t>…</a:t>
            </a:r>
          </a:p>
          <a:p>
            <a:pPr marL="0" indent="0">
              <a:buNone/>
            </a:pPr>
            <a:r>
              <a:rPr lang="en-US" sz="1600" b="1" dirty="0">
                <a:latin typeface="Courier New" pitchFamily="49" charset="0"/>
                <a:cs typeface="Courier New" pitchFamily="49" charset="0"/>
              </a:rPr>
              <a:t>float a = 2.0, b = 0.0005;</a:t>
            </a:r>
          </a:p>
          <a:p>
            <a:pPr marL="0" indent="0">
              <a:buNone/>
            </a:pP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 is %f\n b is %e\n",</a:t>
            </a:r>
            <a:r>
              <a:rPr lang="en-US" sz="1600" b="1" dirty="0" err="1">
                <a:latin typeface="Courier New" pitchFamily="49" charset="0"/>
                <a:cs typeface="Courier New" pitchFamily="49" charset="0"/>
              </a:rPr>
              <a:t>a,b</a:t>
            </a:r>
            <a:r>
              <a:rPr lang="en-US" sz="1600" b="1" dirty="0">
                <a:latin typeface="Courier New" pitchFamily="49" charset="0"/>
                <a:cs typeface="Courier New" pitchFamily="49" charset="0"/>
              </a:rPr>
              <a:t>);</a:t>
            </a:r>
          </a:p>
          <a:p>
            <a:pPr marL="0" indent="0">
              <a:buNone/>
            </a:pPr>
            <a:r>
              <a:rPr lang="en-US" sz="1600" b="1" dirty="0">
                <a:latin typeface="Courier New" pitchFamily="49" charset="0"/>
                <a:cs typeface="Courier New" pitchFamily="49" charset="0"/>
              </a:rPr>
              <a:t>…</a:t>
            </a:r>
          </a:p>
        </p:txBody>
      </p:sp>
      <p:sp>
        <p:nvSpPr>
          <p:cNvPr id="9" name="Content Placeholder 3"/>
          <p:cNvSpPr txBox="1">
            <a:spLocks/>
          </p:cNvSpPr>
          <p:nvPr/>
        </p:nvSpPr>
        <p:spPr>
          <a:xfrm>
            <a:off x="4302244" y="3827126"/>
            <a:ext cx="4433195" cy="1122393"/>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endParaRPr lang="en-US" sz="1500" b="1" dirty="0">
              <a:latin typeface="Courier New" pitchFamily="49" charset="0"/>
              <a:cs typeface="Courier New" pitchFamily="49" charset="0"/>
            </a:endParaRPr>
          </a:p>
        </p:txBody>
      </p:sp>
      <p:sp>
        <p:nvSpPr>
          <p:cNvPr id="4" name="Date Placeholder 3"/>
          <p:cNvSpPr>
            <a:spLocks noGrp="1"/>
          </p:cNvSpPr>
          <p:nvPr>
            <p:ph type="dt" sz="half" idx="14"/>
          </p:nvPr>
        </p:nvSpPr>
        <p:spPr/>
        <p:txBody>
          <a:bodyPr/>
          <a:lstStyle/>
          <a:p>
            <a:r>
              <a:rPr lang="en-US"/>
              <a:t>10/14/21</a:t>
            </a:r>
          </a:p>
        </p:txBody>
      </p:sp>
      <p:sp>
        <p:nvSpPr>
          <p:cNvPr id="5" name="Footer Placeholder 4"/>
          <p:cNvSpPr>
            <a:spLocks noGrp="1"/>
          </p:cNvSpPr>
          <p:nvPr>
            <p:ph type="ftr" sz="quarter" idx="15"/>
          </p:nvPr>
        </p:nvSpPr>
        <p:spPr/>
        <p:txBody>
          <a:bodyPr/>
          <a:lstStyle/>
          <a:p>
            <a:r>
              <a:rPr lang="en-US"/>
              <a:t>1.07</a:t>
            </a:r>
          </a:p>
        </p:txBody>
      </p:sp>
      <p:sp>
        <p:nvSpPr>
          <p:cNvPr id="6" name="Slide Number Placeholder 5"/>
          <p:cNvSpPr>
            <a:spLocks noGrp="1"/>
          </p:cNvSpPr>
          <p:nvPr>
            <p:ph type="sldNum" sz="quarter" idx="16"/>
          </p:nvPr>
        </p:nvSpPr>
        <p:spPr/>
        <p:txBody>
          <a:bodyPr/>
          <a:lstStyle/>
          <a:p>
            <a:fld id="{8DC4E404-7971-4064-931A-7E17C4625BB1}" type="slidenum">
              <a:rPr lang="en-US" smtClean="0"/>
              <a:t>7</a:t>
            </a:fld>
            <a:endParaRPr lang="en-US"/>
          </a:p>
        </p:txBody>
      </p:sp>
    </p:spTree>
    <p:extLst>
      <p:ext uri="{BB962C8B-B14F-4D97-AF65-F5344CB8AC3E}">
        <p14:creationId xmlns:p14="http://schemas.microsoft.com/office/powerpoint/2010/main" val="1462675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705963"/>
            <a:ext cx="3509538" cy="3347050"/>
          </a:xfrm>
        </p:spPr>
        <p:txBody>
          <a:bodyPr>
            <a:normAutofit fontScale="92500"/>
          </a:bodyPr>
          <a:lstStyle/>
          <a:p>
            <a:pPr algn="ctr">
              <a:lnSpc>
                <a:spcPct val="10000"/>
              </a:lnSpc>
              <a:buNone/>
              <a:defRPr/>
            </a:pPr>
            <a:endParaRPr lang="en-US" sz="2500" dirty="0"/>
          </a:p>
          <a:p>
            <a:pPr>
              <a:lnSpc>
                <a:spcPct val="90000"/>
              </a:lnSpc>
              <a:defRPr/>
            </a:pPr>
            <a:r>
              <a:rPr lang="en-US" sz="2500" dirty="0">
                <a:latin typeface="+mj-lt"/>
                <a:cs typeface="Courier New" pitchFamily="49" charset="0"/>
              </a:rPr>
              <a:t>Standard output stream</a:t>
            </a:r>
          </a:p>
          <a:p>
            <a:pPr>
              <a:lnSpc>
                <a:spcPct val="90000"/>
              </a:lnSpc>
              <a:defRPr/>
            </a:pPr>
            <a:endParaRPr lang="en-US" sz="2500" dirty="0">
              <a:latin typeface="Courier New"/>
              <a:cs typeface="Courier New" pitchFamily="49" charset="0"/>
            </a:endParaRPr>
          </a:p>
          <a:p>
            <a:pPr>
              <a:lnSpc>
                <a:spcPct val="90000"/>
              </a:lnSpc>
              <a:defRPr/>
            </a:pPr>
            <a:r>
              <a:rPr lang="en-US" sz="2500" b="1" dirty="0" err="1">
                <a:latin typeface="Courier New"/>
                <a:cs typeface="Courier New" pitchFamily="49" charset="0"/>
              </a:rPr>
              <a:t>printf</a:t>
            </a:r>
            <a:r>
              <a:rPr lang="en-US" sz="2500" b="1" dirty="0">
                <a:latin typeface="Courier New"/>
                <a:cs typeface="Courier New" pitchFamily="49" charset="0"/>
              </a:rPr>
              <a:t> (</a:t>
            </a:r>
            <a:r>
              <a:rPr lang="en-US" sz="2500" b="1" dirty="0">
                <a:solidFill>
                  <a:srgbClr val="FF0000"/>
                </a:solidFill>
                <a:latin typeface="Courier New"/>
                <a:cs typeface="Courier New" pitchFamily="49" charset="0"/>
              </a:rPr>
              <a:t>"</a:t>
            </a:r>
            <a:r>
              <a:rPr lang="en-US" sz="2500" b="1" dirty="0">
                <a:solidFill>
                  <a:srgbClr val="C00000"/>
                </a:solidFill>
                <a:latin typeface="Courier New"/>
                <a:cs typeface="Courier New" pitchFamily="49" charset="0"/>
              </a:rPr>
              <a:t>format"</a:t>
            </a:r>
            <a:r>
              <a:rPr lang="en-US" sz="2500" b="1" dirty="0">
                <a:latin typeface="Courier New"/>
                <a:cs typeface="Courier New" pitchFamily="49" charset="0"/>
              </a:rPr>
              <a:t>, var1, var2, …);</a:t>
            </a:r>
          </a:p>
          <a:p>
            <a:pPr>
              <a:lnSpc>
                <a:spcPct val="90000"/>
              </a:lnSpc>
              <a:defRPr/>
            </a:pPr>
            <a:endParaRPr lang="en-US" sz="2500" dirty="0">
              <a:latin typeface="Courier New"/>
              <a:cs typeface="Courier New" pitchFamily="49" charset="0"/>
            </a:endParaRPr>
          </a:p>
          <a:p>
            <a:pPr>
              <a:lnSpc>
                <a:spcPct val="90000"/>
              </a:lnSpc>
              <a:defRPr/>
            </a:pPr>
            <a:r>
              <a:rPr lang="en-US" sz="2500" dirty="0">
                <a:latin typeface="+mj-lt"/>
                <a:cs typeface="Courier New" pitchFamily="49" charset="0"/>
              </a:rPr>
              <a:t>Format conversion </a:t>
            </a:r>
            <a:r>
              <a:rPr lang="en-US" sz="2500" dirty="0" err="1">
                <a:latin typeface="+mj-lt"/>
                <a:cs typeface="Courier New" pitchFamily="49" charset="0"/>
              </a:rPr>
              <a:t>specifiers</a:t>
            </a:r>
            <a:endParaRPr lang="en-US" sz="2500" dirty="0">
              <a:latin typeface="+mj-lt"/>
              <a:cs typeface="Courier New" pitchFamily="49" charset="0"/>
            </a:endParaRPr>
          </a:p>
          <a:p>
            <a:pPr lvl="2">
              <a:lnSpc>
                <a:spcPct val="90000"/>
              </a:lnSpc>
              <a:defRPr/>
            </a:pPr>
            <a:r>
              <a:rPr lang="en-US" sz="2100" b="1" dirty="0" err="1">
                <a:latin typeface="Courier New"/>
                <a:cs typeface="Courier New" pitchFamily="49" charset="0"/>
              </a:rPr>
              <a:t>c,d,e,f,g,i,l,s</a:t>
            </a:r>
            <a:endParaRPr lang="en-US" sz="2100" b="1" dirty="0">
              <a:latin typeface="Courier New"/>
              <a:cs typeface="Courier New" pitchFamily="49" charset="0"/>
            </a:endParaRPr>
          </a:p>
          <a:p>
            <a:endParaRPr lang="en-US" sz="2500" dirty="0"/>
          </a:p>
        </p:txBody>
      </p:sp>
      <p:sp>
        <p:nvSpPr>
          <p:cNvPr id="2" name="Title 1"/>
          <p:cNvSpPr>
            <a:spLocks noGrp="1"/>
          </p:cNvSpPr>
          <p:nvPr>
            <p:ph type="title"/>
          </p:nvPr>
        </p:nvSpPr>
        <p:spPr>
          <a:xfrm>
            <a:off x="439046" y="877467"/>
            <a:ext cx="8296392" cy="647863"/>
          </a:xfrm>
        </p:spPr>
        <p:txBody>
          <a:bodyPr/>
          <a:lstStyle/>
          <a:p>
            <a:r>
              <a:rPr lang="en-US" dirty="0"/>
              <a:t>Formatted Output – </a:t>
            </a:r>
            <a:r>
              <a:rPr lang="en-US" dirty="0" err="1">
                <a:latin typeface="Courier New" pitchFamily="49" charset="0"/>
                <a:cs typeface="Courier New" pitchFamily="49" charset="0"/>
              </a:rPr>
              <a:t>printf</a:t>
            </a:r>
            <a:r>
              <a:rPr lang="en-US" dirty="0">
                <a:latin typeface="Courier New" pitchFamily="49" charset="0"/>
                <a:cs typeface="Courier New" pitchFamily="49" charset="0"/>
              </a:rPr>
              <a:t>();</a:t>
            </a:r>
          </a:p>
        </p:txBody>
      </p:sp>
      <p:sp>
        <p:nvSpPr>
          <p:cNvPr id="8" name="Content Placeholder 3"/>
          <p:cNvSpPr txBox="1">
            <a:spLocks/>
          </p:cNvSpPr>
          <p:nvPr/>
        </p:nvSpPr>
        <p:spPr>
          <a:xfrm>
            <a:off x="4302244" y="1705964"/>
            <a:ext cx="4433195" cy="2121161"/>
          </a:xfrm>
          <a:prstGeom prst="rect">
            <a:avLst/>
          </a:prstGeom>
          <a:solidFill>
            <a:schemeClr val="accent1">
              <a:lumMod val="20000"/>
              <a:lumOff val="80000"/>
            </a:schemeClr>
          </a:solidFill>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latin typeface="Courier New" pitchFamily="49" charset="0"/>
                <a:cs typeface="Courier New" pitchFamily="49" charset="0"/>
              </a:rPr>
              <a:t>#include &lt;</a:t>
            </a:r>
            <a:r>
              <a:rPr lang="en-US" sz="1600" b="1" dirty="0" err="1">
                <a:latin typeface="Courier New" pitchFamily="49" charset="0"/>
                <a:cs typeface="Courier New" pitchFamily="49" charset="0"/>
              </a:rPr>
              <a:t>stdio.h</a:t>
            </a:r>
            <a:r>
              <a:rPr lang="en-US" sz="1600" b="1" dirty="0">
                <a:latin typeface="Courier New" pitchFamily="49" charset="0"/>
                <a:cs typeface="Courier New" pitchFamily="49" charset="0"/>
              </a:rPr>
              <a:t>&gt;</a:t>
            </a:r>
          </a:p>
          <a:p>
            <a:pPr marL="0" indent="0">
              <a:buNone/>
            </a:pPr>
            <a:r>
              <a:rPr lang="en-US" sz="1600" b="1" dirty="0">
                <a:latin typeface="Courier New" pitchFamily="49" charset="0"/>
                <a:cs typeface="Courier New" pitchFamily="49" charset="0"/>
              </a:rPr>
              <a:t>…</a:t>
            </a:r>
          </a:p>
          <a:p>
            <a:pPr marL="0" indent="0">
              <a:buNone/>
            </a:pPr>
            <a:r>
              <a:rPr lang="en-US" sz="1600" b="1" dirty="0">
                <a:latin typeface="Courier New" pitchFamily="49" charset="0"/>
                <a:cs typeface="Courier New" pitchFamily="49" charset="0"/>
              </a:rPr>
              <a:t>float a = 2.0, b = 0.0005;</a:t>
            </a:r>
          </a:p>
          <a:p>
            <a:pPr marL="0" indent="0">
              <a:buNone/>
            </a:pP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 is %f\n b is %e\n",</a:t>
            </a:r>
            <a:r>
              <a:rPr lang="en-US" sz="1600" b="1" dirty="0" err="1">
                <a:latin typeface="Courier New" pitchFamily="49" charset="0"/>
                <a:cs typeface="Courier New" pitchFamily="49" charset="0"/>
              </a:rPr>
              <a:t>a,b</a:t>
            </a:r>
            <a:r>
              <a:rPr lang="en-US" sz="1600" b="1" dirty="0">
                <a:latin typeface="Courier New" pitchFamily="49" charset="0"/>
                <a:cs typeface="Courier New" pitchFamily="49" charset="0"/>
              </a:rPr>
              <a:t>);</a:t>
            </a:r>
          </a:p>
          <a:p>
            <a:pPr marL="0" indent="0">
              <a:buNone/>
            </a:pPr>
            <a:r>
              <a:rPr lang="en-US" sz="1600" b="1" dirty="0">
                <a:latin typeface="Courier New" pitchFamily="49" charset="0"/>
                <a:cs typeface="Courier New" pitchFamily="49" charset="0"/>
              </a:rPr>
              <a:t>…</a:t>
            </a:r>
          </a:p>
        </p:txBody>
      </p:sp>
      <p:sp>
        <p:nvSpPr>
          <p:cNvPr id="9" name="Content Placeholder 3"/>
          <p:cNvSpPr txBox="1">
            <a:spLocks/>
          </p:cNvSpPr>
          <p:nvPr/>
        </p:nvSpPr>
        <p:spPr>
          <a:xfrm>
            <a:off x="4302244" y="3827126"/>
            <a:ext cx="4433195" cy="1122393"/>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500" b="1" dirty="0">
                <a:latin typeface="Courier New" pitchFamily="49" charset="0"/>
                <a:cs typeface="Courier New" pitchFamily="49" charset="0"/>
              </a:rPr>
              <a:t>a is 2.000000</a:t>
            </a:r>
          </a:p>
          <a:p>
            <a:pPr marL="0" indent="0">
              <a:buNone/>
              <a:tabLst>
                <a:tab pos="1889125" algn="ctr"/>
              </a:tabLst>
            </a:pPr>
            <a:r>
              <a:rPr lang="en-US" sz="1500" b="1" dirty="0">
                <a:latin typeface="Courier New" pitchFamily="49" charset="0"/>
                <a:cs typeface="Courier New" pitchFamily="49" charset="0"/>
              </a:rPr>
              <a:t>b is 5.000000e-04</a:t>
            </a:r>
          </a:p>
        </p:txBody>
      </p:sp>
      <p:sp>
        <p:nvSpPr>
          <p:cNvPr id="4" name="Date Placeholder 3"/>
          <p:cNvSpPr>
            <a:spLocks noGrp="1"/>
          </p:cNvSpPr>
          <p:nvPr>
            <p:ph type="dt" sz="half" idx="14"/>
          </p:nvPr>
        </p:nvSpPr>
        <p:spPr/>
        <p:txBody>
          <a:bodyPr/>
          <a:lstStyle/>
          <a:p>
            <a:r>
              <a:rPr lang="en-US"/>
              <a:t>10/14/21</a:t>
            </a:r>
          </a:p>
        </p:txBody>
      </p:sp>
      <p:sp>
        <p:nvSpPr>
          <p:cNvPr id="5" name="Footer Placeholder 4"/>
          <p:cNvSpPr>
            <a:spLocks noGrp="1"/>
          </p:cNvSpPr>
          <p:nvPr>
            <p:ph type="ftr" sz="quarter" idx="15"/>
          </p:nvPr>
        </p:nvSpPr>
        <p:spPr/>
        <p:txBody>
          <a:bodyPr/>
          <a:lstStyle/>
          <a:p>
            <a:r>
              <a:rPr lang="en-US"/>
              <a:t>1.07</a:t>
            </a:r>
          </a:p>
        </p:txBody>
      </p:sp>
      <p:sp>
        <p:nvSpPr>
          <p:cNvPr id="6" name="Slide Number Placeholder 5"/>
          <p:cNvSpPr>
            <a:spLocks noGrp="1"/>
          </p:cNvSpPr>
          <p:nvPr>
            <p:ph type="sldNum" sz="quarter" idx="16"/>
          </p:nvPr>
        </p:nvSpPr>
        <p:spPr/>
        <p:txBody>
          <a:bodyPr/>
          <a:lstStyle/>
          <a:p>
            <a:fld id="{8DC4E404-7971-4064-931A-7E17C4625BB1}" type="slidenum">
              <a:rPr lang="en-US" smtClean="0"/>
              <a:t>8</a:t>
            </a:fld>
            <a:endParaRPr lang="en-US"/>
          </a:p>
        </p:txBody>
      </p:sp>
    </p:spTree>
    <p:extLst>
      <p:ext uri="{BB962C8B-B14F-4D97-AF65-F5344CB8AC3E}">
        <p14:creationId xmlns:p14="http://schemas.microsoft.com/office/powerpoint/2010/main" val="37966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705963"/>
            <a:ext cx="3506675" cy="3347050"/>
          </a:xfrm>
        </p:spPr>
        <p:txBody>
          <a:bodyPr>
            <a:normAutofit/>
          </a:bodyPr>
          <a:lstStyle/>
          <a:p>
            <a:pPr algn="ctr">
              <a:lnSpc>
                <a:spcPct val="10000"/>
              </a:lnSpc>
              <a:buNone/>
              <a:defRPr/>
            </a:pPr>
            <a:endParaRPr lang="en-US" sz="2500" dirty="0"/>
          </a:p>
          <a:p>
            <a:pPr>
              <a:lnSpc>
                <a:spcPct val="90000"/>
              </a:lnSpc>
              <a:defRPr/>
            </a:pPr>
            <a:r>
              <a:rPr lang="en-US" sz="2300" dirty="0">
                <a:latin typeface="+mj-lt"/>
                <a:cs typeface="Courier New" pitchFamily="49" charset="0"/>
              </a:rPr>
              <a:t>Standard input stream</a:t>
            </a:r>
          </a:p>
          <a:p>
            <a:pPr>
              <a:lnSpc>
                <a:spcPct val="90000"/>
              </a:lnSpc>
              <a:defRPr/>
            </a:pPr>
            <a:endParaRPr lang="en-US" sz="2300" dirty="0">
              <a:latin typeface="Courier New"/>
              <a:cs typeface="Courier New" pitchFamily="49" charset="0"/>
            </a:endParaRPr>
          </a:p>
          <a:p>
            <a:pPr>
              <a:lnSpc>
                <a:spcPct val="90000"/>
              </a:lnSpc>
              <a:defRPr/>
            </a:pPr>
            <a:r>
              <a:rPr lang="en-US" sz="2300" b="1" dirty="0" err="1">
                <a:latin typeface="Courier New"/>
                <a:cs typeface="Courier New" pitchFamily="49" charset="0"/>
              </a:rPr>
              <a:t>scanf</a:t>
            </a:r>
            <a:r>
              <a:rPr lang="en-US" sz="2300" b="1" dirty="0">
                <a:latin typeface="Courier New"/>
                <a:cs typeface="Courier New" pitchFamily="49" charset="0"/>
              </a:rPr>
              <a:t> (</a:t>
            </a:r>
            <a:r>
              <a:rPr lang="en-US" sz="2300" b="1" dirty="0">
                <a:solidFill>
                  <a:srgbClr val="FF0000"/>
                </a:solidFill>
                <a:latin typeface="Courier New"/>
                <a:cs typeface="Courier New" pitchFamily="49" charset="0"/>
              </a:rPr>
              <a:t>"</a:t>
            </a:r>
            <a:r>
              <a:rPr lang="en-US" sz="2300" b="1" dirty="0">
                <a:solidFill>
                  <a:srgbClr val="C00000"/>
                </a:solidFill>
                <a:latin typeface="Courier New"/>
                <a:cs typeface="Courier New" pitchFamily="49" charset="0"/>
              </a:rPr>
              <a:t>format"</a:t>
            </a:r>
            <a:r>
              <a:rPr lang="en-US" sz="2300" b="1" dirty="0">
                <a:latin typeface="Courier New"/>
                <a:cs typeface="Courier New" pitchFamily="49" charset="0"/>
              </a:rPr>
              <a:t>, &amp;var1, &amp;var2, …);</a:t>
            </a:r>
          </a:p>
          <a:p>
            <a:pPr>
              <a:lnSpc>
                <a:spcPct val="90000"/>
              </a:lnSpc>
              <a:defRPr/>
            </a:pPr>
            <a:endParaRPr lang="en-US" sz="2300" dirty="0">
              <a:latin typeface="Courier New"/>
              <a:cs typeface="Courier New" pitchFamily="49" charset="0"/>
            </a:endParaRPr>
          </a:p>
          <a:p>
            <a:pPr>
              <a:lnSpc>
                <a:spcPct val="90000"/>
              </a:lnSpc>
              <a:defRPr/>
            </a:pPr>
            <a:r>
              <a:rPr lang="en-US" sz="2300" dirty="0">
                <a:latin typeface="+mj-lt"/>
                <a:cs typeface="Courier New" pitchFamily="49" charset="0"/>
              </a:rPr>
              <a:t>Data types</a:t>
            </a:r>
          </a:p>
          <a:p>
            <a:pPr>
              <a:lnSpc>
                <a:spcPct val="90000"/>
              </a:lnSpc>
              <a:defRPr/>
            </a:pPr>
            <a:endParaRPr lang="en-US" sz="2300" dirty="0">
              <a:latin typeface="+mj-lt"/>
              <a:cs typeface="Courier New" pitchFamily="49" charset="0"/>
            </a:endParaRPr>
          </a:p>
          <a:p>
            <a:pPr>
              <a:lnSpc>
                <a:spcPct val="90000"/>
              </a:lnSpc>
              <a:defRPr/>
            </a:pPr>
            <a:r>
              <a:rPr lang="en-US" sz="2300" dirty="0">
                <a:latin typeface="+mj-lt"/>
                <a:cs typeface="Courier New" pitchFamily="49" charset="0"/>
              </a:rPr>
              <a:t>Addresses</a:t>
            </a:r>
          </a:p>
          <a:p>
            <a:pPr>
              <a:lnSpc>
                <a:spcPct val="90000"/>
              </a:lnSpc>
              <a:defRPr/>
            </a:pPr>
            <a:endParaRPr lang="en-US" sz="2100" dirty="0">
              <a:latin typeface="Courier New"/>
              <a:cs typeface="Courier New" pitchFamily="49" charset="0"/>
            </a:endParaRPr>
          </a:p>
          <a:p>
            <a:endParaRPr lang="en-US" sz="2500" dirty="0"/>
          </a:p>
        </p:txBody>
      </p:sp>
      <p:sp>
        <p:nvSpPr>
          <p:cNvPr id="2" name="Title 1"/>
          <p:cNvSpPr>
            <a:spLocks noGrp="1"/>
          </p:cNvSpPr>
          <p:nvPr>
            <p:ph type="title"/>
          </p:nvPr>
        </p:nvSpPr>
        <p:spPr>
          <a:xfrm>
            <a:off x="439046" y="877467"/>
            <a:ext cx="8296392" cy="647863"/>
          </a:xfrm>
        </p:spPr>
        <p:txBody>
          <a:bodyPr/>
          <a:lstStyle/>
          <a:p>
            <a:r>
              <a:rPr lang="en-US" dirty="0"/>
              <a:t>Formatted Input – </a:t>
            </a:r>
            <a:r>
              <a:rPr lang="en-US" dirty="0" err="1">
                <a:latin typeface="Courier New" pitchFamily="49" charset="0"/>
                <a:cs typeface="Courier New" pitchFamily="49" charset="0"/>
              </a:rPr>
              <a:t>scanf</a:t>
            </a:r>
            <a:r>
              <a:rPr lang="en-US" dirty="0">
                <a:latin typeface="Courier New" pitchFamily="49" charset="0"/>
                <a:cs typeface="Courier New" pitchFamily="49" charset="0"/>
              </a:rPr>
              <a:t>();</a:t>
            </a:r>
          </a:p>
        </p:txBody>
      </p:sp>
      <p:sp>
        <p:nvSpPr>
          <p:cNvPr id="8" name="Content Placeholder 3"/>
          <p:cNvSpPr txBox="1">
            <a:spLocks/>
          </p:cNvSpPr>
          <p:nvPr/>
        </p:nvSpPr>
        <p:spPr>
          <a:xfrm>
            <a:off x="4302244" y="1705963"/>
            <a:ext cx="4433195" cy="2121161"/>
          </a:xfrm>
          <a:prstGeom prst="rect">
            <a:avLst/>
          </a:prstGeom>
          <a:solidFill>
            <a:schemeClr val="accent1">
              <a:lumMod val="20000"/>
              <a:lumOff val="80000"/>
            </a:schemeClr>
          </a:solidFill>
        </p:spPr>
        <p:txBody>
          <a:bodyPr>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latin typeface="Courier New" pitchFamily="49" charset="0"/>
                <a:cs typeface="Courier New" pitchFamily="49" charset="0"/>
              </a:rPr>
              <a:t>#include &lt;</a:t>
            </a:r>
            <a:r>
              <a:rPr lang="en-US" sz="1600" b="1" dirty="0" err="1">
                <a:latin typeface="Courier New" pitchFamily="49" charset="0"/>
                <a:cs typeface="Courier New" pitchFamily="49" charset="0"/>
              </a:rPr>
              <a:t>stdio.h</a:t>
            </a:r>
            <a:r>
              <a:rPr lang="en-US" sz="1600" b="1" dirty="0">
                <a:latin typeface="Courier New" pitchFamily="49" charset="0"/>
                <a:cs typeface="Courier New" pitchFamily="49" charset="0"/>
              </a:rPr>
              <a:t>&gt;</a:t>
            </a:r>
          </a:p>
          <a:p>
            <a:pPr marL="0" indent="0">
              <a:buNone/>
            </a:pPr>
            <a:r>
              <a:rPr lang="en-US" sz="1600" b="1" dirty="0">
                <a:latin typeface="Courier New" pitchFamily="49" charset="0"/>
                <a:cs typeface="Courier New" pitchFamily="49" charset="0"/>
              </a:rPr>
              <a:t>…</a:t>
            </a:r>
          </a:p>
          <a:p>
            <a:pPr marL="0" indent="0">
              <a:buNone/>
            </a:pPr>
            <a:r>
              <a:rPr lang="en-US" sz="1600" b="1" dirty="0">
                <a:latin typeface="Courier New" pitchFamily="49" charset="0"/>
                <a:cs typeface="Courier New" pitchFamily="49" charset="0"/>
              </a:rPr>
              <a:t>float a;</a:t>
            </a:r>
          </a:p>
          <a:p>
            <a:pPr marL="0" indent="0">
              <a:buNone/>
            </a:pP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b;</a:t>
            </a:r>
          </a:p>
          <a:p>
            <a:pPr marL="0" indent="0">
              <a:buNone/>
            </a:pP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("Please enter a and b: ");</a:t>
            </a:r>
          </a:p>
          <a:p>
            <a:pPr marL="0" indent="0">
              <a:buNone/>
            </a:pPr>
            <a:r>
              <a:rPr lang="en-US" sz="1600" b="1" dirty="0" err="1">
                <a:latin typeface="Courier New" pitchFamily="49" charset="0"/>
                <a:cs typeface="Courier New" pitchFamily="49" charset="0"/>
              </a:rPr>
              <a:t>scanf</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f%i</a:t>
            </a:r>
            <a:r>
              <a:rPr lang="en-US" sz="1600" b="1" dirty="0">
                <a:latin typeface="Courier New" pitchFamily="49" charset="0"/>
                <a:cs typeface="Courier New" pitchFamily="49" charset="0"/>
              </a:rPr>
              <a:t>",&amp;a,&amp;b);</a:t>
            </a:r>
          </a:p>
          <a:p>
            <a:pPr marL="0" indent="0">
              <a:buNone/>
            </a:pP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 is %.2f\</a:t>
            </a:r>
            <a:r>
              <a:rPr lang="en-US" sz="1600" b="1" dirty="0" err="1">
                <a:latin typeface="Courier New" pitchFamily="49" charset="0"/>
                <a:cs typeface="Courier New" pitchFamily="49" charset="0"/>
              </a:rPr>
              <a:t>nb</a:t>
            </a:r>
            <a:r>
              <a:rPr lang="en-US" sz="1600" b="1" dirty="0">
                <a:latin typeface="Courier New" pitchFamily="49" charset="0"/>
                <a:cs typeface="Courier New" pitchFamily="49" charset="0"/>
              </a:rPr>
              <a:t> is %d",</a:t>
            </a:r>
            <a:r>
              <a:rPr lang="en-US" sz="1600" b="1" dirty="0" err="1">
                <a:latin typeface="Courier New" pitchFamily="49" charset="0"/>
                <a:cs typeface="Courier New" pitchFamily="49" charset="0"/>
              </a:rPr>
              <a:t>a,b</a:t>
            </a:r>
            <a:r>
              <a:rPr lang="en-US" sz="1600" b="1" dirty="0">
                <a:latin typeface="Courier New" pitchFamily="49" charset="0"/>
                <a:cs typeface="Courier New" pitchFamily="49" charset="0"/>
              </a:rPr>
              <a:t>);</a:t>
            </a:r>
          </a:p>
          <a:p>
            <a:pPr marL="0" indent="0">
              <a:buNone/>
            </a:pPr>
            <a:r>
              <a:rPr lang="en-US" sz="1600" b="1" dirty="0">
                <a:latin typeface="Courier New" pitchFamily="49" charset="0"/>
                <a:cs typeface="Courier New" pitchFamily="49" charset="0"/>
              </a:rPr>
              <a:t>…</a:t>
            </a:r>
          </a:p>
        </p:txBody>
      </p:sp>
      <p:sp>
        <p:nvSpPr>
          <p:cNvPr id="9" name="Content Placeholder 3"/>
          <p:cNvSpPr txBox="1">
            <a:spLocks/>
          </p:cNvSpPr>
          <p:nvPr/>
        </p:nvSpPr>
        <p:spPr>
          <a:xfrm>
            <a:off x="4299381" y="3827124"/>
            <a:ext cx="4433195" cy="1122393"/>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500" b="1" dirty="0">
                <a:latin typeface="Courier New" pitchFamily="49" charset="0"/>
                <a:cs typeface="Courier New" pitchFamily="49" charset="0"/>
              </a:rPr>
              <a:t>&gt;&gt;Please enter a and b: 10.2 5</a:t>
            </a:r>
          </a:p>
        </p:txBody>
      </p:sp>
      <p:sp>
        <p:nvSpPr>
          <p:cNvPr id="4" name="Date Placeholder 3"/>
          <p:cNvSpPr>
            <a:spLocks noGrp="1"/>
          </p:cNvSpPr>
          <p:nvPr>
            <p:ph type="dt" sz="half" idx="14"/>
          </p:nvPr>
        </p:nvSpPr>
        <p:spPr/>
        <p:txBody>
          <a:bodyPr/>
          <a:lstStyle/>
          <a:p>
            <a:r>
              <a:rPr lang="en-US"/>
              <a:t>10/14/21</a:t>
            </a:r>
          </a:p>
        </p:txBody>
      </p:sp>
      <p:sp>
        <p:nvSpPr>
          <p:cNvPr id="5" name="Footer Placeholder 4"/>
          <p:cNvSpPr>
            <a:spLocks noGrp="1"/>
          </p:cNvSpPr>
          <p:nvPr>
            <p:ph type="ftr" sz="quarter" idx="15"/>
          </p:nvPr>
        </p:nvSpPr>
        <p:spPr/>
        <p:txBody>
          <a:bodyPr/>
          <a:lstStyle/>
          <a:p>
            <a:r>
              <a:rPr lang="en-US"/>
              <a:t>1.07</a:t>
            </a:r>
          </a:p>
        </p:txBody>
      </p:sp>
      <p:sp>
        <p:nvSpPr>
          <p:cNvPr id="6" name="Slide Number Placeholder 5"/>
          <p:cNvSpPr>
            <a:spLocks noGrp="1"/>
          </p:cNvSpPr>
          <p:nvPr>
            <p:ph type="sldNum" sz="quarter" idx="16"/>
          </p:nvPr>
        </p:nvSpPr>
        <p:spPr/>
        <p:txBody>
          <a:bodyPr/>
          <a:lstStyle/>
          <a:p>
            <a:fld id="{8DC4E404-7971-4064-931A-7E17C4625BB1}" type="slidenum">
              <a:rPr lang="en-US" smtClean="0"/>
              <a:t>9</a:t>
            </a:fld>
            <a:endParaRPr lang="en-US"/>
          </a:p>
        </p:txBody>
      </p:sp>
    </p:spTree>
    <p:extLst>
      <p:ext uri="{BB962C8B-B14F-4D97-AF65-F5344CB8AC3E}">
        <p14:creationId xmlns:p14="http://schemas.microsoft.com/office/powerpoint/2010/main" val="3658986029"/>
      </p:ext>
    </p:extLst>
  </p:cSld>
  <p:clrMapOvr>
    <a:masterClrMapping/>
  </p:clrMapOvr>
</p:sld>
</file>

<file path=ppt/theme/theme1.xml><?xml version="1.0" encoding="utf-8"?>
<a:theme xmlns:a="http://schemas.openxmlformats.org/drawingml/2006/main" name="FEH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EHTheme" id="{1D40A2B6-5C7B-450C-937B-FD0D754BEC52}" vid="{9D361A4D-07A5-46CE-BFC0-5793C60FC134}"/>
    </a:ext>
  </a:extLst>
</a:theme>
</file>

<file path=ppt/theme/theme2.xml><?xml version="1.0" encoding="utf-8"?>
<a:theme xmlns:a="http://schemas.openxmlformats.org/drawingml/2006/main" name="Content Slid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7A563FCA3D2545B035119565194B96" ma:contentTypeVersion="16" ma:contentTypeDescription="Create a new document." ma:contentTypeScope="" ma:versionID="280264dbac14d182ae1e1862491af4a4">
  <xsd:schema xmlns:xsd="http://www.w3.org/2001/XMLSchema" xmlns:xs="http://www.w3.org/2001/XMLSchema" xmlns:p="http://schemas.microsoft.com/office/2006/metadata/properties" xmlns:ns2="c30f48a2-eeff-415d-9285-106639d62221" xmlns:ns3="81f1d1a0-454d-4351-960b-6397756b8cd7" targetNamespace="http://schemas.microsoft.com/office/2006/metadata/properties" ma:root="true" ma:fieldsID="2d42f2f4af6f9522ec07bc3215f422fb" ns2:_="" ns3:_="">
    <xsd:import namespace="c30f48a2-eeff-415d-9285-106639d62221"/>
    <xsd:import namespace="81f1d1a0-454d-4351-960b-6397756b8c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0f48a2-eeff-415d-9285-106639d622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b434354-605c-4a24-9fd5-b21458dd13e5"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f1d1a0-454d-4351-960b-6397756b8cd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8f476bc-61c4-4e5d-b838-170c86b82235}" ma:internalName="TaxCatchAll" ma:showField="CatchAllData" ma:web="81f1d1a0-454d-4351-960b-6397756b8cd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c30f48a2-eeff-415d-9285-106639d62221" xsi:nil="true"/>
    <TaxCatchAll xmlns="81f1d1a0-454d-4351-960b-6397756b8cd7" xsi:nil="true"/>
    <lcf76f155ced4ddcb4097134ff3c332f xmlns="c30f48a2-eeff-415d-9285-106639d6222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81EB00F-FF13-45DF-98D4-9A338D76296C}"/>
</file>

<file path=customXml/itemProps2.xml><?xml version="1.0" encoding="utf-8"?>
<ds:datastoreItem xmlns:ds="http://schemas.openxmlformats.org/officeDocument/2006/customXml" ds:itemID="{A5769A27-9D39-417A-8B50-F38C818EF913}"/>
</file>

<file path=customXml/itemProps3.xml><?xml version="1.0" encoding="utf-8"?>
<ds:datastoreItem xmlns:ds="http://schemas.openxmlformats.org/officeDocument/2006/customXml" ds:itemID="{5511B7BC-25C1-4163-88AF-F98C872EEB48}"/>
</file>

<file path=docProps/app.xml><?xml version="1.0" encoding="utf-8"?>
<Properties xmlns="http://schemas.openxmlformats.org/officeDocument/2006/extended-properties" xmlns:vt="http://schemas.openxmlformats.org/officeDocument/2006/docPropsVTypes">
  <Template>FEHTheme</Template>
  <TotalTime>1121</TotalTime>
  <Words>3951</Words>
  <Application>Microsoft Office PowerPoint</Application>
  <PresentationFormat>On-screen Show (16:10)</PresentationFormat>
  <Paragraphs>532</Paragraphs>
  <Slides>23</Slides>
  <Notes>23</Notes>
  <HiddenSlides>3</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Arial</vt:lpstr>
      <vt:lpstr>Calibri</vt:lpstr>
      <vt:lpstr>Courier New</vt:lpstr>
      <vt:lpstr>FEHTheme</vt:lpstr>
      <vt:lpstr>Content Slide</vt:lpstr>
      <vt:lpstr>Input/Output, Pointers 1.0, File Output in C</vt:lpstr>
      <vt:lpstr>Agenda</vt:lpstr>
      <vt:lpstr>Preparation</vt:lpstr>
      <vt:lpstr>Concept Comprehension</vt:lpstr>
      <vt:lpstr>I/O in C</vt:lpstr>
      <vt:lpstr>Types of Streams in C</vt:lpstr>
      <vt:lpstr>Formatted Output – printf();</vt:lpstr>
      <vt:lpstr>Formatted Output – printf();</vt:lpstr>
      <vt:lpstr>Formatted Input – scanf();</vt:lpstr>
      <vt:lpstr>Formatted Input – scanf();</vt:lpstr>
      <vt:lpstr>Character I/O – Option 1</vt:lpstr>
      <vt:lpstr>Character I/O – Option 2</vt:lpstr>
      <vt:lpstr>Pointers 1.0</vt:lpstr>
      <vt:lpstr>Files in C </vt:lpstr>
      <vt:lpstr>Declaring Pointer Variables</vt:lpstr>
      <vt:lpstr>Writing to Files</vt:lpstr>
      <vt:lpstr>Writing to Files</vt:lpstr>
      <vt:lpstr>Writing to Files</vt:lpstr>
      <vt:lpstr>Writing to Files</vt:lpstr>
      <vt:lpstr>Writing to Files</vt:lpstr>
      <vt:lpstr>Writing to Files</vt:lpstr>
      <vt:lpstr>Writing to Files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Mary Burl</dc:creator>
  <cp:lastModifiedBy>Clingan, Paul</cp:lastModifiedBy>
  <cp:revision>90</cp:revision>
  <dcterms:created xsi:type="dcterms:W3CDTF">2012-06-29T03:19:36Z</dcterms:created>
  <dcterms:modified xsi:type="dcterms:W3CDTF">2021-10-14T17:33:23Z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d_Signature">
    <vt:bool>false</vt:bool>
  </property>
  <property fmtid="{D5CDD505-2E9C-101B-9397-08002B2CF9AE}" pid="3" name="xd_ProgID">
    <vt:lpwstr/>
  </property>
  <property fmtid="{D5CDD505-2E9C-101B-9397-08002B2CF9AE}" pid="4" name="ContentTypeId">
    <vt:lpwstr>0x010100237A563FCA3D2545B035119565194B96</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ies>
</file>