
<file path=[Content_Types].xml><?xml version="1.0" encoding="utf-8"?>
<Types xmlns="http://schemas.openxmlformats.org/package/2006/content-types">
  <Default Extension="bin" ContentType="application/vnd.ms-office.activeX"/>
  <Default Extension="emf" ContentType="image/x-emf"/>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4.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harts/chart2.xml" ContentType="application/vnd.openxmlformats-officedocument.drawingml.chart+xml"/>
  <Override PartName="/ppt/charts/chart1.xml" ContentType="application/vnd.openxmlformats-officedocument.drawingml.char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activeX/activeX1.xml" ContentType="application/vnd.ms-office.activeX+xml"/>
  <Override PartName="/docProps/app.xml" ContentType="application/vnd.openxmlformats-officedocument.extended-properties+xml"/>
  <Override PartName="/ppt/activeX/activeX3.xml" ContentType="application/vnd.ms-office.activeX+xml"/>
  <Override PartName="/docProps/core.xml" ContentType="application/vnd.openxmlformats-package.core-properties+xml"/>
  <Override PartName="/ppt/activeX/activeX2.xml" ContentType="application/vnd.ms-office.activeX+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 id="2147483700" r:id="rId2"/>
  </p:sldMasterIdLst>
  <p:notesMasterIdLst>
    <p:notesMasterId r:id="rId22"/>
  </p:notesMasterIdLst>
  <p:handoutMasterIdLst>
    <p:handoutMasterId r:id="rId23"/>
  </p:handoutMasterIdLst>
  <p:sldIdLst>
    <p:sldId id="256" r:id="rId3"/>
    <p:sldId id="267" r:id="rId4"/>
    <p:sldId id="273" r:id="rId5"/>
    <p:sldId id="274" r:id="rId6"/>
    <p:sldId id="269" r:id="rId7"/>
    <p:sldId id="270" r:id="rId8"/>
    <p:sldId id="260" r:id="rId9"/>
    <p:sldId id="261" r:id="rId10"/>
    <p:sldId id="280" r:id="rId11"/>
    <p:sldId id="263" r:id="rId12"/>
    <p:sldId id="275" r:id="rId13"/>
    <p:sldId id="264" r:id="rId14"/>
    <p:sldId id="266" r:id="rId15"/>
    <p:sldId id="276" r:id="rId16"/>
    <p:sldId id="278" r:id="rId17"/>
    <p:sldId id="271" r:id="rId18"/>
    <p:sldId id="277" r:id="rId19"/>
    <p:sldId id="279" r:id="rId20"/>
    <p:sldId id="268" r:id="rId21"/>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6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442" autoAdjust="0"/>
  </p:normalViewPr>
  <p:slideViewPr>
    <p:cSldViewPr snapToGrid="0" snapToObjects="1">
      <p:cViewPr varScale="1">
        <p:scale>
          <a:sx n="94" d="100"/>
          <a:sy n="94" d="100"/>
        </p:scale>
        <p:origin x="1992" y="78"/>
      </p:cViewPr>
      <p:guideLst>
        <p:guide orient="horz" pos="180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customXml" Target="../customXml/item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openxmlformats.org/officeDocument/2006/relationships/customXml" Target="../customXml/item3.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activeX/activeX3.xml><?xml version="1.0" encoding="utf-8"?>
<ax:ocx xmlns:ax="http://schemas.microsoft.com/office/2006/activeX" xmlns:r="http://schemas.openxmlformats.org/officeDocument/2006/relationships" ax:classid="{8BD21D10-EC42-11CE-9E0D-00AA006002F3}" ax:persistence="persistStorage" r:id="rId1"/>
</file>

<file path=ppt/charts/_rels/chart1.xml.rels><?xml version="1.0" encoding="UTF-8" standalone="yes"?>
<Relationships xmlns="http://schemas.openxmlformats.org/package/2006/relationships"><Relationship Id="rId1" Type="http://schemas.openxmlformats.org/officeDocument/2006/relationships/oleObject" Target="file:///\\glory\feprojects\FEH\Development\Development%20Team%20Folders\janini.7\Copy%20of%20Content%20Topics%20Survey%20Results%20AU%202013-2014.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glory\feprojects\FEH\Development\Development%20Team%20Folders\janini.7\Copy%20of%20Content%20Topics%20Survey%20Results%20AU%202013-201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PRE</a:t>
            </a:r>
            <a:r>
              <a:rPr lang="en-US" baseline="0" dirty="0"/>
              <a:t> 27-1 </a:t>
            </a:r>
          </a:p>
          <a:p>
            <a:pPr>
              <a:defRPr/>
            </a:pPr>
            <a:r>
              <a:rPr lang="en-US" baseline="0" dirty="0"/>
              <a:t>Understand the Best</a:t>
            </a:r>
            <a:endParaRPr lang="en-US" dirty="0"/>
          </a:p>
        </c:rich>
      </c:tx>
      <c:overlay val="0"/>
    </c:title>
    <c:autoTitleDeleted val="0"/>
    <c:plotArea>
      <c:layout/>
      <c:pieChart>
        <c:varyColors val="1"/>
        <c:ser>
          <c:idx val="1"/>
          <c:order val="1"/>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Sheet1!$E$268:$E$271</c:f>
              <c:strCache>
                <c:ptCount val="4"/>
                <c:pt idx="0">
                  <c:v>File pointers</c:v>
                </c:pt>
                <c:pt idx="1">
                  <c:v>fopen() and fclose()</c:v>
                </c:pt>
                <c:pt idx="2">
                  <c:v>How to use fscanf()</c:v>
                </c:pt>
                <c:pt idx="3">
                  <c:v>How to check for the end of file</c:v>
                </c:pt>
              </c:strCache>
            </c:strRef>
          </c:cat>
          <c:val>
            <c:numRef>
              <c:f>Sheet1!$G$268:$G$271</c:f>
              <c:numCache>
                <c:formatCode>General</c:formatCode>
                <c:ptCount val="4"/>
                <c:pt idx="0">
                  <c:v>147</c:v>
                </c:pt>
                <c:pt idx="1">
                  <c:v>155</c:v>
                </c:pt>
                <c:pt idx="2">
                  <c:v>26</c:v>
                </c:pt>
                <c:pt idx="3">
                  <c:v>5</c:v>
                </c:pt>
              </c:numCache>
            </c:numRef>
          </c:val>
          <c:extLst>
            <c:ext xmlns:c16="http://schemas.microsoft.com/office/drawing/2014/chart" uri="{C3380CC4-5D6E-409C-BE32-E72D297353CC}">
              <c16:uniqueId val="{00000000-A665-4C98-9EB7-75B9AA1FF055}"/>
            </c:ext>
          </c:extLst>
        </c:ser>
        <c:ser>
          <c:idx val="0"/>
          <c:order val="0"/>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Sheet1!$E$268:$E$271</c:f>
              <c:strCache>
                <c:ptCount val="4"/>
                <c:pt idx="0">
                  <c:v>File pointers</c:v>
                </c:pt>
                <c:pt idx="1">
                  <c:v>fopen() and fclose()</c:v>
                </c:pt>
                <c:pt idx="2">
                  <c:v>How to use fscanf()</c:v>
                </c:pt>
                <c:pt idx="3">
                  <c:v>How to check for the end of file</c:v>
                </c:pt>
              </c:strCache>
            </c:strRef>
          </c:cat>
          <c:val>
            <c:numRef>
              <c:f>Sheet1!$F$3:$F$5</c:f>
              <c:numCache>
                <c:formatCode>General</c:formatCode>
                <c:ptCount val="3"/>
                <c:pt idx="0">
                  <c:v>203</c:v>
                </c:pt>
                <c:pt idx="1">
                  <c:v>140</c:v>
                </c:pt>
                <c:pt idx="2">
                  <c:v>87</c:v>
                </c:pt>
              </c:numCache>
            </c:numRef>
          </c:val>
          <c:extLst>
            <c:ext xmlns:c16="http://schemas.microsoft.com/office/drawing/2014/chart" uri="{C3380CC4-5D6E-409C-BE32-E72D297353CC}">
              <c16:uniqueId val="{00000001-A665-4C98-9EB7-75B9AA1FF055}"/>
            </c:ext>
          </c:extLst>
        </c:ser>
        <c:dLbls>
          <c:showLegendKey val="0"/>
          <c:showVal val="0"/>
          <c:showCatName val="0"/>
          <c:showSerName val="0"/>
          <c:showPercent val="1"/>
          <c:showBubbleSize val="0"/>
          <c:showLeaderLines val="1"/>
        </c:dLbls>
        <c:firstSliceAng val="0"/>
      </c:pieChart>
    </c:plotArea>
    <c:legend>
      <c:legendPos val="r"/>
      <c:layout>
        <c:manualLayout>
          <c:xMode val="edge"/>
          <c:yMode val="edge"/>
          <c:x val="0.6333333333333333"/>
          <c:y val="0.20219970935061959"/>
          <c:w val="0.34166666666666667"/>
          <c:h val="0.79693640714139402"/>
        </c:manualLayout>
      </c:layout>
      <c:overlay val="0"/>
      <c:txPr>
        <a:bodyPr/>
        <a:lstStyle/>
        <a:p>
          <a:pPr>
            <a:defRPr sz="14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PRE</a:t>
            </a:r>
            <a:r>
              <a:rPr lang="en-US" baseline="0" dirty="0"/>
              <a:t> 27-1   </a:t>
            </a:r>
          </a:p>
          <a:p>
            <a:pPr>
              <a:defRPr/>
            </a:pPr>
            <a:r>
              <a:rPr lang="en-US" baseline="0" dirty="0"/>
              <a:t>Questions</a:t>
            </a:r>
            <a:endParaRPr lang="en-US" dirty="0"/>
          </a:p>
        </c:rich>
      </c:tx>
      <c:overlay val="0"/>
    </c:title>
    <c:autoTitleDeleted val="0"/>
    <c:plotArea>
      <c:layout/>
      <c:pieChart>
        <c:varyColors val="1"/>
        <c:ser>
          <c:idx val="1"/>
          <c:order val="1"/>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Sheet1!$E$268:$E$271</c:f>
              <c:strCache>
                <c:ptCount val="4"/>
                <c:pt idx="0">
                  <c:v>File pointers</c:v>
                </c:pt>
                <c:pt idx="1">
                  <c:v>fopen() and fclose()</c:v>
                </c:pt>
                <c:pt idx="2">
                  <c:v>How to use fscanf()</c:v>
                </c:pt>
                <c:pt idx="3">
                  <c:v>How to check for the end of file</c:v>
                </c:pt>
              </c:strCache>
            </c:strRef>
          </c:cat>
          <c:val>
            <c:numRef>
              <c:f>Sheet1!$G$272:$G$275</c:f>
              <c:numCache>
                <c:formatCode>General</c:formatCode>
                <c:ptCount val="4"/>
                <c:pt idx="0">
                  <c:v>33</c:v>
                </c:pt>
                <c:pt idx="1">
                  <c:v>18</c:v>
                </c:pt>
                <c:pt idx="2">
                  <c:v>65</c:v>
                </c:pt>
                <c:pt idx="3">
                  <c:v>218</c:v>
                </c:pt>
              </c:numCache>
            </c:numRef>
          </c:val>
          <c:extLst>
            <c:ext xmlns:c16="http://schemas.microsoft.com/office/drawing/2014/chart" uri="{C3380CC4-5D6E-409C-BE32-E72D297353CC}">
              <c16:uniqueId val="{00000000-2AC8-47DB-AEB1-6BDD264A2C6C}"/>
            </c:ext>
          </c:extLst>
        </c:ser>
        <c:ser>
          <c:idx val="0"/>
          <c:order val="0"/>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Sheet1!$E$268:$E$271</c:f>
              <c:strCache>
                <c:ptCount val="4"/>
                <c:pt idx="0">
                  <c:v>File pointers</c:v>
                </c:pt>
                <c:pt idx="1">
                  <c:v>fopen() and fclose()</c:v>
                </c:pt>
                <c:pt idx="2">
                  <c:v>How to use fscanf()</c:v>
                </c:pt>
                <c:pt idx="3">
                  <c:v>How to check for the end of file</c:v>
                </c:pt>
              </c:strCache>
            </c:strRef>
          </c:cat>
          <c:val>
            <c:numRef>
              <c:f>Sheet1!$F$3:$F$5</c:f>
              <c:numCache>
                <c:formatCode>General</c:formatCode>
                <c:ptCount val="3"/>
                <c:pt idx="0">
                  <c:v>203</c:v>
                </c:pt>
                <c:pt idx="1">
                  <c:v>140</c:v>
                </c:pt>
                <c:pt idx="2">
                  <c:v>87</c:v>
                </c:pt>
              </c:numCache>
            </c:numRef>
          </c:val>
          <c:extLst>
            <c:ext xmlns:c16="http://schemas.microsoft.com/office/drawing/2014/chart" uri="{C3380CC4-5D6E-409C-BE32-E72D297353CC}">
              <c16:uniqueId val="{00000001-2AC8-47DB-AEB1-6BDD264A2C6C}"/>
            </c:ext>
          </c:extLst>
        </c:ser>
        <c:dLbls>
          <c:showLegendKey val="0"/>
          <c:showVal val="0"/>
          <c:showCatName val="0"/>
          <c:showSerName val="0"/>
          <c:showPercent val="1"/>
          <c:showBubbleSize val="0"/>
          <c:showLeaderLines val="1"/>
        </c:dLbls>
        <c:firstSliceAng val="0"/>
      </c:pieChart>
    </c:plotArea>
    <c:legend>
      <c:legendPos val="r"/>
      <c:layout>
        <c:manualLayout>
          <c:xMode val="edge"/>
          <c:yMode val="edge"/>
          <c:x val="0.6333333333333333"/>
          <c:y val="0.20629654301433409"/>
          <c:w val="0.34166666666666667"/>
          <c:h val="0.79283957347767942"/>
        </c:manualLayout>
      </c:layout>
      <c:overlay val="0"/>
      <c:txPr>
        <a:bodyPr/>
        <a:lstStyle/>
        <a:p>
          <a:pPr>
            <a:defRPr sz="1400"/>
          </a:pPr>
          <a:endParaRPr lang="en-US"/>
        </a:p>
      </c:txPr>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BD326F2-504A-7041-8A4C-5AF876B70ACD}" type="datetimeFigureOut">
              <a:rPr lang="en-US" smtClean="0"/>
              <a:pPr/>
              <a:t>8/7/2020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792D187-79AE-D647-91CA-D720F230C9E1}" type="slidenum">
              <a:rPr lang="en-US" smtClean="0"/>
              <a:pPr/>
              <a:t>‹#›</a:t>
            </a:fld>
            <a:endParaRPr lang="en-US"/>
          </a:p>
        </p:txBody>
      </p:sp>
    </p:spTree>
    <p:extLst>
      <p:ext uri="{BB962C8B-B14F-4D97-AF65-F5344CB8AC3E}">
        <p14:creationId xmlns:p14="http://schemas.microsoft.com/office/powerpoint/2010/main" val="14132476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B4E348-7EDC-454D-BA30-0207C96DB0F1}" type="datetimeFigureOut">
              <a:rPr lang="en-US" smtClean="0"/>
              <a:pPr/>
              <a:t>8/7/2020</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FC75C-9E93-9C44-9762-0C2EEEEDD1C6}" type="slidenum">
              <a:rPr lang="en-US" smtClean="0"/>
              <a:pPr/>
              <a:t>‹#›</a:t>
            </a:fld>
            <a:endParaRPr lang="en-US"/>
          </a:p>
        </p:txBody>
      </p:sp>
    </p:spTree>
    <p:extLst>
      <p:ext uri="{BB962C8B-B14F-4D97-AF65-F5344CB8AC3E}">
        <p14:creationId xmlns:p14="http://schemas.microsoft.com/office/powerpoint/2010/main" val="182533893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1</a:t>
            </a:fld>
            <a:endParaRPr lang="en-US"/>
          </a:p>
        </p:txBody>
      </p:sp>
    </p:spTree>
    <p:extLst>
      <p:ext uri="{BB962C8B-B14F-4D97-AF65-F5344CB8AC3E}">
        <p14:creationId xmlns:p14="http://schemas.microsoft.com/office/powerpoint/2010/main" val="785244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There are two ways</a:t>
            </a:r>
            <a:r>
              <a:rPr lang="en-US" baseline="0" dirty="0"/>
              <a:t> that we can use to evaluate whether or not we have reached the end of a file. The first one is with the </a:t>
            </a:r>
            <a:r>
              <a:rPr lang="en-US" baseline="0" dirty="0" err="1"/>
              <a:t>feof</a:t>
            </a:r>
            <a:r>
              <a:rPr lang="en-US" baseline="0" dirty="0"/>
              <a:t>() function. The input to the </a:t>
            </a:r>
            <a:r>
              <a:rPr lang="en-US" baseline="0" dirty="0" err="1"/>
              <a:t>feof</a:t>
            </a:r>
            <a:r>
              <a:rPr lang="en-US" baseline="0" dirty="0"/>
              <a:t>() function is the file pointer and this function returns a true condition (non-zero) if the end of the file has been reached, and it returns a false condition (zero) if the end of the file has not been reached.</a:t>
            </a:r>
            <a:endParaRPr lang="en-US" dirty="0"/>
          </a:p>
          <a:p>
            <a:endParaRPr lang="en-US" dirty="0"/>
          </a:p>
          <a:p>
            <a:r>
              <a:rPr lang="en-US" dirty="0"/>
              <a:t>Point</a:t>
            </a:r>
            <a:r>
              <a:rPr lang="en-US" baseline="0" dirty="0"/>
              <a:t> out that the green box in the upper right indicates the file and its contents and walk through the example with the class. Notice again, once the file is opened, it is only referenced by its pointer.</a:t>
            </a:r>
          </a:p>
          <a:p>
            <a:endParaRPr lang="en-US" baseline="0" dirty="0"/>
          </a:p>
          <a:p>
            <a:r>
              <a:rPr lang="en-US" baseline="0" dirty="0"/>
              <a:t>It might be worth mentioning that we’re reading the status into chips, but we’re not doing anything with it as a warm up to when we start using it in a couple slides.  You could ask, what value would you expect chips to have after the first </a:t>
            </a:r>
            <a:r>
              <a:rPr lang="en-US" baseline="0" dirty="0" err="1"/>
              <a:t>fscanf</a:t>
            </a:r>
            <a:r>
              <a:rPr lang="en-US" baseline="0" dirty="0"/>
              <a: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10</a:t>
            </a:fld>
            <a:endParaRPr lang="en-US"/>
          </a:p>
        </p:txBody>
      </p:sp>
    </p:spTree>
    <p:extLst>
      <p:ext uri="{BB962C8B-B14F-4D97-AF65-F5344CB8AC3E}">
        <p14:creationId xmlns:p14="http://schemas.microsoft.com/office/powerpoint/2010/main" val="3613806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There are two ways</a:t>
            </a:r>
            <a:r>
              <a:rPr lang="en-US" baseline="0" dirty="0"/>
              <a:t> that we can use to evaluate whether or not we have reached the end of a file. The first one is with the </a:t>
            </a:r>
            <a:r>
              <a:rPr lang="en-US" baseline="0" dirty="0" err="1"/>
              <a:t>feof</a:t>
            </a:r>
            <a:r>
              <a:rPr lang="en-US" baseline="0" dirty="0"/>
              <a:t>() function. The input to the </a:t>
            </a:r>
            <a:r>
              <a:rPr lang="en-US" baseline="0" dirty="0" err="1"/>
              <a:t>feof</a:t>
            </a:r>
            <a:r>
              <a:rPr lang="en-US" baseline="0" dirty="0"/>
              <a:t>() function is the file pointer and this function returns a true condition (non-zero) if the end of the file has been reached, and it returns a false condition (zero) if the end of the file has not been reached.</a:t>
            </a:r>
            <a:endParaRPr lang="en-US" dirty="0"/>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Point</a:t>
            </a:r>
            <a:r>
              <a:rPr lang="en-US" baseline="0" dirty="0"/>
              <a:t> out that the green box in the upper right indicates the file and its contents. Notice again, once the file is opened, it is only referenced by its pointer.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It might be worth mentioning that we’re reading the status into chips, but we’re not doing anything with it as a warm up to when we start using it in a couple slides.  You could ask, what value would you expect chips to have after the first </a:t>
            </a:r>
            <a:r>
              <a:rPr lang="en-US" baseline="0" dirty="0" err="1"/>
              <a:t>fscanf</a:t>
            </a:r>
            <a:r>
              <a:rPr lang="en-US"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a:p>
            <a:endParaRPr lang="en-US" baseline="0" dirty="0"/>
          </a:p>
          <a:p>
            <a:r>
              <a:rPr lang="en-US" baseline="0" dirty="0"/>
              <a:t>Activity: </a:t>
            </a:r>
          </a:p>
          <a:p>
            <a:r>
              <a:rPr lang="en-US" baseline="0" dirty="0"/>
              <a:t>The code has been divided into 3 groups by color. Ask 3 tables to write comments explaining each line of code for their assigned color. Discuss results with the class.</a:t>
            </a:r>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11</a:t>
            </a:fld>
            <a:endParaRPr lang="en-US"/>
          </a:p>
        </p:txBody>
      </p:sp>
    </p:spTree>
    <p:extLst>
      <p:ext uri="{BB962C8B-B14F-4D97-AF65-F5344CB8AC3E}">
        <p14:creationId xmlns:p14="http://schemas.microsoft.com/office/powerpoint/2010/main" val="815945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The </a:t>
            </a:r>
            <a:r>
              <a:rPr lang="en-US" dirty="0" err="1"/>
              <a:t>fscanf</a:t>
            </a:r>
            <a:r>
              <a:rPr lang="en-US" dirty="0"/>
              <a:t> function returns</a:t>
            </a:r>
            <a:r>
              <a:rPr lang="en-US" baseline="0" dirty="0"/>
              <a:t> a value. Think about the functions you created in MATLAB – we can provide input to the function and the function can return something for us. </a:t>
            </a:r>
            <a:r>
              <a:rPr lang="en-US" b="1" baseline="0" dirty="0"/>
              <a:t>Ask the class: </a:t>
            </a:r>
            <a:r>
              <a:rPr lang="en-US" baseline="0" dirty="0"/>
              <a:t>Do you remember any functions that returned something?</a:t>
            </a:r>
          </a:p>
          <a:p>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The </a:t>
            </a:r>
            <a:r>
              <a:rPr lang="en-US" baseline="0" dirty="0" err="1"/>
              <a:t>fscanf</a:t>
            </a:r>
            <a:r>
              <a:rPr lang="en-US" baseline="0" dirty="0"/>
              <a:t> function returns the number of items it reads in every time it is called. In this example, the first time the function is called, it reads in the single value, 10. Therefore, </a:t>
            </a:r>
            <a:r>
              <a:rPr lang="en-US" baseline="0" dirty="0" err="1"/>
              <a:t>fscanf</a:t>
            </a:r>
            <a:r>
              <a:rPr lang="en-US" baseline="0" dirty="0"/>
              <a:t> will return a 1 since one item was read in by the function. </a:t>
            </a:r>
            <a:r>
              <a:rPr lang="en-US" b="1" baseline="0" dirty="0"/>
              <a:t>Ask the class:</a:t>
            </a:r>
            <a:r>
              <a:rPr lang="en-US" baseline="0" dirty="0"/>
              <a:t> Can </a:t>
            </a:r>
            <a:r>
              <a:rPr lang="en-US" baseline="0" dirty="0" err="1"/>
              <a:t>fscanf</a:t>
            </a:r>
            <a:r>
              <a:rPr lang="en-US" baseline="0" dirty="0"/>
              <a:t> return a value other than an integer?</a:t>
            </a:r>
            <a:endParaRPr lang="en-US" dirty="0"/>
          </a:p>
          <a:p>
            <a:endParaRPr lang="en-US" baseline="0" dirty="0"/>
          </a:p>
          <a:p>
            <a:r>
              <a:rPr lang="en-US" baseline="0" dirty="0"/>
              <a:t>EOF is a symbolic integer constant whose acronym stands for “end of file” and is defined in the &lt;</a:t>
            </a:r>
            <a:r>
              <a:rPr lang="en-US" baseline="0" dirty="0" err="1"/>
              <a:t>stdio.h</a:t>
            </a:r>
            <a:r>
              <a:rPr lang="en-US" baseline="0" dirty="0"/>
              <a:t>&gt; header. EOF has a negative integer value, normally -1. </a:t>
            </a:r>
            <a:r>
              <a:rPr lang="en-US" b="1" baseline="0" dirty="0"/>
              <a:t>Ask the class:</a:t>
            </a:r>
            <a:r>
              <a:rPr lang="en-US" baseline="0" dirty="0"/>
              <a:t> Why do you think the value EOF represents is negative? Does it make sense to be negative?</a:t>
            </a:r>
          </a:p>
          <a:p>
            <a:endParaRPr lang="en-US" baseline="0" dirty="0"/>
          </a:p>
          <a:p>
            <a:r>
              <a:rPr lang="en-US" baseline="0" dirty="0"/>
              <a:t>It is important to recognize the differences between the 2 ways to test of the end of file. EOF is different from </a:t>
            </a:r>
            <a:r>
              <a:rPr lang="en-US" baseline="0" dirty="0" err="1"/>
              <a:t>feof</a:t>
            </a:r>
            <a:r>
              <a:rPr lang="en-US" baseline="0" dirty="0"/>
              <a:t>. The </a:t>
            </a:r>
            <a:r>
              <a:rPr lang="en-US" baseline="0" dirty="0" err="1"/>
              <a:t>feof</a:t>
            </a:r>
            <a:r>
              <a:rPr lang="en-US" baseline="0" dirty="0"/>
              <a:t> function returns a true or false condition and does NOT return EOF. </a:t>
            </a:r>
          </a:p>
          <a:p>
            <a:endParaRPr lang="en-US" baseline="0" dirty="0"/>
          </a:p>
          <a:p>
            <a:r>
              <a:rPr lang="en-US" baseline="0" dirty="0"/>
              <a:t>Prior to this point, we haven’t stored the value </a:t>
            </a:r>
            <a:r>
              <a:rPr lang="en-US" baseline="0" dirty="0" err="1"/>
              <a:t>fscanf</a:t>
            </a:r>
            <a:r>
              <a:rPr lang="en-US" baseline="0" dirty="0"/>
              <a:t> returns and therefore haven’t been able to use it. </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12</a:t>
            </a:fld>
            <a:endParaRPr lang="en-US"/>
          </a:p>
        </p:txBody>
      </p:sp>
    </p:spTree>
    <p:extLst>
      <p:ext uri="{BB962C8B-B14F-4D97-AF65-F5344CB8AC3E}">
        <p14:creationId xmlns:p14="http://schemas.microsoft.com/office/powerpoint/2010/main" val="1586467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Instructor:</a:t>
            </a:r>
          </a:p>
          <a:p>
            <a:r>
              <a:rPr lang="en-US" dirty="0"/>
              <a:t>This is an opportunity to see reading</a:t>
            </a:r>
            <a:r>
              <a:rPr lang="en-US" baseline="0" dirty="0"/>
              <a:t> and writing at the same time. Walk through this example slowly.</a:t>
            </a:r>
          </a:p>
          <a:p>
            <a:endParaRPr lang="en-US" baseline="0" dirty="0"/>
          </a:p>
          <a:p>
            <a:r>
              <a:rPr lang="en-US" baseline="0" dirty="0"/>
              <a:t>Questions to ask:</a:t>
            </a:r>
          </a:p>
          <a:p>
            <a:pPr marL="171450" indent="-171450">
              <a:buFont typeface="Arial" panose="020B0604020202020204" pitchFamily="34" charset="0"/>
              <a:buChar char="•"/>
            </a:pPr>
            <a:r>
              <a:rPr lang="en-US" baseline="0" dirty="0"/>
              <a:t>What’s the difference between the two opens of the same file?</a:t>
            </a:r>
          </a:p>
          <a:p>
            <a:pPr marL="171450" indent="-171450">
              <a:buFont typeface="Arial" panose="020B0604020202020204" pitchFamily="34" charset="0"/>
              <a:buChar char="•"/>
            </a:pPr>
            <a:r>
              <a:rPr lang="en-US" baseline="0" dirty="0"/>
              <a:t>What would happen if the file was opened with “w” the second time?</a:t>
            </a:r>
          </a:p>
          <a:p>
            <a:pPr marL="171450" indent="-171450">
              <a:buFont typeface="Arial" panose="020B0604020202020204" pitchFamily="34" charset="0"/>
              <a:buChar char="•"/>
            </a:pPr>
            <a:r>
              <a:rPr lang="en-US" baseline="0" dirty="0"/>
              <a:t>Is </a:t>
            </a:r>
            <a:r>
              <a:rPr lang="en-US" baseline="0" dirty="0" err="1"/>
              <a:t>fscanf</a:t>
            </a:r>
            <a:r>
              <a:rPr lang="en-US" baseline="0" dirty="0"/>
              <a:t> returning anything? </a:t>
            </a:r>
          </a:p>
          <a:p>
            <a:pPr marL="171450" indent="-171450">
              <a:buFont typeface="Arial" panose="020B0604020202020204" pitchFamily="34" charset="0"/>
              <a:buChar char="•"/>
            </a:pPr>
            <a:r>
              <a:rPr lang="en-US" baseline="0" dirty="0"/>
              <a:t>Are we doing anything with what </a:t>
            </a:r>
            <a:r>
              <a:rPr lang="en-US" baseline="0" dirty="0" err="1"/>
              <a:t>fscanf</a:t>
            </a:r>
            <a:r>
              <a:rPr lang="en-US" baseline="0" dirty="0"/>
              <a:t> returns?</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13</a:t>
            </a:fld>
            <a:endParaRPr lang="en-US"/>
          </a:p>
        </p:txBody>
      </p:sp>
    </p:spTree>
    <p:extLst>
      <p:ext uri="{BB962C8B-B14F-4D97-AF65-F5344CB8AC3E}">
        <p14:creationId xmlns:p14="http://schemas.microsoft.com/office/powerpoint/2010/main" val="3832991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Instructor:</a:t>
            </a:r>
          </a:p>
          <a:p>
            <a:r>
              <a:rPr lang="en-US" dirty="0"/>
              <a:t>This is an opportunity to see reading</a:t>
            </a:r>
            <a:r>
              <a:rPr lang="en-US" baseline="0" dirty="0"/>
              <a:t> and writing at the same time. Walk through this example slowly and fill in the blanks as you go while asking the class for help.</a:t>
            </a:r>
          </a:p>
          <a:p>
            <a:endParaRPr lang="en-US" baseline="0" dirty="0"/>
          </a:p>
          <a:p>
            <a:r>
              <a:rPr lang="en-US" baseline="0" dirty="0"/>
              <a:t>Questions to ask:</a:t>
            </a:r>
          </a:p>
          <a:p>
            <a:pPr marL="171450" indent="-171450">
              <a:buFont typeface="Arial" panose="020B0604020202020204" pitchFamily="34" charset="0"/>
              <a:buChar char="•"/>
            </a:pPr>
            <a:r>
              <a:rPr lang="en-US" baseline="0" dirty="0"/>
              <a:t>What’s the difference between the two opens of the same file?</a:t>
            </a:r>
          </a:p>
          <a:p>
            <a:pPr marL="171450" indent="-171450">
              <a:buFont typeface="Arial" panose="020B0604020202020204" pitchFamily="34" charset="0"/>
              <a:buChar char="•"/>
            </a:pPr>
            <a:r>
              <a:rPr lang="en-US" baseline="0" dirty="0"/>
              <a:t>What would happen if the file was opened with “w” the second time?</a:t>
            </a:r>
          </a:p>
          <a:p>
            <a:pPr marL="171450" indent="-171450">
              <a:buFont typeface="Arial" panose="020B0604020202020204" pitchFamily="34" charset="0"/>
              <a:buChar char="•"/>
            </a:pPr>
            <a:r>
              <a:rPr lang="en-US" baseline="0" dirty="0"/>
              <a:t>Is </a:t>
            </a:r>
            <a:r>
              <a:rPr lang="en-US" baseline="0" dirty="0" err="1"/>
              <a:t>fscanf</a:t>
            </a:r>
            <a:r>
              <a:rPr lang="en-US" baseline="0" dirty="0"/>
              <a:t> returning anything? </a:t>
            </a:r>
          </a:p>
          <a:p>
            <a:pPr marL="171450" indent="-171450">
              <a:buFont typeface="Arial" panose="020B0604020202020204" pitchFamily="34" charset="0"/>
              <a:buChar char="•"/>
            </a:pPr>
            <a:r>
              <a:rPr lang="en-US" baseline="0" dirty="0"/>
              <a:t>Are we doing anything with what </a:t>
            </a:r>
            <a:r>
              <a:rPr lang="en-US" baseline="0" dirty="0" err="1"/>
              <a:t>fscanf</a:t>
            </a:r>
            <a:r>
              <a:rPr lang="en-US" baseline="0" dirty="0"/>
              <a:t> returns?</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14</a:t>
            </a:fld>
            <a:endParaRPr lang="en-US"/>
          </a:p>
        </p:txBody>
      </p:sp>
    </p:spTree>
    <p:extLst>
      <p:ext uri="{BB962C8B-B14F-4D97-AF65-F5344CB8AC3E}">
        <p14:creationId xmlns:p14="http://schemas.microsoft.com/office/powerpoint/2010/main" val="630832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The green is the data file and the red is the output. While we can see right now that there are 5 data points in desertdata.txt,</a:t>
            </a:r>
            <a:r>
              <a:rPr lang="en-US" baseline="0" dirty="0"/>
              <a:t> let’s assume we don’t know the length of the data file. This code uses the </a:t>
            </a:r>
            <a:r>
              <a:rPr lang="en-US" baseline="0" dirty="0" err="1"/>
              <a:t>feof</a:t>
            </a:r>
            <a:r>
              <a:rPr lang="en-US" baseline="0" dirty="0"/>
              <a:t> function to read from the data file until the end of file has been reached. Walk through the lines of code with the class to explain what is happening.</a:t>
            </a:r>
          </a:p>
          <a:p>
            <a:endParaRPr lang="en-US" baseline="0" dirty="0"/>
          </a:p>
          <a:p>
            <a:r>
              <a:rPr lang="en-US" baseline="0" dirty="0"/>
              <a:t>Activity: Ask the class to determine the output</a:t>
            </a:r>
          </a:p>
          <a:p>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Question – what would be another way of writing </a:t>
            </a:r>
            <a:r>
              <a:rPr lang="en-US" baseline="0" dirty="0" err="1"/>
              <a:t>feof</a:t>
            </a:r>
            <a:r>
              <a:rPr lang="en-US" baseline="0" dirty="0"/>
              <a:t>(</a:t>
            </a:r>
            <a:r>
              <a:rPr lang="en-US" baseline="0" dirty="0" err="1"/>
              <a:t>inptr</a:t>
            </a:r>
            <a:r>
              <a:rPr lang="en-US" baseline="0" dirty="0"/>
              <a:t>) == 0 that’s more shorter, but maybe isn’t as clear in it’s meaning initially.  !</a:t>
            </a:r>
            <a:r>
              <a:rPr lang="en-US" baseline="0" dirty="0" err="1"/>
              <a:t>feof</a:t>
            </a:r>
            <a:r>
              <a:rPr lang="en-US" baseline="0" dirty="0"/>
              <a:t>(</a:t>
            </a:r>
            <a:r>
              <a:rPr lang="en-US" baseline="0" dirty="0" err="1"/>
              <a:t>inptr</a:t>
            </a:r>
            <a:r>
              <a:rPr lang="en-US"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Question – are we doing anything with sand other than storing the </a:t>
            </a:r>
            <a:r>
              <a:rPr lang="en-US" baseline="0" dirty="0" err="1"/>
              <a:t>fscanf</a:t>
            </a:r>
            <a:r>
              <a:rPr lang="en-US" baseline="0" dirty="0"/>
              <a:t>() return value in it?  Are we really using it for anything?  Not in this case.  It’s in there just to keep the examples as similar as possible.</a:t>
            </a:r>
            <a:endParaRPr lang="en-US" dirty="0"/>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15</a:t>
            </a:fld>
            <a:endParaRPr lang="en-US"/>
          </a:p>
        </p:txBody>
      </p:sp>
    </p:spTree>
    <p:extLst>
      <p:ext uri="{BB962C8B-B14F-4D97-AF65-F5344CB8AC3E}">
        <p14:creationId xmlns:p14="http://schemas.microsoft.com/office/powerpoint/2010/main" val="125354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The green is the data file and the red is the output. While we can see right now that there are 5 data points in desertdata.txt,</a:t>
            </a:r>
            <a:r>
              <a:rPr lang="en-US" baseline="0" dirty="0"/>
              <a:t> let’s assume we don’t know the length of the data file. This code uses the </a:t>
            </a:r>
            <a:r>
              <a:rPr lang="en-US" baseline="0" dirty="0" err="1"/>
              <a:t>feof</a:t>
            </a:r>
            <a:r>
              <a:rPr lang="en-US" baseline="0" dirty="0"/>
              <a:t> function to read from the data file until the end of file has been reached. Walk through the lines of code with the class to explain what is happening.</a:t>
            </a:r>
          </a:p>
          <a:p>
            <a:endParaRPr lang="en-US" baseline="0" dirty="0"/>
          </a:p>
          <a:p>
            <a:r>
              <a:rPr lang="en-US" baseline="0" dirty="0"/>
              <a:t>Question – what would be another way of writing </a:t>
            </a:r>
            <a:r>
              <a:rPr lang="en-US" baseline="0" dirty="0" err="1"/>
              <a:t>feof</a:t>
            </a:r>
            <a:r>
              <a:rPr lang="en-US" baseline="0" dirty="0"/>
              <a:t>(</a:t>
            </a:r>
            <a:r>
              <a:rPr lang="en-US" baseline="0" dirty="0" err="1"/>
              <a:t>inptr</a:t>
            </a:r>
            <a:r>
              <a:rPr lang="en-US" baseline="0" dirty="0"/>
              <a:t>) == 0 that’s more shorter, but maybe isn’t as clear in it’s meaning initially.  !</a:t>
            </a:r>
            <a:r>
              <a:rPr lang="en-US" baseline="0" dirty="0" err="1"/>
              <a:t>feof</a:t>
            </a:r>
            <a:r>
              <a:rPr lang="en-US" baseline="0" dirty="0"/>
              <a:t>(</a:t>
            </a:r>
            <a:r>
              <a:rPr lang="en-US" baseline="0" dirty="0" err="1"/>
              <a:t>inptr</a:t>
            </a:r>
            <a:r>
              <a:rPr lang="en-US"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Question – are we doing anything with sand other than storing the </a:t>
            </a:r>
            <a:r>
              <a:rPr lang="en-US" baseline="0" dirty="0" err="1"/>
              <a:t>fscanf</a:t>
            </a:r>
            <a:r>
              <a:rPr lang="en-US" baseline="0" dirty="0"/>
              <a:t>() return value in it?  Are we really using it for anything?  Not in this case.  It’s in there just to keep the examples as similar as possible.</a:t>
            </a:r>
            <a:endParaRPr lang="en-US" dirty="0"/>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16</a:t>
            </a:fld>
            <a:endParaRPr lang="en-US"/>
          </a:p>
        </p:txBody>
      </p:sp>
    </p:spTree>
    <p:extLst>
      <p:ext uri="{BB962C8B-B14F-4D97-AF65-F5344CB8AC3E}">
        <p14:creationId xmlns:p14="http://schemas.microsoft.com/office/powerpoint/2010/main" val="4255471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Instructor: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green is the data file and the red is the output. Again,</a:t>
            </a:r>
            <a:r>
              <a:rPr lang="en-US" baseline="0" dirty="0"/>
              <a:t> </a:t>
            </a:r>
            <a:r>
              <a:rPr lang="en-US" dirty="0"/>
              <a:t>we can see right now that there are 5 data points in desertdata.txt,</a:t>
            </a:r>
            <a:r>
              <a:rPr lang="en-US" baseline="0" dirty="0"/>
              <a:t> but let’s still assume we don’t know the length of the data file. This code uses the </a:t>
            </a:r>
            <a:r>
              <a:rPr lang="en-US" baseline="0" dirty="0" err="1"/>
              <a:t>fscanf</a:t>
            </a:r>
            <a:r>
              <a:rPr lang="en-US" baseline="0" dirty="0"/>
              <a:t> along with EOF to read from the data file until the end of file has been reached. Walk through the lines of code with the class to explain what is happening.</a:t>
            </a:r>
            <a:endParaRPr lang="en-US" dirty="0"/>
          </a:p>
          <a:p>
            <a:endParaRPr lang="en-US" dirty="0"/>
          </a:p>
          <a:p>
            <a:r>
              <a:rPr lang="en-US" dirty="0"/>
              <a:t>Ask the class: Will the output for this slide be any</a:t>
            </a:r>
            <a:r>
              <a:rPr lang="en-US" baseline="0" dirty="0"/>
              <a:t> different from the previous example?  Could we combine statements into one…in particular the condition being evaluated in the while() statement and the </a:t>
            </a:r>
            <a:r>
              <a:rPr lang="en-US" baseline="0" dirty="0" err="1"/>
              <a:t>fscanf</a:t>
            </a:r>
            <a:r>
              <a:rPr lang="en-US" baseline="0" dirty="0"/>
              <a:t>() statement?</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17</a:t>
            </a:fld>
            <a:endParaRPr lang="en-US"/>
          </a:p>
        </p:txBody>
      </p:sp>
    </p:spTree>
    <p:extLst>
      <p:ext uri="{BB962C8B-B14F-4D97-AF65-F5344CB8AC3E}">
        <p14:creationId xmlns:p14="http://schemas.microsoft.com/office/powerpoint/2010/main" val="1722722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Instructor: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green is the data file and the red is the output. Again,</a:t>
            </a:r>
            <a:r>
              <a:rPr lang="en-US" baseline="0" dirty="0"/>
              <a:t> </a:t>
            </a:r>
            <a:r>
              <a:rPr lang="en-US" dirty="0"/>
              <a:t>we can see right now that there are 5 data points in desertdata.txt,</a:t>
            </a:r>
            <a:r>
              <a:rPr lang="en-US" baseline="0" dirty="0"/>
              <a:t> but let’s still assume we don’t know the length of the data file. This code uses the </a:t>
            </a:r>
            <a:r>
              <a:rPr lang="en-US" baseline="0" dirty="0" err="1"/>
              <a:t>fscanf</a:t>
            </a:r>
            <a:r>
              <a:rPr lang="en-US" baseline="0" dirty="0"/>
              <a:t> along with EOF to read from the data file until the end of file has been reached. Walk through the lines of code with the class to explain what is happening.</a:t>
            </a:r>
            <a:endParaRPr lang="en-US" dirty="0"/>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Ask the class: Will the output for this slide be any</a:t>
            </a:r>
            <a:r>
              <a:rPr lang="en-US" baseline="0" dirty="0"/>
              <a:t> different from the previous example?  Could we combine statements into one…in particular the condition being evaluated in the while() statement and the </a:t>
            </a:r>
            <a:r>
              <a:rPr lang="en-US" baseline="0" dirty="0" err="1"/>
              <a:t>fscanf</a:t>
            </a:r>
            <a:r>
              <a:rPr lang="en-US" baseline="0" dirty="0"/>
              <a:t>() statement?</a:t>
            </a:r>
            <a:endParaRPr lang="en-US" dirty="0"/>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18</a:t>
            </a:fld>
            <a:endParaRPr lang="en-US"/>
          </a:p>
        </p:txBody>
      </p:sp>
    </p:spTree>
    <p:extLst>
      <p:ext uri="{BB962C8B-B14F-4D97-AF65-F5344CB8AC3E}">
        <p14:creationId xmlns:p14="http://schemas.microsoft.com/office/powerpoint/2010/main" val="895825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Instructor:</a:t>
            </a:r>
          </a:p>
          <a:p>
            <a:pPr marL="171450" indent="-171450">
              <a:buFont typeface="Arial" panose="020B0604020202020204" pitchFamily="34" charset="0"/>
              <a:buChar char="•"/>
            </a:pPr>
            <a:r>
              <a:rPr lang="en-US" dirty="0"/>
              <a:t>Students are encouraged to follow best practices and test to see if a file opened</a:t>
            </a:r>
            <a:r>
              <a:rPr lang="en-US" baseline="0" dirty="0"/>
              <a:t> successfully. If a file does not open successfully, the value stored in the pointer is equal to NULL. </a:t>
            </a:r>
          </a:p>
          <a:p>
            <a:pPr marL="171450" indent="-171450">
              <a:buFont typeface="Arial" panose="020B0604020202020204" pitchFamily="34" charset="0"/>
              <a:buChar char="•"/>
            </a:pPr>
            <a:r>
              <a:rPr lang="en-US" baseline="0" dirty="0" err="1"/>
              <a:t>fscanf</a:t>
            </a:r>
            <a:r>
              <a:rPr lang="en-US" baseline="0" dirty="0"/>
              <a:t> will be used to read data from files. Remind students that </a:t>
            </a:r>
            <a:r>
              <a:rPr lang="en-US" baseline="0" dirty="0" err="1"/>
              <a:t>fscanf</a:t>
            </a:r>
            <a:r>
              <a:rPr lang="en-US" baseline="0" dirty="0"/>
              <a:t> is used with the file pointer and not the file name.</a:t>
            </a:r>
          </a:p>
          <a:p>
            <a:pPr marL="171450" indent="-171450">
              <a:buFont typeface="Arial" panose="020B0604020202020204" pitchFamily="34" charset="0"/>
              <a:buChar char="•"/>
            </a:pPr>
            <a:r>
              <a:rPr lang="en-US" baseline="0" dirty="0"/>
              <a:t>There are 2 ways to test for the end of file:</a:t>
            </a:r>
          </a:p>
          <a:p>
            <a:pPr marL="628650" lvl="1" indent="-171450">
              <a:buFont typeface="Arial" panose="020B0604020202020204" pitchFamily="34" charset="0"/>
              <a:buChar char="•"/>
            </a:pPr>
            <a:r>
              <a:rPr lang="en-US" baseline="0" dirty="0"/>
              <a:t>The </a:t>
            </a:r>
            <a:r>
              <a:rPr lang="en-US" baseline="0" dirty="0" err="1"/>
              <a:t>feof</a:t>
            </a:r>
            <a:r>
              <a:rPr lang="en-US" baseline="0" dirty="0"/>
              <a:t> function that returns true if the end of file has been reached and false if it has not</a:t>
            </a:r>
          </a:p>
          <a:p>
            <a:pPr marL="628650" lvl="1" indent="-171450">
              <a:buFont typeface="Arial" panose="020B0604020202020204" pitchFamily="34" charset="0"/>
              <a:buChar char="•"/>
            </a:pPr>
            <a:r>
              <a:rPr lang="en-US" baseline="0" dirty="0"/>
              <a:t>Comparing the value returned by </a:t>
            </a:r>
            <a:r>
              <a:rPr lang="en-US" baseline="0" dirty="0" err="1"/>
              <a:t>fscanf</a:t>
            </a:r>
            <a:r>
              <a:rPr lang="en-US" baseline="0" dirty="0"/>
              <a:t> – when the end of file has been encountered, the integer value returned by </a:t>
            </a:r>
            <a:r>
              <a:rPr lang="en-US" baseline="0" dirty="0" err="1"/>
              <a:t>fscanf</a:t>
            </a:r>
            <a:r>
              <a:rPr lang="en-US" baseline="0" dirty="0"/>
              <a:t> is EOF.</a:t>
            </a:r>
          </a:p>
          <a:p>
            <a:pPr marL="171450" indent="-171450">
              <a:buFont typeface="Arial" panose="020B0604020202020204" pitchFamily="34" charset="0"/>
              <a:buChar char="•"/>
            </a:pPr>
            <a:r>
              <a:rPr lang="en-US" baseline="0" dirty="0"/>
              <a:t>What questions are there?</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19</a:t>
            </a:fld>
            <a:endParaRPr lang="en-US"/>
          </a:p>
        </p:txBody>
      </p:sp>
    </p:spTree>
    <p:extLst>
      <p:ext uri="{BB962C8B-B14F-4D97-AF65-F5344CB8AC3E}">
        <p14:creationId xmlns:p14="http://schemas.microsoft.com/office/powerpoint/2010/main" val="583741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The</a:t>
            </a:r>
            <a:r>
              <a:rPr lang="en-US" baseline="0" dirty="0"/>
              <a:t> topic of today’s class is file input in C. </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2</a:t>
            </a:fld>
            <a:endParaRPr lang="en-US"/>
          </a:p>
        </p:txBody>
      </p:sp>
    </p:spTree>
    <p:extLst>
      <p:ext uri="{BB962C8B-B14F-4D97-AF65-F5344CB8AC3E}">
        <p14:creationId xmlns:p14="http://schemas.microsoft.com/office/powerpoint/2010/main" val="2633532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This</a:t>
            </a:r>
            <a:r>
              <a:rPr lang="en-US" baseline="0" dirty="0"/>
              <a:t> slide is to serve as a reminder regarding the specific assignments students completed as preparation for today’s class.</a:t>
            </a:r>
          </a:p>
          <a:p>
            <a:endParaRPr lang="en-US" baseline="0" dirty="0"/>
          </a:p>
          <a:p>
            <a:r>
              <a:rPr lang="en-US" baseline="0" dirty="0"/>
              <a:t>Assignment:</a:t>
            </a:r>
          </a:p>
          <a:p>
            <a:pPr marL="171450" indent="-171450">
              <a:buFont typeface="Arial" panose="020B0604020202020204" pitchFamily="34" charset="0"/>
              <a:buChar char="•"/>
            </a:pPr>
            <a:r>
              <a:rPr lang="en-US" baseline="0" dirty="0"/>
              <a:t>Read C: How to Program pgs. 448 - 452</a:t>
            </a:r>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3</a:t>
            </a:fld>
            <a:endParaRPr lang="en-US"/>
          </a:p>
        </p:txBody>
      </p:sp>
    </p:spTree>
    <p:extLst>
      <p:ext uri="{BB962C8B-B14F-4D97-AF65-F5344CB8AC3E}">
        <p14:creationId xmlns:p14="http://schemas.microsoft.com/office/powerpoint/2010/main" val="1254018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Concept Comprehension pie</a:t>
            </a:r>
            <a:r>
              <a:rPr lang="en-US" baseline="0" dirty="0"/>
              <a:t> charts come from PRE B27-1 2014. Results have been consistent year to year.</a:t>
            </a:r>
          </a:p>
          <a:p>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This is an opportunity to ask students about the things they understand the best and the least from the preparation material.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Questions to ask the class: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What’s difficult about </a:t>
            </a:r>
            <a:r>
              <a:rPr lang="en-US" baseline="0" dirty="0" err="1"/>
              <a:t>fscanf</a:t>
            </a:r>
            <a:r>
              <a:rPr lang="en-US" baseline="0" dirty="0"/>
              <a:t>()? Is it the &amp;? Format specifiers? File pointer? Return value? What part of it are students struggling with?</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What are the two ways for checking for the end of file?</a:t>
            </a:r>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4</a:t>
            </a:fld>
            <a:endParaRPr lang="en-US"/>
          </a:p>
        </p:txBody>
      </p:sp>
    </p:spTree>
    <p:extLst>
      <p:ext uri="{BB962C8B-B14F-4D97-AF65-F5344CB8AC3E}">
        <p14:creationId xmlns:p14="http://schemas.microsoft.com/office/powerpoint/2010/main" val="1560546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Instructor:</a:t>
            </a:r>
          </a:p>
          <a:p>
            <a:r>
              <a:rPr lang="en-US" dirty="0"/>
              <a:t>We have talked about</a:t>
            </a:r>
            <a:r>
              <a:rPr lang="en-US" baseline="0" dirty="0"/>
              <a:t> streams before. Each opened file gets a stream. Data flows to/from the file through the stream. C imposes no structure on a file.</a:t>
            </a:r>
            <a:endParaRPr lang="en-US" dirty="0"/>
          </a:p>
          <a:p>
            <a:endParaRPr lang="en-US" dirty="0"/>
          </a:p>
          <a:p>
            <a:r>
              <a:rPr lang="en-US" dirty="0"/>
              <a:t>A file must first be opened properly before it can be accessed for reading or writing.  When a file is opened, a </a:t>
            </a:r>
            <a:r>
              <a:rPr lang="en-US" dirty="0">
                <a:solidFill>
                  <a:srgbClr val="C00000"/>
                </a:solidFill>
              </a:rPr>
              <a:t>stream </a:t>
            </a:r>
            <a:r>
              <a:rPr lang="en-US" dirty="0"/>
              <a:t>is associated with the file.</a:t>
            </a:r>
          </a:p>
          <a:p>
            <a:endParaRPr lang="en-US" dirty="0"/>
          </a:p>
          <a:p>
            <a:r>
              <a:rPr lang="en-US" dirty="0"/>
              <a:t>Successfully opening a file returns a pointer to (i.e., the address of) a </a:t>
            </a:r>
            <a:r>
              <a:rPr lang="en-US" dirty="0">
                <a:solidFill>
                  <a:srgbClr val="C00000"/>
                </a:solidFill>
              </a:rPr>
              <a:t>file structure</a:t>
            </a:r>
            <a:r>
              <a:rPr lang="en-US" dirty="0"/>
              <a:t>,</a:t>
            </a:r>
            <a:r>
              <a:rPr lang="en-US" dirty="0">
                <a:solidFill>
                  <a:srgbClr val="FF0000"/>
                </a:solidFill>
              </a:rPr>
              <a:t> </a:t>
            </a:r>
            <a:r>
              <a:rPr lang="en-US" dirty="0"/>
              <a:t>which contains a file descriptor and a file control block.</a:t>
            </a:r>
          </a:p>
          <a:p>
            <a:endParaRPr lang="en-US" dirty="0"/>
          </a:p>
          <a:p>
            <a:r>
              <a:rPr lang="en-US" dirty="0"/>
              <a:t>When reading from a file, you need some indicator that you’ve reached the end of the file.</a:t>
            </a:r>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5</a:t>
            </a:fld>
            <a:endParaRPr lang="en-US"/>
          </a:p>
        </p:txBody>
      </p:sp>
    </p:spTree>
    <p:extLst>
      <p:ext uri="{BB962C8B-B14F-4D97-AF65-F5344CB8AC3E}">
        <p14:creationId xmlns:p14="http://schemas.microsoft.com/office/powerpoint/2010/main" val="1631217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Instructor:</a:t>
            </a:r>
          </a:p>
          <a:p>
            <a:r>
              <a:rPr lang="en-US" dirty="0"/>
              <a:t>We declared pointers</a:t>
            </a:r>
            <a:r>
              <a:rPr lang="en-US" baseline="0" dirty="0"/>
              <a:t> to a file structure and opened files for writing when we first discussed input/output in C. This is a chance to review that fptr1 and fptr2 are pointers to FILE structures and the * is what makes them a pointer when we declare them. A key point to address here is that a file’s name is needed for opening, but after that the file is only referenced via the pointer. Any reading/writing from/to the file will use the pointer. You will also close the file using the pointer. This is really important to make clear because historically students attempt to use the name of the file when reading/writing to files on exams.</a:t>
            </a:r>
          </a:p>
          <a:p>
            <a:endParaRPr lang="en-US" baseline="0" dirty="0"/>
          </a:p>
          <a:p>
            <a:r>
              <a:rPr lang="en-US" baseline="0" dirty="0"/>
              <a:t>One analogy you can use: Allen lives at 2070 Neil Avenue. Then name, Allen, is like the file name. Let’s say Allen has a book at his home that I want to read. Knowing Allen’s name isn’t enough. I need his address (provided by the pointer) so I can drive to his home and read the book that is located there. The same is true for reading from a file. If I want to read a line from a file, I need to know where it is located in order to access it, which is why I use the pointer to the file and not the </a:t>
            </a:r>
            <a:r>
              <a:rPr lang="en-US" baseline="0"/>
              <a:t>file name.</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6</a:t>
            </a:fld>
            <a:endParaRPr lang="en-US"/>
          </a:p>
        </p:txBody>
      </p:sp>
    </p:spTree>
    <p:extLst>
      <p:ext uri="{BB962C8B-B14F-4D97-AF65-F5344CB8AC3E}">
        <p14:creationId xmlns:p14="http://schemas.microsoft.com/office/powerpoint/2010/main" val="283087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Instructor:</a:t>
            </a:r>
          </a:p>
          <a:p>
            <a:r>
              <a:rPr lang="en-US" dirty="0"/>
              <a:t>It is important to check to</a:t>
            </a:r>
            <a:r>
              <a:rPr lang="en-US" baseline="0" dirty="0"/>
              <a:t> see if you were successful at opening your file. Not only is it good practice, but it can often help save time debugging in the future. A common mistake that happens is students run their program but have forgotten to copy the needed data file into the proper location. Often students will spend a great deal of time looking through later sections of their code for the mistake without realizing the problem came at the beginning when the file did not open successfully. By including a check such as the one shown on the slide, it becomes clear right away where the error is located.</a:t>
            </a:r>
          </a:p>
          <a:p>
            <a:endParaRPr lang="en-US" baseline="0" dirty="0"/>
          </a:p>
          <a:p>
            <a:r>
              <a:rPr lang="en-US" baseline="0" dirty="0"/>
              <a:t>Question for the class:</a:t>
            </a:r>
          </a:p>
          <a:p>
            <a:r>
              <a:rPr lang="en-US" baseline="0" dirty="0"/>
              <a:t>The file in this example is opened for reading. Would we run into the same potential problem if I opened the file for writing or appending?  What happens to the original file if I open it for writing?  How is that different than if I open it for appending?  Common mistake – students confuse the name of their input file with their output file and open their input data file for writing which deletes the contents and then wonder why their program isn’t reading any data.  Be careful not to open your input data file for writing.</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7</a:t>
            </a:fld>
            <a:endParaRPr lang="en-US"/>
          </a:p>
        </p:txBody>
      </p:sp>
    </p:spTree>
    <p:extLst>
      <p:ext uri="{BB962C8B-B14F-4D97-AF65-F5344CB8AC3E}">
        <p14:creationId xmlns:p14="http://schemas.microsoft.com/office/powerpoint/2010/main" val="265735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Instructor: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The</a:t>
            </a:r>
            <a:r>
              <a:rPr lang="en-US" sz="1200" baseline="0" dirty="0">
                <a:solidFill>
                  <a:schemeClr val="tx1"/>
                </a:solidFill>
              </a:rPr>
              <a:t> first thing that must occur is that the file needs to be opened for reading. Then t</a:t>
            </a:r>
            <a:r>
              <a:rPr lang="en-US" sz="1200" dirty="0">
                <a:solidFill>
                  <a:schemeClr val="tx1"/>
                </a:solidFill>
              </a:rPr>
              <a:t>he </a:t>
            </a:r>
            <a:r>
              <a:rPr lang="en-US" sz="1200" b="1" dirty="0" err="1">
                <a:solidFill>
                  <a:srgbClr val="C00000"/>
                </a:solidFill>
                <a:latin typeface="Courier New" panose="02070309020205020404" pitchFamily="49" charset="0"/>
                <a:cs typeface="Courier New" panose="02070309020205020404" pitchFamily="49" charset="0"/>
              </a:rPr>
              <a:t>fscanf</a:t>
            </a:r>
            <a:r>
              <a:rPr lang="en-US" sz="1200" dirty="0">
                <a:solidFill>
                  <a:schemeClr val="tx1"/>
                </a:solidFill>
              </a:rPr>
              <a:t> function would read values from the file "pointed" to by </a:t>
            </a:r>
            <a:r>
              <a:rPr lang="en-US" sz="1200" b="1" dirty="0">
                <a:solidFill>
                  <a:srgbClr val="C00000"/>
                </a:solidFill>
                <a:latin typeface="Courier New" panose="02070309020205020404" pitchFamily="49" charset="0"/>
                <a:cs typeface="Courier New" panose="02070309020205020404" pitchFamily="49" charset="0"/>
              </a:rPr>
              <a:t>coffee</a:t>
            </a:r>
            <a:r>
              <a:rPr lang="en-US" sz="1200" dirty="0">
                <a:solidFill>
                  <a:schemeClr val="tx1"/>
                </a:solidFill>
              </a:rPr>
              <a:t> and assign those values to </a:t>
            </a:r>
            <a:r>
              <a:rPr lang="en-US" sz="1200" b="1" dirty="0">
                <a:solidFill>
                  <a:srgbClr val="C00000"/>
                </a:solidFill>
                <a:latin typeface="Courier New" panose="02070309020205020404" pitchFamily="49" charset="0"/>
                <a:cs typeface="Courier New" panose="02070309020205020404" pitchFamily="49" charset="0"/>
              </a:rPr>
              <a:t>a</a:t>
            </a:r>
            <a:r>
              <a:rPr lang="en-US" sz="1200" dirty="0">
                <a:solidFill>
                  <a:schemeClr val="tx1"/>
                </a:solidFill>
              </a:rPr>
              <a:t> and </a:t>
            </a:r>
            <a:r>
              <a:rPr lang="en-US" sz="1200" b="1" dirty="0">
                <a:solidFill>
                  <a:srgbClr val="C00000"/>
                </a:solidFill>
                <a:latin typeface="Courier New" panose="02070309020205020404" pitchFamily="49" charset="0"/>
                <a:cs typeface="Courier New" panose="02070309020205020404" pitchFamily="49" charset="0"/>
              </a:rPr>
              <a:t>b</a:t>
            </a:r>
            <a:r>
              <a:rPr lang="en-US" sz="1200" dirty="0">
                <a:solidFill>
                  <a:schemeClr val="tx1"/>
                </a:solidFill>
              </a:rPr>
              <a:t>. Finally, the file is closed.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This</a:t>
            </a:r>
            <a:r>
              <a:rPr lang="en-US" sz="1200" baseline="0" dirty="0">
                <a:solidFill>
                  <a:schemeClr val="tx1"/>
                </a:solidFill>
              </a:rPr>
              <a:t> is a good time to point out again that the file name is used to open the file, but the pointer gets used when reading from the file and for closing the file.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This is also a good time to ask/remind the class about the &amp; on </a:t>
            </a:r>
            <a:r>
              <a:rPr lang="en-US" sz="1200" b="1" baseline="0" dirty="0">
                <a:solidFill>
                  <a:schemeClr val="tx1"/>
                </a:solidFill>
              </a:rPr>
              <a:t>a</a:t>
            </a:r>
            <a:r>
              <a:rPr lang="en-US" sz="1200" baseline="0" dirty="0">
                <a:solidFill>
                  <a:schemeClr val="tx1"/>
                </a:solidFill>
              </a:rPr>
              <a:t> and </a:t>
            </a:r>
            <a:r>
              <a:rPr lang="en-US" sz="1200" b="1" baseline="0" dirty="0">
                <a:solidFill>
                  <a:schemeClr val="tx1"/>
                </a:solidFill>
              </a:rPr>
              <a:t>b</a:t>
            </a:r>
            <a:r>
              <a:rPr lang="en-US" sz="1200" baseline="0" dirty="0">
                <a:solidFill>
                  <a:schemeClr val="tx1"/>
                </a:solidFill>
              </a:rPr>
              <a:t> in </a:t>
            </a:r>
            <a:r>
              <a:rPr lang="en-US" sz="1200" baseline="0" dirty="0" err="1">
                <a:solidFill>
                  <a:schemeClr val="tx1"/>
                </a:solidFill>
              </a:rPr>
              <a:t>fscanf</a:t>
            </a:r>
            <a:r>
              <a:rPr lang="en-US" sz="1200" baseline="0" dirty="0">
                <a:solidFill>
                  <a:schemeClr val="tx1"/>
                </a:solidFill>
              </a:rPr>
              <a:t>. Why are they required there?</a:t>
            </a:r>
            <a:endParaRPr lang="en-US" sz="1200" dirty="0">
              <a:solidFill>
                <a:schemeClr val="tx1"/>
              </a:solidFill>
            </a:endParaRPr>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8</a:t>
            </a:fld>
            <a:endParaRPr lang="en-US"/>
          </a:p>
        </p:txBody>
      </p:sp>
    </p:spTree>
    <p:extLst>
      <p:ext uri="{BB962C8B-B14F-4D97-AF65-F5344CB8AC3E}">
        <p14:creationId xmlns:p14="http://schemas.microsoft.com/office/powerpoint/2010/main" val="2750525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Instructor: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The</a:t>
            </a:r>
            <a:r>
              <a:rPr lang="en-US" sz="1200" baseline="0" dirty="0">
                <a:solidFill>
                  <a:schemeClr val="tx1"/>
                </a:solidFill>
              </a:rPr>
              <a:t> first thing that must occur is that the file needs to be opened for reading.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Then t</a:t>
            </a:r>
            <a:r>
              <a:rPr lang="en-US" sz="1200" dirty="0">
                <a:solidFill>
                  <a:schemeClr val="tx1"/>
                </a:solidFill>
              </a:rPr>
              <a:t>he </a:t>
            </a:r>
            <a:r>
              <a:rPr lang="en-US" sz="1200" b="1" dirty="0" err="1">
                <a:solidFill>
                  <a:srgbClr val="C00000"/>
                </a:solidFill>
                <a:latin typeface="Courier New" panose="02070309020205020404" pitchFamily="49" charset="0"/>
                <a:cs typeface="Courier New" panose="02070309020205020404" pitchFamily="49" charset="0"/>
              </a:rPr>
              <a:t>fscanf</a:t>
            </a:r>
            <a:r>
              <a:rPr lang="en-US" sz="1200" dirty="0">
                <a:solidFill>
                  <a:schemeClr val="tx1"/>
                </a:solidFill>
              </a:rPr>
              <a:t> function would read values from the file "pointed" to by </a:t>
            </a:r>
            <a:r>
              <a:rPr lang="en-US" sz="1200" b="1" dirty="0">
                <a:solidFill>
                  <a:srgbClr val="C00000"/>
                </a:solidFill>
                <a:latin typeface="Courier New" panose="02070309020205020404" pitchFamily="49" charset="0"/>
                <a:cs typeface="Courier New" panose="02070309020205020404" pitchFamily="49" charset="0"/>
              </a:rPr>
              <a:t>coffee</a:t>
            </a:r>
            <a:r>
              <a:rPr lang="en-US" sz="1200" dirty="0">
                <a:solidFill>
                  <a:schemeClr val="tx1"/>
                </a:solidFill>
              </a:rPr>
              <a:t> and assign those values to </a:t>
            </a:r>
            <a:r>
              <a:rPr lang="en-US" sz="1200" b="1" dirty="0">
                <a:solidFill>
                  <a:srgbClr val="C00000"/>
                </a:solidFill>
                <a:latin typeface="Courier New" panose="02070309020205020404" pitchFamily="49" charset="0"/>
                <a:cs typeface="Courier New" panose="02070309020205020404" pitchFamily="49" charset="0"/>
              </a:rPr>
              <a:t>a</a:t>
            </a:r>
            <a:r>
              <a:rPr lang="en-US" sz="1200" dirty="0">
                <a:solidFill>
                  <a:schemeClr val="tx1"/>
                </a:solidFill>
              </a:rPr>
              <a:t> and </a:t>
            </a:r>
            <a:r>
              <a:rPr lang="en-US" sz="1200" b="1" dirty="0">
                <a:solidFill>
                  <a:srgbClr val="C00000"/>
                </a:solidFill>
                <a:latin typeface="Courier New" panose="02070309020205020404" pitchFamily="49" charset="0"/>
                <a:cs typeface="Courier New" panose="02070309020205020404" pitchFamily="49" charset="0"/>
              </a:rPr>
              <a:t>b</a:t>
            </a:r>
            <a:r>
              <a:rPr lang="en-US" sz="1200" dirty="0">
                <a:solidFill>
                  <a:schemeClr val="tx1"/>
                </a:solidFill>
              </a:rPr>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After reading in the values and storing them in a and b, </a:t>
            </a:r>
            <a:r>
              <a:rPr lang="en-US" sz="1200" dirty="0" err="1">
                <a:solidFill>
                  <a:schemeClr val="tx1"/>
                </a:solidFill>
              </a:rPr>
              <a:t>fscanf</a:t>
            </a:r>
            <a:r>
              <a:rPr lang="en-US" sz="1200" dirty="0">
                <a:solidFill>
                  <a:schemeClr val="tx1"/>
                </a:solidFill>
              </a:rPr>
              <a:t> “returns” a value</a:t>
            </a:r>
            <a:r>
              <a:rPr lang="en-US" sz="1200" baseline="0" dirty="0">
                <a:solidFill>
                  <a:schemeClr val="tx1"/>
                </a:solidFill>
              </a:rPr>
              <a:t> of its own – in effect, a status.  That status is the number of items it successfully read.  Possible question here – what would the status be?  The returned status is then assigned, in this case to beans.  No need to spend lots of time on this here.  This is just a quick intro so that students can see that </a:t>
            </a:r>
            <a:r>
              <a:rPr lang="en-US" sz="1200" baseline="0" dirty="0" err="1">
                <a:solidFill>
                  <a:schemeClr val="tx1"/>
                </a:solidFill>
              </a:rPr>
              <a:t>fscanf</a:t>
            </a:r>
            <a:r>
              <a:rPr lang="en-US" sz="1200" baseline="0" dirty="0">
                <a:solidFill>
                  <a:schemeClr val="tx1"/>
                </a:solidFill>
              </a:rPr>
              <a:t> returns a value before we start looking at that value in detail.  Let students know this is just an intro to it.  We’ll look at it more closely shortly.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Finally, the file is closed.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This</a:t>
            </a:r>
            <a:r>
              <a:rPr lang="en-US" sz="1200" baseline="0" dirty="0">
                <a:solidFill>
                  <a:schemeClr val="tx1"/>
                </a:solidFill>
              </a:rPr>
              <a:t> is a good time to point out again that the file name is used to open the file, but the pointer gets used when reading from the file and for closing the file.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This is also a good time to ask/remind the class about the &amp; on </a:t>
            </a:r>
            <a:r>
              <a:rPr lang="en-US" sz="1200" b="1" baseline="0" dirty="0">
                <a:solidFill>
                  <a:schemeClr val="tx1"/>
                </a:solidFill>
              </a:rPr>
              <a:t>a</a:t>
            </a:r>
            <a:r>
              <a:rPr lang="en-US" sz="1200" baseline="0" dirty="0">
                <a:solidFill>
                  <a:schemeClr val="tx1"/>
                </a:solidFill>
              </a:rPr>
              <a:t> and </a:t>
            </a:r>
            <a:r>
              <a:rPr lang="en-US" sz="1200" b="1" baseline="0" dirty="0">
                <a:solidFill>
                  <a:schemeClr val="tx1"/>
                </a:solidFill>
              </a:rPr>
              <a:t>b</a:t>
            </a:r>
            <a:r>
              <a:rPr lang="en-US" sz="1200" baseline="0" dirty="0">
                <a:solidFill>
                  <a:schemeClr val="tx1"/>
                </a:solidFill>
              </a:rPr>
              <a:t> in </a:t>
            </a:r>
            <a:r>
              <a:rPr lang="en-US" sz="1200" baseline="0" dirty="0" err="1">
                <a:solidFill>
                  <a:schemeClr val="tx1"/>
                </a:solidFill>
              </a:rPr>
              <a:t>fscanf</a:t>
            </a:r>
            <a:r>
              <a:rPr lang="en-US" sz="1200" baseline="0" dirty="0">
                <a:solidFill>
                  <a:schemeClr val="tx1"/>
                </a:solidFill>
              </a:rPr>
              <a:t>. Why are they required there?</a:t>
            </a:r>
            <a:endParaRPr lang="en-US" sz="1200" dirty="0">
              <a:solidFill>
                <a:schemeClr val="tx1"/>
              </a:solidFill>
            </a:endParaRPr>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9</a:t>
            </a:fld>
            <a:endParaRPr lang="en-US"/>
          </a:p>
        </p:txBody>
      </p:sp>
    </p:spTree>
    <p:extLst>
      <p:ext uri="{BB962C8B-B14F-4D97-AF65-F5344CB8AC3E}">
        <p14:creationId xmlns:p14="http://schemas.microsoft.com/office/powerpoint/2010/main" val="1433369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920682"/>
            <a:ext cx="7886700" cy="744639"/>
          </a:xfrm>
          <a:prstGeom prst="rect">
            <a:avLst/>
          </a:prstGeom>
          <a:ln>
            <a:noFill/>
          </a:ln>
        </p:spPr>
        <p:txBody>
          <a:bodyPr anchor="ctr"/>
          <a:lstStyle>
            <a:lvl1pPr>
              <a:defRPr sz="3353" baseline="0">
                <a:solidFill>
                  <a:schemeClr val="bg1"/>
                </a:solidFill>
                <a:latin typeface="Arial" panose="020B0604020202020204" pitchFamily="34" charset="0"/>
                <a:cs typeface="Arial" panose="020B0604020202020204" pitchFamily="34" charset="0"/>
              </a:defRPr>
            </a:lvl1pPr>
          </a:lstStyle>
          <a:p>
            <a:r>
              <a:rPr lang="en-US" dirty="0"/>
              <a:t>TITLE GOES HERE</a:t>
            </a:r>
          </a:p>
        </p:txBody>
      </p:sp>
      <p:sp>
        <p:nvSpPr>
          <p:cNvPr id="9" name="Text Placeholder 8"/>
          <p:cNvSpPr>
            <a:spLocks noGrp="1"/>
          </p:cNvSpPr>
          <p:nvPr>
            <p:ph type="body" sz="quarter" idx="11" hasCustomPrompt="1"/>
          </p:nvPr>
        </p:nvSpPr>
        <p:spPr>
          <a:xfrm>
            <a:off x="628650" y="3665316"/>
            <a:ext cx="7842250" cy="586752"/>
          </a:xfrm>
          <a:prstGeom prst="rect">
            <a:avLst/>
          </a:prstGeom>
        </p:spPr>
        <p:txBody>
          <a:bodyPr anchor="ctr"/>
          <a:lstStyle>
            <a:lvl1pPr algn="ctr">
              <a:defRPr sz="2624">
                <a:solidFill>
                  <a:schemeClr val="bg1"/>
                </a:solidFill>
                <a:latin typeface="Arial" panose="020B0604020202020204" pitchFamily="34" charset="0"/>
                <a:cs typeface="Arial" panose="020B0604020202020204" pitchFamily="34" charset="0"/>
              </a:defRPr>
            </a:lvl1pPr>
          </a:lstStyle>
          <a:p>
            <a:pPr lvl="0"/>
            <a:r>
              <a:rPr lang="en-US" dirty="0"/>
              <a:t>Optional subhead would go here</a:t>
            </a:r>
          </a:p>
        </p:txBody>
      </p:sp>
      <p:sp>
        <p:nvSpPr>
          <p:cNvPr id="3" name="Date Placeholder 2"/>
          <p:cNvSpPr>
            <a:spLocks noGrp="1"/>
          </p:cNvSpPr>
          <p:nvPr>
            <p:ph type="dt" sz="half" idx="12"/>
          </p:nvPr>
        </p:nvSpPr>
        <p:spPr/>
        <p:txBody>
          <a:bodyPr/>
          <a:lstStyle/>
          <a:p>
            <a:r>
              <a:rPr lang="en-US"/>
              <a:t>08/07/20</a:t>
            </a:r>
            <a:endParaRPr lang="en-US" dirty="0"/>
          </a:p>
        </p:txBody>
      </p:sp>
      <p:sp>
        <p:nvSpPr>
          <p:cNvPr id="4" name="Footer Placeholder 3"/>
          <p:cNvSpPr>
            <a:spLocks noGrp="1"/>
          </p:cNvSpPr>
          <p:nvPr>
            <p:ph type="ftr" sz="quarter" idx="13"/>
          </p:nvPr>
        </p:nvSpPr>
        <p:spPr/>
        <p:txBody>
          <a:bodyPr/>
          <a:lstStyle/>
          <a:p>
            <a:r>
              <a:rPr lang="en-US"/>
              <a:t>1.05</a:t>
            </a:r>
            <a:endParaRPr lang="en-US" dirty="0"/>
          </a:p>
        </p:txBody>
      </p:sp>
      <p:sp>
        <p:nvSpPr>
          <p:cNvPr id="5" name="Slide Number Placeholder 4"/>
          <p:cNvSpPr>
            <a:spLocks noGrp="1"/>
          </p:cNvSpPr>
          <p:nvPr>
            <p:ph type="sldNum" sz="quarter" idx="14"/>
          </p:nvPr>
        </p:nvSpPr>
        <p:spPr/>
        <p:txBody>
          <a:bodyPr/>
          <a:lstStyle/>
          <a:p>
            <a:fld id="{736575C9-F66B-4496-9BFA-286ED1D75EF4}" type="slidenum">
              <a:rPr lang="en-US" smtClean="0"/>
              <a:pPr/>
              <a:t>‹#›</a:t>
            </a:fld>
            <a:endParaRPr lang="en-US" dirty="0"/>
          </a:p>
        </p:txBody>
      </p:sp>
    </p:spTree>
    <p:extLst>
      <p:ext uri="{BB962C8B-B14F-4D97-AF65-F5344CB8AC3E}">
        <p14:creationId xmlns:p14="http://schemas.microsoft.com/office/powerpoint/2010/main" val="386609337"/>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2"/>
          <p:cNvSpPr>
            <a:spLocks noGrp="1"/>
          </p:cNvSpPr>
          <p:nvPr>
            <p:ph sz="half" idx="10"/>
          </p:nvPr>
        </p:nvSpPr>
        <p:spPr>
          <a:xfrm>
            <a:off x="4658810" y="1525329"/>
            <a:ext cx="4038600" cy="3771636"/>
          </a:xfrm>
          <a:prstGeom prst="rect">
            <a:avLst/>
          </a:prstGeom>
        </p:spPr>
        <p:txBody>
          <a:bodyPr/>
          <a:lstStyle>
            <a:lvl1pPr marL="0" indent="0" algn="l" defTabSz="333295" rtl="0" eaLnBrk="1" latinLnBrk="0" hangingPunct="1">
              <a:spcBef>
                <a:spcPts val="360"/>
              </a:spcBef>
              <a:spcAft>
                <a:spcPts val="0"/>
              </a:spcAft>
              <a:buFont typeface="Arial" panose="020B0604020202020204" pitchFamily="34" charset="0"/>
              <a:buNone/>
              <a:defRPr lang="en-US" sz="1530" b="1" kern="1200" dirty="0" smtClean="0">
                <a:solidFill>
                  <a:schemeClr val="tx1"/>
                </a:solidFill>
                <a:latin typeface="Courier New" panose="02070309020205020404" pitchFamily="49" charset="0"/>
                <a:ea typeface="+mn-ea"/>
                <a:cs typeface="Courier New" panose="02070309020205020404" pitchFamily="49" charset="0"/>
              </a:defRPr>
            </a:lvl1pPr>
            <a:lvl2pPr marL="0" indent="0" algn="l" defTabSz="333295" rtl="0" eaLnBrk="1" latinLnBrk="0" hangingPunct="1">
              <a:spcBef>
                <a:spcPts val="360"/>
              </a:spcBef>
              <a:spcAft>
                <a:spcPts val="0"/>
              </a:spcAft>
              <a:buFont typeface="Arial" panose="020B0604020202020204" pitchFamily="34" charset="0"/>
              <a:buNone/>
              <a:defRPr lang="en-US" sz="1530" b="1" kern="1200" dirty="0" smtClean="0">
                <a:solidFill>
                  <a:schemeClr val="tx1"/>
                </a:solidFill>
                <a:latin typeface="Courier New" panose="02070309020205020404" pitchFamily="49" charset="0"/>
                <a:ea typeface="+mn-ea"/>
                <a:cs typeface="Courier New" panose="02070309020205020404" pitchFamily="49" charset="0"/>
              </a:defRPr>
            </a:lvl2pPr>
            <a:lvl3pPr algn="l" defTabSz="333295" rtl="0" eaLnBrk="1" latinLnBrk="0" hangingPunct="1">
              <a:defRPr lang="en-US" sz="1944" kern="1200" dirty="0" smtClean="0">
                <a:solidFill>
                  <a:srgbClr val="BB0000"/>
                </a:solidFill>
                <a:latin typeface="+mn-lt"/>
                <a:ea typeface="+mn-ea"/>
                <a:cs typeface="+mn-cs"/>
              </a:defRPr>
            </a:lvl3pPr>
            <a:lvl4pPr marL="308610" indent="0" algn="l" defTabSz="333295" rtl="0" eaLnBrk="1" latinLnBrk="0" hangingPunct="1">
              <a:spcBef>
                <a:spcPts val="360"/>
              </a:spcBef>
              <a:spcAft>
                <a:spcPts val="0"/>
              </a:spcAft>
              <a:buFont typeface="Arial" panose="020B0604020202020204" pitchFamily="34" charset="0"/>
              <a:buNone/>
              <a:defRPr lang="en-US" sz="1530" b="1" kern="1200" dirty="0" smtClean="0">
                <a:solidFill>
                  <a:schemeClr val="tx1"/>
                </a:solidFill>
                <a:latin typeface="Courier New" panose="02070309020205020404" pitchFamily="49" charset="0"/>
                <a:ea typeface="+mn-ea"/>
                <a:cs typeface="Courier New" panose="02070309020205020404" pitchFamily="49" charset="0"/>
              </a:defRPr>
            </a:lvl4pPr>
            <a:lvl5pPr algn="l" defTabSz="333295" rtl="0" eaLnBrk="1" latinLnBrk="0" hangingPunct="1">
              <a:defRPr lang="en-US" sz="1944" kern="1200" dirty="0">
                <a:solidFill>
                  <a:srgbClr val="BB0000"/>
                </a:solidFill>
                <a:latin typeface="+mn-lt"/>
                <a:ea typeface="+mn-ea"/>
                <a:cs typeface="+mn-cs"/>
              </a:defRPr>
            </a:lvl5pPr>
            <a:lvl6pPr>
              <a:defRPr sz="1458"/>
            </a:lvl6pPr>
            <a:lvl7pPr>
              <a:defRPr sz="1458"/>
            </a:lvl7pPr>
            <a:lvl8pPr>
              <a:defRPr sz="1458"/>
            </a:lvl8pPr>
            <a:lvl9pPr>
              <a:defRPr sz="1458"/>
            </a:lvl9pPr>
          </a:lstStyle>
          <a:p>
            <a:pPr lvl="0"/>
            <a:r>
              <a:rPr lang="en-US"/>
              <a:t>Click to edit Master text styles</a:t>
            </a:r>
          </a:p>
          <a:p>
            <a:pPr lvl="1"/>
            <a:r>
              <a:rPr lang="en-US"/>
              <a:t>Second level</a:t>
            </a:r>
          </a:p>
          <a:p>
            <a:pPr lvl="2"/>
            <a:r>
              <a:rPr lang="en-US"/>
              <a:t>Third level</a:t>
            </a:r>
          </a:p>
        </p:txBody>
      </p:sp>
      <p:sp>
        <p:nvSpPr>
          <p:cNvPr id="3" name="Content Placeholder 2"/>
          <p:cNvSpPr>
            <a:spLocks noGrp="1"/>
          </p:cNvSpPr>
          <p:nvPr>
            <p:ph sz="half" idx="1"/>
          </p:nvPr>
        </p:nvSpPr>
        <p:spPr>
          <a:xfrm>
            <a:off x="467810" y="1525329"/>
            <a:ext cx="4038600" cy="3771636"/>
          </a:xfrm>
          <a:prstGeom prst="rect">
            <a:avLst/>
          </a:prstGeom>
        </p:spPr>
        <p:txBody>
          <a:bodyPr/>
          <a:lstStyle>
            <a:lvl1pPr marL="308610" indent="-308610" algn="l" defTabSz="333295" rtl="0" eaLnBrk="1" latinLnBrk="0" hangingPunct="1">
              <a:spcBef>
                <a:spcPts val="540"/>
              </a:spcBef>
              <a:spcAft>
                <a:spcPts val="0"/>
              </a:spcAft>
              <a:buFont typeface="Arial" panose="020B0604020202020204" pitchFamily="34" charset="0"/>
              <a:buChar char="•"/>
              <a:defRPr lang="en-US" sz="1944" kern="1200" dirty="0" smtClean="0">
                <a:solidFill>
                  <a:srgbClr val="BB0000"/>
                </a:solidFill>
                <a:latin typeface="+mn-lt"/>
                <a:ea typeface="+mn-ea"/>
                <a:cs typeface="+mn-cs"/>
              </a:defRPr>
            </a:lvl1pPr>
            <a:lvl2pPr marL="412909" indent="-412909" algn="l" defTabSz="333295" rtl="0" eaLnBrk="1" latinLnBrk="0" hangingPunct="1">
              <a:spcBef>
                <a:spcPts val="540"/>
              </a:spcBef>
              <a:spcAft>
                <a:spcPts val="0"/>
              </a:spcAft>
              <a:buFont typeface="Arial" panose="020B0604020202020204" pitchFamily="34" charset="0"/>
              <a:buChar char="•"/>
              <a:defRPr lang="en-US" sz="1800" kern="1200" dirty="0" smtClean="0">
                <a:solidFill>
                  <a:schemeClr val="tx1">
                    <a:lumMod val="65000"/>
                    <a:lumOff val="35000"/>
                  </a:schemeClr>
                </a:solidFill>
                <a:latin typeface="+mn-lt"/>
                <a:ea typeface="+mn-ea"/>
                <a:cs typeface="+mn-cs"/>
              </a:defRPr>
            </a:lvl2pPr>
            <a:lvl3pPr marL="718662" indent="-410052" algn="l" defTabSz="333295" rtl="0" eaLnBrk="1" latinLnBrk="0" hangingPunct="1">
              <a:buFont typeface="Arial" panose="020B0604020202020204" pitchFamily="34" charset="0"/>
              <a:buChar char="─"/>
              <a:defRPr lang="en-US" sz="1620" kern="1200" dirty="0" smtClean="0">
                <a:solidFill>
                  <a:schemeClr val="tx1">
                    <a:lumMod val="65000"/>
                    <a:lumOff val="35000"/>
                  </a:schemeClr>
                </a:solidFill>
                <a:latin typeface="+mn-lt"/>
                <a:ea typeface="+mn-ea"/>
                <a:cs typeface="+mn-cs"/>
              </a:defRPr>
            </a:lvl3pPr>
            <a:lvl4pPr marL="618649" indent="-310039" algn="l" defTabSz="333295" rtl="0" eaLnBrk="1" latinLnBrk="0" hangingPunct="1">
              <a:spcBef>
                <a:spcPts val="540"/>
              </a:spcBef>
              <a:spcAft>
                <a:spcPts val="0"/>
              </a:spcAft>
              <a:buFont typeface="Arial" panose="020B0604020202020204" pitchFamily="34" charset="0"/>
              <a:buChar char="─"/>
              <a:defRPr lang="en-US" sz="1800" kern="1200" dirty="0" smtClean="0">
                <a:solidFill>
                  <a:schemeClr val="tx1">
                    <a:lumMod val="65000"/>
                    <a:lumOff val="35000"/>
                  </a:schemeClr>
                </a:solidFill>
                <a:latin typeface="+mn-lt"/>
                <a:ea typeface="+mn-ea"/>
                <a:cs typeface="+mn-cs"/>
              </a:defRPr>
            </a:lvl4pPr>
            <a:lvl5pPr algn="l" defTabSz="333295" rtl="0" eaLnBrk="1" latinLnBrk="0" hangingPunct="1">
              <a:defRPr lang="en-US" sz="1944" kern="1200" dirty="0">
                <a:solidFill>
                  <a:srgbClr val="BB0000"/>
                </a:solidFill>
                <a:latin typeface="+mn-lt"/>
                <a:ea typeface="+mn-ea"/>
                <a:cs typeface="+mn-cs"/>
              </a:defRPr>
            </a:lvl5pPr>
            <a:lvl6pPr>
              <a:defRPr sz="1458"/>
            </a:lvl6pPr>
            <a:lvl7pPr>
              <a:defRPr sz="1458"/>
            </a:lvl7pPr>
            <a:lvl8pPr>
              <a:defRPr sz="1458"/>
            </a:lvl8pPr>
            <a:lvl9pPr>
              <a:defRPr sz="1458"/>
            </a:lvl9pPr>
          </a:lstStyle>
          <a:p>
            <a:pPr lvl="0"/>
            <a:r>
              <a:rPr lang="en-US"/>
              <a:t>Click to edit Master text styles</a:t>
            </a:r>
          </a:p>
          <a:p>
            <a:pPr lvl="1"/>
            <a:r>
              <a:rPr lang="en-US"/>
              <a:t>Second level</a:t>
            </a:r>
          </a:p>
          <a:p>
            <a:pPr lvl="2"/>
            <a:r>
              <a:rPr lang="en-US"/>
              <a:t>Third level</a:t>
            </a:r>
          </a:p>
        </p:txBody>
      </p:sp>
      <p:sp>
        <p:nvSpPr>
          <p:cNvPr id="12" name="Title 3"/>
          <p:cNvSpPr>
            <a:spLocks noGrp="1"/>
          </p:cNvSpPr>
          <p:nvPr>
            <p:ph type="title"/>
          </p:nvPr>
        </p:nvSpPr>
        <p:spPr>
          <a:xfrm>
            <a:off x="439046" y="877467"/>
            <a:ext cx="8296392" cy="647863"/>
          </a:xfrm>
          <a:prstGeom prst="rect">
            <a:avLst/>
          </a:prstGeom>
        </p:spPr>
        <p:txBody>
          <a:bodyPr/>
          <a:lstStyle>
            <a:lvl1pPr algn="l">
              <a:defRPr sz="2624"/>
            </a:lvl1pPr>
          </a:lstStyle>
          <a:p>
            <a:r>
              <a:rPr lang="en-US"/>
              <a:t>Click to edit Master title style</a:t>
            </a:r>
            <a:endParaRPr lang="en-US" dirty="0"/>
          </a:p>
        </p:txBody>
      </p:sp>
      <p:sp>
        <p:nvSpPr>
          <p:cNvPr id="2" name="Date Placeholder 1"/>
          <p:cNvSpPr>
            <a:spLocks noGrp="1"/>
          </p:cNvSpPr>
          <p:nvPr>
            <p:ph type="dt" sz="half" idx="11"/>
          </p:nvPr>
        </p:nvSpPr>
        <p:spPr/>
        <p:txBody>
          <a:bodyPr/>
          <a:lstStyle/>
          <a:p>
            <a:r>
              <a:rPr lang="en-US"/>
              <a:t>08/07/20</a:t>
            </a:r>
          </a:p>
        </p:txBody>
      </p:sp>
      <p:sp>
        <p:nvSpPr>
          <p:cNvPr id="4" name="Footer Placeholder 3"/>
          <p:cNvSpPr>
            <a:spLocks noGrp="1"/>
          </p:cNvSpPr>
          <p:nvPr>
            <p:ph type="ftr" sz="quarter" idx="12"/>
          </p:nvPr>
        </p:nvSpPr>
        <p:spPr/>
        <p:txBody>
          <a:bodyPr/>
          <a:lstStyle/>
          <a:p>
            <a:r>
              <a:rPr lang="en-US"/>
              <a:t>1.05</a:t>
            </a:r>
          </a:p>
        </p:txBody>
      </p:sp>
      <p:sp>
        <p:nvSpPr>
          <p:cNvPr id="5" name="Slide Number Placeholder 4"/>
          <p:cNvSpPr>
            <a:spLocks noGrp="1"/>
          </p:cNvSpPr>
          <p:nvPr>
            <p:ph type="sldNum" sz="quarter" idx="13"/>
          </p:nvPr>
        </p:nvSpPr>
        <p:spPr/>
        <p:txBody>
          <a:bodyPr/>
          <a:lstStyle/>
          <a:p>
            <a:fld id="{BA1DA2DB-7E49-46A4-9C8F-179BE7AA3849}" type="slidenum">
              <a:rPr lang="en-US" smtClean="0"/>
              <a:t>‹#›</a:t>
            </a:fld>
            <a:endParaRPr lang="en-US"/>
          </a:p>
        </p:txBody>
      </p:sp>
    </p:spTree>
    <p:extLst>
      <p:ext uri="{BB962C8B-B14F-4D97-AF65-F5344CB8AC3E}">
        <p14:creationId xmlns:p14="http://schemas.microsoft.com/office/powerpoint/2010/main" val="321524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13" name="Content Placeholder 2"/>
          <p:cNvSpPr>
            <a:spLocks noGrp="1"/>
          </p:cNvSpPr>
          <p:nvPr>
            <p:ph idx="17" hasCustomPrompt="1"/>
          </p:nvPr>
        </p:nvSpPr>
        <p:spPr>
          <a:xfrm>
            <a:off x="4881011" y="4477225"/>
            <a:ext cx="3392206" cy="911688"/>
          </a:xfrm>
          <a:prstGeom prst="rect">
            <a:avLst/>
          </a:prstGeom>
          <a:ln>
            <a:solidFill>
              <a:schemeClr val="bg1"/>
            </a:solidFill>
          </a:ln>
        </p:spPr>
        <p:txBody>
          <a:bodyPr/>
          <a:lstStyle>
            <a:lvl1pPr algn="r">
              <a:lnSpc>
                <a:spcPct val="110000"/>
              </a:lnSpc>
              <a:spcBef>
                <a:spcPts val="0"/>
              </a:spcBef>
              <a:defRPr sz="1750" baseline="-25000">
                <a:solidFill>
                  <a:srgbClr val="BB0000"/>
                </a:solidFill>
              </a:defRPr>
            </a:lvl1pPr>
            <a:lvl2pPr marL="0">
              <a:spcBef>
                <a:spcPts val="437"/>
              </a:spcBef>
              <a:defRPr sz="1750">
                <a:solidFill>
                  <a:schemeClr val="tx1">
                    <a:lumMod val="65000"/>
                    <a:lumOff val="35000"/>
                  </a:schemeClr>
                </a:solidFill>
              </a:defRPr>
            </a:lvl2pPr>
            <a:lvl3pPr>
              <a:spcBef>
                <a:spcPts val="0"/>
              </a:spcBef>
              <a:defRPr sz="1458">
                <a:solidFill>
                  <a:schemeClr val="tx1">
                    <a:lumMod val="65000"/>
                    <a:lumOff val="35000"/>
                  </a:schemeClr>
                </a:solidFill>
              </a:defRPr>
            </a:lvl3pPr>
            <a:lvl5pPr marL="366626" indent="0">
              <a:spcBef>
                <a:spcPts val="256"/>
              </a:spcBef>
              <a:buNone/>
              <a:defRPr sz="1166">
                <a:solidFill>
                  <a:schemeClr val="tx1">
                    <a:lumMod val="65000"/>
                    <a:lumOff val="35000"/>
                  </a:schemeClr>
                </a:solidFill>
              </a:defRPr>
            </a:lvl5pPr>
          </a:lstStyle>
          <a:p>
            <a:pPr algn="r">
              <a:lnSpc>
                <a:spcPct val="110000"/>
              </a:lnSpc>
            </a:pPr>
            <a:r>
              <a:rPr lang="en-US" sz="1750" dirty="0">
                <a:solidFill>
                  <a:schemeClr val="tx1">
                    <a:lumMod val="75000"/>
                    <a:lumOff val="25000"/>
                  </a:schemeClr>
                </a:solidFill>
                <a:cs typeface="Arial"/>
              </a:rPr>
              <a:t>– </a:t>
            </a:r>
            <a:r>
              <a:rPr lang="en-US" sz="1750" dirty="0" err="1">
                <a:solidFill>
                  <a:schemeClr val="tx1">
                    <a:lumMod val="75000"/>
                    <a:lumOff val="25000"/>
                  </a:schemeClr>
                </a:solidFill>
                <a:cs typeface="Arial"/>
              </a:rPr>
              <a:t>Firstandlast</a:t>
            </a:r>
            <a:r>
              <a:rPr lang="en-US" sz="1750" dirty="0">
                <a:solidFill>
                  <a:schemeClr val="tx1">
                    <a:lumMod val="75000"/>
                    <a:lumOff val="25000"/>
                  </a:schemeClr>
                </a:solidFill>
                <a:cs typeface="Arial"/>
              </a:rPr>
              <a:t> Name</a:t>
            </a:r>
          </a:p>
          <a:p>
            <a:pPr algn="r">
              <a:lnSpc>
                <a:spcPct val="110000"/>
              </a:lnSpc>
            </a:pPr>
            <a:r>
              <a:rPr lang="en-US" sz="1312" dirty="0">
                <a:solidFill>
                  <a:schemeClr val="tx1">
                    <a:lumMod val="60000"/>
                    <a:lumOff val="40000"/>
                  </a:schemeClr>
                </a:solidFill>
                <a:cs typeface="Arial"/>
              </a:rPr>
              <a:t>   Optional title line</a:t>
            </a:r>
            <a:endParaRPr lang="en-US" dirty="0"/>
          </a:p>
        </p:txBody>
      </p:sp>
      <p:sp>
        <p:nvSpPr>
          <p:cNvPr id="14" name="Text Placeholder 13"/>
          <p:cNvSpPr>
            <a:spLocks noGrp="1"/>
          </p:cNvSpPr>
          <p:nvPr>
            <p:ph type="body" sz="quarter" idx="18" hasCustomPrompt="1"/>
          </p:nvPr>
        </p:nvSpPr>
        <p:spPr>
          <a:xfrm>
            <a:off x="935496" y="1342941"/>
            <a:ext cx="7200384" cy="3158316"/>
          </a:xfrm>
          <a:prstGeom prst="rect">
            <a:avLst/>
          </a:prstGeom>
          <a:ln>
            <a:solidFill>
              <a:srgbClr val="FFFFFF"/>
            </a:solidFill>
          </a:ln>
        </p:spPr>
        <p:txBody>
          <a:bodyPr vert="horz"/>
          <a:lstStyle>
            <a:lvl1pPr algn="ctr">
              <a:defRPr lang="en-US" sz="2333" b="0" smtClean="0">
                <a:solidFill>
                  <a:srgbClr val="BB0032"/>
                </a:solidFill>
                <a:cs typeface="Arial"/>
              </a:defRPr>
            </a:lvl1pPr>
          </a:lstStyle>
          <a:p>
            <a:pPr lvl="0"/>
            <a:r>
              <a:rPr lang="en-US" sz="4739" b="0" dirty="0">
                <a:solidFill>
                  <a:srgbClr val="BB0032"/>
                </a:solidFill>
                <a:latin typeface="+mj-lt"/>
                <a:cs typeface="Arial"/>
              </a:rPr>
              <a:t>“Notable quotes</a:t>
            </a:r>
            <a:br>
              <a:rPr lang="en-US" sz="4739" b="0" dirty="0">
                <a:solidFill>
                  <a:srgbClr val="BB0032"/>
                </a:solidFill>
                <a:latin typeface="+mj-lt"/>
                <a:cs typeface="Arial"/>
              </a:rPr>
            </a:br>
            <a:r>
              <a:rPr lang="en-US" sz="4739" b="0" dirty="0">
                <a:solidFill>
                  <a:srgbClr val="BB0032"/>
                </a:solidFill>
                <a:latin typeface="+mj-lt"/>
                <a:cs typeface="Arial"/>
              </a:rPr>
              <a:t>goes right here,</a:t>
            </a:r>
            <a:br>
              <a:rPr lang="en-US" sz="4739" b="0" dirty="0">
                <a:solidFill>
                  <a:srgbClr val="BB0032"/>
                </a:solidFill>
                <a:latin typeface="+mj-lt"/>
                <a:cs typeface="Arial"/>
              </a:rPr>
            </a:br>
            <a:r>
              <a:rPr lang="en-US" sz="4739" b="0" dirty="0">
                <a:solidFill>
                  <a:srgbClr val="BB0032"/>
                </a:solidFill>
                <a:latin typeface="+mj-lt"/>
                <a:cs typeface="Arial"/>
              </a:rPr>
              <a:t>yes right here.”</a:t>
            </a:r>
            <a:endParaRPr lang="en-US" dirty="0"/>
          </a:p>
        </p:txBody>
      </p:sp>
      <p:sp>
        <p:nvSpPr>
          <p:cNvPr id="2" name="Date Placeholder 1"/>
          <p:cNvSpPr>
            <a:spLocks noGrp="1"/>
          </p:cNvSpPr>
          <p:nvPr>
            <p:ph type="dt" sz="half" idx="19"/>
          </p:nvPr>
        </p:nvSpPr>
        <p:spPr/>
        <p:txBody>
          <a:bodyPr/>
          <a:lstStyle/>
          <a:p>
            <a:r>
              <a:rPr lang="en-US"/>
              <a:t>08/07/20</a:t>
            </a:r>
          </a:p>
        </p:txBody>
      </p:sp>
      <p:sp>
        <p:nvSpPr>
          <p:cNvPr id="3" name="Footer Placeholder 2"/>
          <p:cNvSpPr>
            <a:spLocks noGrp="1"/>
          </p:cNvSpPr>
          <p:nvPr>
            <p:ph type="ftr" sz="quarter" idx="20"/>
          </p:nvPr>
        </p:nvSpPr>
        <p:spPr/>
        <p:txBody>
          <a:bodyPr/>
          <a:lstStyle/>
          <a:p>
            <a:r>
              <a:rPr lang="en-US"/>
              <a:t>1.05</a:t>
            </a:r>
          </a:p>
        </p:txBody>
      </p:sp>
      <p:sp>
        <p:nvSpPr>
          <p:cNvPr id="4" name="Slide Number Placeholder 3"/>
          <p:cNvSpPr>
            <a:spLocks noGrp="1"/>
          </p:cNvSpPr>
          <p:nvPr>
            <p:ph type="sldNum" sz="quarter" idx="21"/>
          </p:nvPr>
        </p:nvSpPr>
        <p:spPr/>
        <p:txBody>
          <a:bodyPr/>
          <a:lstStyle/>
          <a:p>
            <a:fld id="{BA1DA2DB-7E49-46A4-9C8F-179BE7AA3849}" type="slidenum">
              <a:rPr lang="en-US" smtClean="0"/>
              <a:t>‹#›</a:t>
            </a:fld>
            <a:endParaRPr lang="en-US"/>
          </a:p>
        </p:txBody>
      </p:sp>
    </p:spTree>
    <p:extLst>
      <p:ext uri="{BB962C8B-B14F-4D97-AF65-F5344CB8AC3E}">
        <p14:creationId xmlns:p14="http://schemas.microsoft.com/office/powerpoint/2010/main" val="2689574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ull Photo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769951"/>
            <a:ext cx="9144000" cy="4945053"/>
          </a:xfrm>
          <a:prstGeom prst="rect">
            <a:avLst/>
          </a:prstGeom>
        </p:spPr>
        <p:txBody>
          <a:bodyPr vert="horz"/>
          <a:lstStyle>
            <a:lvl1pPr>
              <a:defRPr>
                <a:solidFill>
                  <a:schemeClr val="bg1">
                    <a:lumMod val="75000"/>
                  </a:schemeClr>
                </a:solidFill>
              </a:defRPr>
            </a:lvl1pPr>
          </a:lstStyle>
          <a:p>
            <a:r>
              <a:rPr lang="en-US" dirty="0"/>
              <a:t>Full slide picture</a:t>
            </a:r>
          </a:p>
        </p:txBody>
      </p:sp>
      <p:sp>
        <p:nvSpPr>
          <p:cNvPr id="12" name="Content Placeholder 2"/>
          <p:cNvSpPr>
            <a:spLocks noGrp="1"/>
          </p:cNvSpPr>
          <p:nvPr>
            <p:ph idx="14"/>
          </p:nvPr>
        </p:nvSpPr>
        <p:spPr>
          <a:xfrm>
            <a:off x="4868543" y="1196753"/>
            <a:ext cx="3998890" cy="1533562"/>
          </a:xfrm>
          <a:prstGeom prst="rect">
            <a:avLst/>
          </a:prstGeom>
          <a:ln w="28575" cmpd="sng">
            <a:solidFill>
              <a:srgbClr val="636D6E"/>
            </a:solidFill>
          </a:ln>
          <a:effectLst/>
        </p:spPr>
        <p:txBody>
          <a:bodyPr/>
          <a:lstStyle>
            <a:lvl1pPr marL="66659">
              <a:lnSpc>
                <a:spcPts val="2507"/>
              </a:lnSpc>
              <a:spcBef>
                <a:spcPts val="0"/>
              </a:spcBef>
              <a:defRPr sz="1458" b="1">
                <a:solidFill>
                  <a:srgbClr val="636D6E"/>
                </a:solidFill>
              </a:defRPr>
            </a:lvl1pPr>
            <a:lvl2pPr marL="66659" indent="133318">
              <a:spcBef>
                <a:spcPts val="146"/>
              </a:spcBef>
              <a:spcAft>
                <a:spcPts val="0"/>
              </a:spcAft>
              <a:buClr>
                <a:srgbClr val="BB0000"/>
              </a:buClr>
              <a:buFont typeface="Arial"/>
              <a:buChar char="•"/>
              <a:defRPr sz="1166">
                <a:solidFill>
                  <a:srgbClr val="636D6E"/>
                </a:solidFill>
              </a:defRPr>
            </a:lvl2pPr>
            <a:lvl3pPr marL="66659" indent="133318">
              <a:spcBef>
                <a:spcPts val="146"/>
              </a:spcBef>
              <a:spcAft>
                <a:spcPts val="0"/>
              </a:spcAft>
              <a:buClr>
                <a:srgbClr val="BB0000"/>
              </a:buClr>
              <a:defRPr sz="1166">
                <a:solidFill>
                  <a:srgbClr val="636D6E"/>
                </a:solidFill>
              </a:defRPr>
            </a:lvl3pPr>
            <a:lvl5pPr marL="366626" indent="0">
              <a:spcBef>
                <a:spcPts val="256"/>
              </a:spcBef>
              <a:buFont typeface="Arial"/>
              <a:buNone/>
              <a:defRPr sz="1312">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Date Placeholder 1"/>
          <p:cNvSpPr>
            <a:spLocks noGrp="1"/>
          </p:cNvSpPr>
          <p:nvPr>
            <p:ph type="dt" sz="half" idx="15"/>
          </p:nvPr>
        </p:nvSpPr>
        <p:spPr/>
        <p:txBody>
          <a:bodyPr/>
          <a:lstStyle/>
          <a:p>
            <a:r>
              <a:rPr lang="en-US"/>
              <a:t>08/07/20</a:t>
            </a:r>
          </a:p>
        </p:txBody>
      </p:sp>
      <p:sp>
        <p:nvSpPr>
          <p:cNvPr id="3" name="Footer Placeholder 2"/>
          <p:cNvSpPr>
            <a:spLocks noGrp="1"/>
          </p:cNvSpPr>
          <p:nvPr>
            <p:ph type="ftr" sz="quarter" idx="16"/>
          </p:nvPr>
        </p:nvSpPr>
        <p:spPr/>
        <p:txBody>
          <a:bodyPr/>
          <a:lstStyle/>
          <a:p>
            <a:r>
              <a:rPr lang="en-US"/>
              <a:t>1.05</a:t>
            </a:r>
          </a:p>
        </p:txBody>
      </p:sp>
      <p:sp>
        <p:nvSpPr>
          <p:cNvPr id="4" name="Slide Number Placeholder 3"/>
          <p:cNvSpPr>
            <a:spLocks noGrp="1"/>
          </p:cNvSpPr>
          <p:nvPr>
            <p:ph type="sldNum" sz="quarter" idx="17"/>
          </p:nvPr>
        </p:nvSpPr>
        <p:spPr/>
        <p:txBody>
          <a:bodyPr/>
          <a:lstStyle/>
          <a:p>
            <a:fld id="{BA1DA2DB-7E49-46A4-9C8F-179BE7AA3849}" type="slidenum">
              <a:rPr lang="en-US" smtClean="0"/>
              <a:t>‹#›</a:t>
            </a:fld>
            <a:endParaRPr lang="en-US"/>
          </a:p>
        </p:txBody>
      </p:sp>
    </p:spTree>
    <p:extLst>
      <p:ext uri="{BB962C8B-B14F-4D97-AF65-F5344CB8AC3E}">
        <p14:creationId xmlns:p14="http://schemas.microsoft.com/office/powerpoint/2010/main" val="2176298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hoto-Text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1" y="769951"/>
            <a:ext cx="3883850" cy="4945053"/>
          </a:xfrm>
          <a:prstGeom prst="rect">
            <a:avLst/>
          </a:prstGeom>
        </p:spPr>
        <p:txBody>
          <a:bodyPr vert="horz"/>
          <a:lstStyle>
            <a:lvl1pPr>
              <a:defRPr>
                <a:solidFill>
                  <a:srgbClr val="BFBFBF"/>
                </a:solidFill>
              </a:defRPr>
            </a:lvl1pPr>
          </a:lstStyle>
          <a:p>
            <a:r>
              <a:rPr lang="en-US" dirty="0"/>
              <a:t>½ slide picture</a:t>
            </a:r>
          </a:p>
        </p:txBody>
      </p:sp>
      <p:sp>
        <p:nvSpPr>
          <p:cNvPr id="8" name="Content Placeholder 2"/>
          <p:cNvSpPr>
            <a:spLocks noGrp="1"/>
          </p:cNvSpPr>
          <p:nvPr>
            <p:ph idx="14"/>
          </p:nvPr>
        </p:nvSpPr>
        <p:spPr>
          <a:xfrm>
            <a:off x="4137603" y="1525323"/>
            <a:ext cx="4701503" cy="3771636"/>
          </a:xfrm>
          <a:prstGeom prst="rect">
            <a:avLst/>
          </a:prstGeom>
          <a:ln>
            <a:solidFill>
              <a:srgbClr val="FFFFFF"/>
            </a:solidFill>
          </a:ln>
        </p:spPr>
        <p:txBody>
          <a:bodyPr/>
          <a:lstStyle>
            <a:lvl1pPr>
              <a:lnSpc>
                <a:spcPts val="2507"/>
              </a:lnSpc>
              <a:spcBef>
                <a:spcPts val="0"/>
              </a:spcBef>
              <a:defRPr>
                <a:solidFill>
                  <a:srgbClr val="BB0000"/>
                </a:solidFill>
              </a:defRPr>
            </a:lvl1pPr>
            <a:lvl2pPr marL="0">
              <a:spcBef>
                <a:spcPts val="437"/>
              </a:spcBef>
              <a:defRPr sz="1750">
                <a:solidFill>
                  <a:schemeClr val="tx1">
                    <a:lumMod val="65000"/>
                    <a:lumOff val="35000"/>
                  </a:schemeClr>
                </a:solidFill>
              </a:defRPr>
            </a:lvl2pPr>
            <a:lvl3pPr>
              <a:spcBef>
                <a:spcPts val="0"/>
              </a:spcBef>
              <a:defRPr sz="1458">
                <a:solidFill>
                  <a:schemeClr val="tx1">
                    <a:lumMod val="65000"/>
                    <a:lumOff val="35000"/>
                  </a:schemeClr>
                </a:solidFill>
              </a:defRPr>
            </a:lvl3pPr>
            <a:lvl5pPr marL="366626" indent="0">
              <a:spcBef>
                <a:spcPts val="256"/>
              </a:spcBef>
              <a:buNone/>
              <a:defRPr sz="1166">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2"/>
          <p:cNvSpPr>
            <a:spLocks noGrp="1"/>
          </p:cNvSpPr>
          <p:nvPr>
            <p:ph idx="16" hasCustomPrompt="1"/>
          </p:nvPr>
        </p:nvSpPr>
        <p:spPr>
          <a:xfrm>
            <a:off x="4315392" y="877468"/>
            <a:ext cx="4642822" cy="530099"/>
          </a:xfrm>
          <a:prstGeom prst="rect">
            <a:avLst/>
          </a:prstGeom>
          <a:ln>
            <a:solidFill>
              <a:schemeClr val="bg1"/>
            </a:solidFill>
          </a:ln>
        </p:spPr>
        <p:txBody>
          <a:bodyPr/>
          <a:lstStyle>
            <a:lvl1pPr algn="r">
              <a:lnSpc>
                <a:spcPts val="1195"/>
              </a:lnSpc>
              <a:spcBef>
                <a:spcPts val="0"/>
              </a:spcBef>
              <a:defRPr sz="1166" b="1" baseline="0">
                <a:solidFill>
                  <a:schemeClr val="tx1">
                    <a:lumMod val="65000"/>
                    <a:lumOff val="35000"/>
                  </a:schemeClr>
                </a:solidFill>
              </a:defRPr>
            </a:lvl1pPr>
            <a:lvl2pPr marL="0">
              <a:spcBef>
                <a:spcPts val="437"/>
              </a:spcBef>
              <a:defRPr sz="1750">
                <a:solidFill>
                  <a:schemeClr val="tx1">
                    <a:lumMod val="65000"/>
                    <a:lumOff val="35000"/>
                  </a:schemeClr>
                </a:solidFill>
              </a:defRPr>
            </a:lvl2pPr>
            <a:lvl3pPr>
              <a:spcBef>
                <a:spcPts val="0"/>
              </a:spcBef>
              <a:defRPr sz="1458">
                <a:solidFill>
                  <a:schemeClr val="tx1">
                    <a:lumMod val="65000"/>
                    <a:lumOff val="35000"/>
                  </a:schemeClr>
                </a:solidFill>
              </a:defRPr>
            </a:lvl3pPr>
            <a:lvl5pPr marL="366626" indent="0">
              <a:spcBef>
                <a:spcPts val="256"/>
              </a:spcBef>
              <a:buNone/>
              <a:defRPr sz="1166">
                <a:solidFill>
                  <a:schemeClr val="tx1">
                    <a:lumMod val="65000"/>
                    <a:lumOff val="35000"/>
                  </a:schemeClr>
                </a:solidFill>
              </a:defRPr>
            </a:lvl5pPr>
          </a:lstStyle>
          <a:p>
            <a:pPr lvl="0"/>
            <a:r>
              <a:rPr lang="en-US" dirty="0"/>
              <a:t>TOPIC TITLE HERE</a:t>
            </a:r>
          </a:p>
        </p:txBody>
      </p:sp>
      <p:sp>
        <p:nvSpPr>
          <p:cNvPr id="2" name="Date Placeholder 1"/>
          <p:cNvSpPr>
            <a:spLocks noGrp="1"/>
          </p:cNvSpPr>
          <p:nvPr>
            <p:ph type="dt" sz="half" idx="17"/>
          </p:nvPr>
        </p:nvSpPr>
        <p:spPr/>
        <p:txBody>
          <a:bodyPr/>
          <a:lstStyle/>
          <a:p>
            <a:r>
              <a:rPr lang="en-US"/>
              <a:t>08/07/20</a:t>
            </a:r>
          </a:p>
        </p:txBody>
      </p:sp>
      <p:sp>
        <p:nvSpPr>
          <p:cNvPr id="3" name="Footer Placeholder 2"/>
          <p:cNvSpPr>
            <a:spLocks noGrp="1"/>
          </p:cNvSpPr>
          <p:nvPr>
            <p:ph type="ftr" sz="quarter" idx="18"/>
          </p:nvPr>
        </p:nvSpPr>
        <p:spPr/>
        <p:txBody>
          <a:bodyPr/>
          <a:lstStyle/>
          <a:p>
            <a:r>
              <a:rPr lang="en-US"/>
              <a:t>1.05</a:t>
            </a:r>
          </a:p>
        </p:txBody>
      </p:sp>
      <p:sp>
        <p:nvSpPr>
          <p:cNvPr id="4" name="Slide Number Placeholder 3"/>
          <p:cNvSpPr>
            <a:spLocks noGrp="1"/>
          </p:cNvSpPr>
          <p:nvPr>
            <p:ph type="sldNum" sz="quarter" idx="19"/>
          </p:nvPr>
        </p:nvSpPr>
        <p:spPr/>
        <p:txBody>
          <a:bodyPr/>
          <a:lstStyle/>
          <a:p>
            <a:fld id="{BA1DA2DB-7E49-46A4-9C8F-179BE7AA3849}" type="slidenum">
              <a:rPr lang="en-US" smtClean="0"/>
              <a:t>‹#›</a:t>
            </a:fld>
            <a:endParaRPr lang="en-US"/>
          </a:p>
        </p:txBody>
      </p:sp>
    </p:spTree>
    <p:extLst>
      <p:ext uri="{BB962C8B-B14F-4D97-AF65-F5344CB8AC3E}">
        <p14:creationId xmlns:p14="http://schemas.microsoft.com/office/powerpoint/2010/main" val="1574732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Content Placeholder 2"/>
          <p:cNvSpPr>
            <a:spLocks noGrp="1"/>
          </p:cNvSpPr>
          <p:nvPr>
            <p:ph idx="16" hasCustomPrompt="1"/>
          </p:nvPr>
        </p:nvSpPr>
        <p:spPr>
          <a:xfrm>
            <a:off x="4315392" y="877468"/>
            <a:ext cx="4642822" cy="530099"/>
          </a:xfrm>
          <a:prstGeom prst="rect">
            <a:avLst/>
          </a:prstGeom>
          <a:ln>
            <a:solidFill>
              <a:schemeClr val="bg1"/>
            </a:solidFill>
          </a:ln>
        </p:spPr>
        <p:txBody>
          <a:bodyPr/>
          <a:lstStyle>
            <a:lvl1pPr algn="r">
              <a:lnSpc>
                <a:spcPts val="1195"/>
              </a:lnSpc>
              <a:spcBef>
                <a:spcPts val="0"/>
              </a:spcBef>
              <a:defRPr sz="1166" b="1" baseline="0">
                <a:solidFill>
                  <a:schemeClr val="tx1">
                    <a:lumMod val="65000"/>
                    <a:lumOff val="35000"/>
                  </a:schemeClr>
                </a:solidFill>
              </a:defRPr>
            </a:lvl1pPr>
            <a:lvl2pPr marL="0">
              <a:spcBef>
                <a:spcPts val="437"/>
              </a:spcBef>
              <a:defRPr sz="1750">
                <a:solidFill>
                  <a:schemeClr val="tx1">
                    <a:lumMod val="65000"/>
                    <a:lumOff val="35000"/>
                  </a:schemeClr>
                </a:solidFill>
              </a:defRPr>
            </a:lvl2pPr>
            <a:lvl3pPr>
              <a:spcBef>
                <a:spcPts val="0"/>
              </a:spcBef>
              <a:defRPr sz="1458">
                <a:solidFill>
                  <a:schemeClr val="tx1">
                    <a:lumMod val="65000"/>
                    <a:lumOff val="35000"/>
                  </a:schemeClr>
                </a:solidFill>
              </a:defRPr>
            </a:lvl3pPr>
            <a:lvl5pPr marL="366626" indent="0">
              <a:spcBef>
                <a:spcPts val="256"/>
              </a:spcBef>
              <a:buNone/>
              <a:defRPr sz="1166">
                <a:solidFill>
                  <a:schemeClr val="tx1">
                    <a:lumMod val="65000"/>
                    <a:lumOff val="35000"/>
                  </a:schemeClr>
                </a:solidFill>
              </a:defRPr>
            </a:lvl5pPr>
          </a:lstStyle>
          <a:p>
            <a:pPr lvl="0"/>
            <a:r>
              <a:rPr lang="en-US" dirty="0"/>
              <a:t>TOPIC TITLE HERE</a:t>
            </a:r>
          </a:p>
        </p:txBody>
      </p:sp>
      <p:sp>
        <p:nvSpPr>
          <p:cNvPr id="6" name="Content Placeholder 2"/>
          <p:cNvSpPr>
            <a:spLocks noGrp="1"/>
          </p:cNvSpPr>
          <p:nvPr>
            <p:ph idx="14"/>
          </p:nvPr>
        </p:nvSpPr>
        <p:spPr>
          <a:xfrm>
            <a:off x="1400403" y="1525323"/>
            <a:ext cx="6527582" cy="3771636"/>
          </a:xfrm>
          <a:prstGeom prst="rect">
            <a:avLst/>
          </a:prstGeom>
          <a:ln>
            <a:solidFill>
              <a:srgbClr val="FFFFFF"/>
            </a:solidFill>
          </a:ln>
        </p:spPr>
        <p:txBody>
          <a:bodyPr/>
          <a:lstStyle>
            <a:lvl1pPr algn="ctr">
              <a:lnSpc>
                <a:spcPts val="2507"/>
              </a:lnSpc>
              <a:spcBef>
                <a:spcPts val="0"/>
              </a:spcBef>
              <a:defRPr>
                <a:solidFill>
                  <a:schemeClr val="bg1">
                    <a:lumMod val="75000"/>
                  </a:schemeClr>
                </a:solidFill>
              </a:defRPr>
            </a:lvl1pPr>
            <a:lvl2pPr marL="0">
              <a:spcBef>
                <a:spcPts val="437"/>
              </a:spcBef>
              <a:defRPr sz="1750">
                <a:solidFill>
                  <a:schemeClr val="tx1">
                    <a:lumMod val="65000"/>
                    <a:lumOff val="35000"/>
                  </a:schemeClr>
                </a:solidFill>
              </a:defRPr>
            </a:lvl2pPr>
            <a:lvl3pPr>
              <a:spcBef>
                <a:spcPts val="0"/>
              </a:spcBef>
              <a:defRPr sz="1458">
                <a:solidFill>
                  <a:schemeClr val="tx1">
                    <a:lumMod val="65000"/>
                    <a:lumOff val="35000"/>
                  </a:schemeClr>
                </a:solidFill>
              </a:defRPr>
            </a:lvl3pPr>
            <a:lvl5pPr marL="366626" indent="0">
              <a:spcBef>
                <a:spcPts val="256"/>
              </a:spcBef>
              <a:buNone/>
              <a:defRPr sz="1166">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7"/>
          </p:nvPr>
        </p:nvSpPr>
        <p:spPr/>
        <p:txBody>
          <a:bodyPr/>
          <a:lstStyle/>
          <a:p>
            <a:r>
              <a:rPr lang="en-US"/>
              <a:t>08/07/20</a:t>
            </a:r>
          </a:p>
        </p:txBody>
      </p:sp>
      <p:sp>
        <p:nvSpPr>
          <p:cNvPr id="3" name="Footer Placeholder 2"/>
          <p:cNvSpPr>
            <a:spLocks noGrp="1"/>
          </p:cNvSpPr>
          <p:nvPr>
            <p:ph type="ftr" sz="quarter" idx="18"/>
          </p:nvPr>
        </p:nvSpPr>
        <p:spPr/>
        <p:txBody>
          <a:bodyPr/>
          <a:lstStyle/>
          <a:p>
            <a:r>
              <a:rPr lang="en-US"/>
              <a:t>1.05</a:t>
            </a:r>
          </a:p>
        </p:txBody>
      </p:sp>
      <p:sp>
        <p:nvSpPr>
          <p:cNvPr id="4" name="Slide Number Placeholder 3"/>
          <p:cNvSpPr>
            <a:spLocks noGrp="1"/>
          </p:cNvSpPr>
          <p:nvPr>
            <p:ph type="sldNum" sz="quarter" idx="19"/>
          </p:nvPr>
        </p:nvSpPr>
        <p:spPr/>
        <p:txBody>
          <a:bodyPr/>
          <a:lstStyle/>
          <a:p>
            <a:fld id="{BA1DA2DB-7E49-46A4-9C8F-179BE7AA3849}" type="slidenum">
              <a:rPr lang="en-US" smtClean="0"/>
              <a:t>‹#›</a:t>
            </a:fld>
            <a:endParaRPr lang="en-US"/>
          </a:p>
        </p:txBody>
      </p:sp>
    </p:spTree>
    <p:extLst>
      <p:ext uri="{BB962C8B-B14F-4D97-AF65-F5344CB8AC3E}">
        <p14:creationId xmlns:p14="http://schemas.microsoft.com/office/powerpoint/2010/main" val="228666253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75355"/>
            <a:ext cx="8001000" cy="1225021"/>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57200" y="3238500"/>
            <a:ext cx="7315200" cy="743793"/>
          </a:xfrm>
          <a:prstGeom prst="rect">
            <a:avLst/>
          </a:prstGeo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Optional – additional reference information</a:t>
            </a:r>
          </a:p>
        </p:txBody>
      </p:sp>
      <p:sp>
        <p:nvSpPr>
          <p:cNvPr id="10" name="Date Placeholder 9"/>
          <p:cNvSpPr>
            <a:spLocks noGrp="1"/>
          </p:cNvSpPr>
          <p:nvPr>
            <p:ph type="dt" sz="half" idx="10"/>
          </p:nvPr>
        </p:nvSpPr>
        <p:spPr/>
        <p:txBody>
          <a:bodyPr/>
          <a:lstStyle/>
          <a:p>
            <a:r>
              <a:rPr lang="en-US"/>
              <a:t>08/07/20</a:t>
            </a:r>
            <a:endParaRPr lang="en-US" dirty="0"/>
          </a:p>
        </p:txBody>
      </p:sp>
      <p:sp>
        <p:nvSpPr>
          <p:cNvPr id="11" name="Footer Placeholder 10"/>
          <p:cNvSpPr>
            <a:spLocks noGrp="1"/>
          </p:cNvSpPr>
          <p:nvPr>
            <p:ph type="ftr" sz="quarter" idx="11"/>
          </p:nvPr>
        </p:nvSpPr>
        <p:spPr/>
        <p:txBody>
          <a:bodyPr/>
          <a:lstStyle/>
          <a:p>
            <a:r>
              <a:rPr lang="en-US"/>
              <a:t>1.05</a:t>
            </a:r>
            <a:endParaRPr lang="en-US" dirty="0"/>
          </a:p>
        </p:txBody>
      </p:sp>
      <p:sp>
        <p:nvSpPr>
          <p:cNvPr id="12" name="Slide Number Placeholder 11"/>
          <p:cNvSpPr>
            <a:spLocks noGrp="1"/>
          </p:cNvSpPr>
          <p:nvPr>
            <p:ph type="sldNum" sz="quarter" idx="12"/>
          </p:nvPr>
        </p:nvSpPr>
        <p:spPr/>
        <p:txBody>
          <a:bodyPr/>
          <a:lstStyle/>
          <a:p>
            <a:fld id="{736575C9-F66B-4496-9BFA-286ED1D75EF4}" type="slidenum">
              <a:rPr lang="en-US" smtClean="0"/>
              <a:pPr/>
              <a:t>‹#›</a:t>
            </a:fld>
            <a:endParaRPr lang="en-US" dirty="0"/>
          </a:p>
        </p:txBody>
      </p:sp>
    </p:spTree>
    <p:extLst>
      <p:ext uri="{BB962C8B-B14F-4D97-AF65-F5344CB8AC3E}">
        <p14:creationId xmlns:p14="http://schemas.microsoft.com/office/powerpoint/2010/main" val="2259617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952500"/>
          </a:xfrm>
          <a:prstGeom prst="rect">
            <a:avLst/>
          </a:prstGeom>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57200" y="1333501"/>
            <a:ext cx="8229600" cy="3771636"/>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r>
              <a:rPr lang="en-US"/>
              <a:t>08/07/20</a:t>
            </a:r>
            <a:endParaRPr lang="en-US" dirty="0"/>
          </a:p>
        </p:txBody>
      </p:sp>
      <p:sp>
        <p:nvSpPr>
          <p:cNvPr id="8" name="Footer Placeholder 7"/>
          <p:cNvSpPr>
            <a:spLocks noGrp="1"/>
          </p:cNvSpPr>
          <p:nvPr>
            <p:ph type="ftr" sz="quarter" idx="11"/>
          </p:nvPr>
        </p:nvSpPr>
        <p:spPr/>
        <p:txBody>
          <a:bodyPr/>
          <a:lstStyle/>
          <a:p>
            <a:r>
              <a:rPr lang="en-US"/>
              <a:t>1.05</a:t>
            </a:r>
            <a:endParaRPr lang="en-US" dirty="0"/>
          </a:p>
        </p:txBody>
      </p:sp>
      <p:sp>
        <p:nvSpPr>
          <p:cNvPr id="9" name="Slide Number Placeholder 8"/>
          <p:cNvSpPr>
            <a:spLocks noGrp="1"/>
          </p:cNvSpPr>
          <p:nvPr>
            <p:ph type="sldNum" sz="quarter" idx="12"/>
          </p:nvPr>
        </p:nvSpPr>
        <p:spPr/>
        <p:txBody>
          <a:bodyPr/>
          <a:lstStyle/>
          <a:p>
            <a:fld id="{736575C9-F66B-4496-9BFA-286ED1D75EF4}" type="slidenum">
              <a:rPr lang="en-US" smtClean="0"/>
              <a:pPr/>
              <a:t>‹#›</a:t>
            </a:fld>
            <a:endParaRPr lang="en-US" dirty="0"/>
          </a:p>
        </p:txBody>
      </p:sp>
    </p:spTree>
    <p:extLst>
      <p:ext uri="{BB962C8B-B14F-4D97-AF65-F5344CB8AC3E}">
        <p14:creationId xmlns:p14="http://schemas.microsoft.com/office/powerpoint/2010/main" val="317011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08/07/20</a:t>
            </a:r>
            <a:endParaRPr lang="en-US" dirty="0"/>
          </a:p>
        </p:txBody>
      </p:sp>
      <p:sp>
        <p:nvSpPr>
          <p:cNvPr id="6" name="Footer Placeholder 5"/>
          <p:cNvSpPr>
            <a:spLocks noGrp="1"/>
          </p:cNvSpPr>
          <p:nvPr>
            <p:ph type="ftr" sz="quarter" idx="11"/>
          </p:nvPr>
        </p:nvSpPr>
        <p:spPr/>
        <p:txBody>
          <a:bodyPr/>
          <a:lstStyle/>
          <a:p>
            <a:r>
              <a:rPr lang="en-US"/>
              <a:t>1.05</a:t>
            </a:r>
            <a:endParaRPr lang="en-US" dirty="0"/>
          </a:p>
        </p:txBody>
      </p:sp>
      <p:sp>
        <p:nvSpPr>
          <p:cNvPr id="7" name="Slide Number Placeholder 6"/>
          <p:cNvSpPr>
            <a:spLocks noGrp="1"/>
          </p:cNvSpPr>
          <p:nvPr>
            <p:ph type="sldNum" sz="quarter" idx="12"/>
          </p:nvPr>
        </p:nvSpPr>
        <p:spPr/>
        <p:txBody>
          <a:bodyPr/>
          <a:lstStyle/>
          <a:p>
            <a:fld id="{736575C9-F66B-4496-9BFA-286ED1D75EF4}" type="slidenum">
              <a:rPr lang="en-US" smtClean="0"/>
              <a:pPr/>
              <a:t>‹#›</a:t>
            </a:fld>
            <a:endParaRPr lang="en-US" dirty="0"/>
          </a:p>
        </p:txBody>
      </p:sp>
    </p:spTree>
    <p:extLst>
      <p:ext uri="{BB962C8B-B14F-4D97-AF65-F5344CB8AC3E}">
        <p14:creationId xmlns:p14="http://schemas.microsoft.com/office/powerpoint/2010/main" val="393250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9525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33501"/>
            <a:ext cx="4038600" cy="3771636"/>
          </a:xfrm>
          <a:prstGeom prst="rect">
            <a:avLst/>
          </a:prstGeom>
        </p:spPr>
        <p:txBody>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33501"/>
            <a:ext cx="4038600" cy="3771636"/>
          </a:xfrm>
          <a:prstGeom prst="rect">
            <a:avLst/>
          </a:prstGeom>
        </p:spPr>
        <p:txBody>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r>
              <a:rPr lang="en-US"/>
              <a:t>08/07/20</a:t>
            </a:r>
            <a:endParaRPr lang="en-US" dirty="0"/>
          </a:p>
        </p:txBody>
      </p:sp>
      <p:sp>
        <p:nvSpPr>
          <p:cNvPr id="9" name="Footer Placeholder 8"/>
          <p:cNvSpPr>
            <a:spLocks noGrp="1"/>
          </p:cNvSpPr>
          <p:nvPr>
            <p:ph type="ftr" sz="quarter" idx="11"/>
          </p:nvPr>
        </p:nvSpPr>
        <p:spPr/>
        <p:txBody>
          <a:bodyPr/>
          <a:lstStyle/>
          <a:p>
            <a:r>
              <a:rPr lang="en-US"/>
              <a:t>1.05</a:t>
            </a:r>
            <a:endParaRPr lang="en-US" dirty="0"/>
          </a:p>
        </p:txBody>
      </p:sp>
      <p:sp>
        <p:nvSpPr>
          <p:cNvPr id="10" name="Slide Number Placeholder 9"/>
          <p:cNvSpPr>
            <a:spLocks noGrp="1"/>
          </p:cNvSpPr>
          <p:nvPr>
            <p:ph type="sldNum" sz="quarter" idx="12"/>
          </p:nvPr>
        </p:nvSpPr>
        <p:spPr/>
        <p:txBody>
          <a:bodyPr/>
          <a:lstStyle/>
          <a:p>
            <a:fld id="{736575C9-F66B-4496-9BFA-286ED1D75EF4}" type="slidenum">
              <a:rPr lang="en-US" smtClean="0"/>
              <a:pPr/>
              <a:t>‹#›</a:t>
            </a:fld>
            <a:endParaRPr lang="en-US" dirty="0"/>
          </a:p>
        </p:txBody>
      </p:sp>
    </p:spTree>
    <p:extLst>
      <p:ext uri="{BB962C8B-B14F-4D97-AF65-F5344CB8AC3E}">
        <p14:creationId xmlns:p14="http://schemas.microsoft.com/office/powerpoint/2010/main" val="1782822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ext Slide">
    <p:spTree>
      <p:nvGrpSpPr>
        <p:cNvPr id="1" name=""/>
        <p:cNvGrpSpPr/>
        <p:nvPr/>
      </p:nvGrpSpPr>
      <p:grpSpPr>
        <a:xfrm>
          <a:off x="0" y="0"/>
          <a:ext cx="0" cy="0"/>
          <a:chOff x="0" y="0"/>
          <a:chExt cx="0" cy="0"/>
        </a:xfrm>
      </p:grpSpPr>
      <p:sp>
        <p:nvSpPr>
          <p:cNvPr id="9" name="Content Placeholder 2"/>
          <p:cNvSpPr>
            <a:spLocks noGrp="1"/>
          </p:cNvSpPr>
          <p:nvPr>
            <p:ph idx="13"/>
          </p:nvPr>
        </p:nvSpPr>
        <p:spPr>
          <a:xfrm>
            <a:off x="746930" y="1578015"/>
            <a:ext cx="8229600" cy="3718944"/>
          </a:xfrm>
          <a:prstGeom prst="rect">
            <a:avLst/>
          </a:prstGeom>
          <a:ln>
            <a:solidFill>
              <a:srgbClr val="FFFFFF"/>
            </a:solidFill>
          </a:ln>
        </p:spPr>
        <p:txBody>
          <a:bodyPr/>
          <a:lstStyle>
            <a:lvl1pPr>
              <a:defRPr>
                <a:solidFill>
                  <a:schemeClr val="tx1"/>
                </a:solidFill>
                <a:latin typeface="Arial" panose="020B0604020202020204" pitchFamily="34" charset="0"/>
                <a:cs typeface="Arial" panose="020B0604020202020204" pitchFamily="34" charset="0"/>
              </a:defRPr>
            </a:lvl1pPr>
            <a:lvl2pPr marL="0" indent="183881">
              <a:spcBef>
                <a:spcPts val="486"/>
              </a:spcBef>
              <a:defRPr sz="1944">
                <a:solidFill>
                  <a:schemeClr val="tx1"/>
                </a:solidFill>
                <a:latin typeface="Arial" panose="020B0604020202020204" pitchFamily="34" charset="0"/>
                <a:cs typeface="Arial" panose="020B0604020202020204" pitchFamily="34" charset="0"/>
              </a:defRPr>
            </a:lvl2pPr>
            <a:lvl3pPr marL="372904" indent="-183881">
              <a:spcBef>
                <a:spcPts val="0"/>
              </a:spcBef>
              <a:tabLst>
                <a:tab pos="372904" algn="l"/>
              </a:tabLst>
              <a:defRPr sz="1620">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marL="603076" indent="0">
              <a:spcBef>
                <a:spcPts val="284"/>
              </a:spcBef>
              <a:buNone/>
              <a:defRPr sz="1296">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itle 3"/>
          <p:cNvSpPr>
            <a:spLocks noGrp="1"/>
          </p:cNvSpPr>
          <p:nvPr>
            <p:ph type="title"/>
          </p:nvPr>
        </p:nvSpPr>
        <p:spPr>
          <a:xfrm>
            <a:off x="439046" y="877466"/>
            <a:ext cx="8296392" cy="647863"/>
          </a:xfrm>
          <a:prstGeom prst="rect">
            <a:avLst/>
          </a:prstGeom>
        </p:spPr>
        <p:txBody>
          <a:bodyPr/>
          <a:lstStyle>
            <a:lvl1pPr algn="l">
              <a:defRPr sz="2916">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 name="Date Placeholder 1"/>
          <p:cNvSpPr>
            <a:spLocks noGrp="1"/>
          </p:cNvSpPr>
          <p:nvPr>
            <p:ph type="dt" sz="half" idx="14"/>
          </p:nvPr>
        </p:nvSpPr>
        <p:spPr/>
        <p:txBody>
          <a:bodyPr/>
          <a:lstStyle/>
          <a:p>
            <a:r>
              <a:rPr lang="en-US"/>
              <a:t>08/07/20</a:t>
            </a:r>
            <a:endParaRPr lang="en-US" dirty="0"/>
          </a:p>
        </p:txBody>
      </p:sp>
      <p:sp>
        <p:nvSpPr>
          <p:cNvPr id="3" name="Footer Placeholder 2"/>
          <p:cNvSpPr>
            <a:spLocks noGrp="1"/>
          </p:cNvSpPr>
          <p:nvPr>
            <p:ph type="ftr" sz="quarter" idx="15"/>
          </p:nvPr>
        </p:nvSpPr>
        <p:spPr/>
        <p:txBody>
          <a:bodyPr/>
          <a:lstStyle/>
          <a:p>
            <a:r>
              <a:rPr lang="en-US"/>
              <a:t>1.05</a:t>
            </a:r>
            <a:endParaRPr lang="en-US" dirty="0"/>
          </a:p>
        </p:txBody>
      </p:sp>
      <p:sp>
        <p:nvSpPr>
          <p:cNvPr id="4" name="Slide Number Placeholder 3"/>
          <p:cNvSpPr>
            <a:spLocks noGrp="1"/>
          </p:cNvSpPr>
          <p:nvPr>
            <p:ph type="sldNum" sz="quarter" idx="16"/>
          </p:nvPr>
        </p:nvSpPr>
        <p:spPr/>
        <p:txBody>
          <a:bodyPr/>
          <a:lstStyle/>
          <a:p>
            <a:fld id="{736575C9-F66B-4496-9BFA-286ED1D75EF4}" type="slidenum">
              <a:rPr lang="en-US" smtClean="0"/>
              <a:pPr/>
              <a:t>‹#›</a:t>
            </a:fld>
            <a:endParaRPr lang="en-US" dirty="0"/>
          </a:p>
        </p:txBody>
      </p:sp>
    </p:spTree>
    <p:extLst>
      <p:ext uri="{BB962C8B-B14F-4D97-AF65-F5344CB8AC3E}">
        <p14:creationId xmlns:p14="http://schemas.microsoft.com/office/powerpoint/2010/main" val="23580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ig Phrase-Word Slide WHITE1">
    <p:spTree>
      <p:nvGrpSpPr>
        <p:cNvPr id="1" name=""/>
        <p:cNvGrpSpPr/>
        <p:nvPr/>
      </p:nvGrpSpPr>
      <p:grpSpPr>
        <a:xfrm>
          <a:off x="0" y="0"/>
          <a:ext cx="0" cy="0"/>
          <a:chOff x="0" y="0"/>
          <a:chExt cx="0" cy="0"/>
        </a:xfrm>
      </p:grpSpPr>
      <p:sp>
        <p:nvSpPr>
          <p:cNvPr id="10" name="Content Placeholder 2"/>
          <p:cNvSpPr>
            <a:spLocks noGrp="1"/>
          </p:cNvSpPr>
          <p:nvPr>
            <p:ph idx="16" hasCustomPrompt="1"/>
          </p:nvPr>
        </p:nvSpPr>
        <p:spPr>
          <a:xfrm>
            <a:off x="651758" y="1445438"/>
            <a:ext cx="7194020" cy="3681126"/>
          </a:xfrm>
          <a:prstGeom prst="rect">
            <a:avLst/>
          </a:prstGeom>
          <a:ln>
            <a:solidFill>
              <a:srgbClr val="FFFFFF"/>
            </a:solidFill>
          </a:ln>
        </p:spPr>
        <p:txBody>
          <a:bodyPr/>
          <a:lstStyle>
            <a:lvl1pPr algn="l">
              <a:lnSpc>
                <a:spcPts val="6124"/>
              </a:lnSpc>
              <a:spcBef>
                <a:spcPts val="0"/>
              </a:spcBef>
              <a:defRPr sz="5832" b="1" baseline="0">
                <a:solidFill>
                  <a:srgbClr val="BB0000"/>
                </a:solidFill>
              </a:defRPr>
            </a:lvl1pPr>
            <a:lvl2pPr marL="0">
              <a:spcBef>
                <a:spcPts val="437"/>
              </a:spcBef>
              <a:defRPr sz="1750">
                <a:solidFill>
                  <a:schemeClr val="tx1">
                    <a:lumMod val="65000"/>
                    <a:lumOff val="35000"/>
                  </a:schemeClr>
                </a:solidFill>
              </a:defRPr>
            </a:lvl2pPr>
            <a:lvl3pPr>
              <a:spcBef>
                <a:spcPts val="0"/>
              </a:spcBef>
              <a:defRPr sz="1458">
                <a:solidFill>
                  <a:schemeClr val="tx1">
                    <a:lumMod val="65000"/>
                    <a:lumOff val="35000"/>
                  </a:schemeClr>
                </a:solidFill>
              </a:defRPr>
            </a:lvl3pPr>
            <a:lvl5pPr marL="366626" indent="0">
              <a:spcBef>
                <a:spcPts val="256"/>
              </a:spcBef>
              <a:buNone/>
              <a:defRPr sz="1166">
                <a:solidFill>
                  <a:schemeClr val="tx1">
                    <a:lumMod val="65000"/>
                    <a:lumOff val="35000"/>
                  </a:schemeClr>
                </a:solidFill>
              </a:defRPr>
            </a:lvl5pPr>
          </a:lstStyle>
          <a:p>
            <a:pPr lvl="0"/>
            <a:r>
              <a:rPr lang="en-US" dirty="0"/>
              <a:t>BIG WORD BIG PHRASE</a:t>
            </a:r>
            <a:br>
              <a:rPr lang="en-US" dirty="0"/>
            </a:br>
            <a:r>
              <a:rPr lang="en-US" dirty="0"/>
              <a:t>SLIDE</a:t>
            </a:r>
          </a:p>
        </p:txBody>
      </p:sp>
      <p:sp>
        <p:nvSpPr>
          <p:cNvPr id="2" name="Date Placeholder 1"/>
          <p:cNvSpPr>
            <a:spLocks noGrp="1"/>
          </p:cNvSpPr>
          <p:nvPr>
            <p:ph type="dt" sz="half" idx="17"/>
          </p:nvPr>
        </p:nvSpPr>
        <p:spPr/>
        <p:txBody>
          <a:bodyPr/>
          <a:lstStyle/>
          <a:p>
            <a:r>
              <a:rPr lang="en-US"/>
              <a:t>08/07/20</a:t>
            </a:r>
          </a:p>
        </p:txBody>
      </p:sp>
      <p:sp>
        <p:nvSpPr>
          <p:cNvPr id="3" name="Footer Placeholder 2"/>
          <p:cNvSpPr>
            <a:spLocks noGrp="1"/>
          </p:cNvSpPr>
          <p:nvPr>
            <p:ph type="ftr" sz="quarter" idx="18"/>
          </p:nvPr>
        </p:nvSpPr>
        <p:spPr/>
        <p:txBody>
          <a:bodyPr/>
          <a:lstStyle/>
          <a:p>
            <a:r>
              <a:rPr lang="en-US"/>
              <a:t>1.05</a:t>
            </a:r>
          </a:p>
        </p:txBody>
      </p:sp>
      <p:sp>
        <p:nvSpPr>
          <p:cNvPr id="4" name="Slide Number Placeholder 3"/>
          <p:cNvSpPr>
            <a:spLocks noGrp="1"/>
          </p:cNvSpPr>
          <p:nvPr>
            <p:ph type="sldNum" sz="quarter" idx="19"/>
          </p:nvPr>
        </p:nvSpPr>
        <p:spPr/>
        <p:txBody>
          <a:bodyPr/>
          <a:lstStyle/>
          <a:p>
            <a:fld id="{BA1DA2DB-7E49-46A4-9C8F-179BE7AA3849}" type="slidenum">
              <a:rPr lang="en-US" smtClean="0"/>
              <a:t>‹#›</a:t>
            </a:fld>
            <a:endParaRPr lang="en-US"/>
          </a:p>
        </p:txBody>
      </p:sp>
    </p:spTree>
    <p:extLst>
      <p:ext uri="{BB962C8B-B14F-4D97-AF65-F5344CB8AC3E}">
        <p14:creationId xmlns:p14="http://schemas.microsoft.com/office/powerpoint/2010/main" val="51672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ig Phrase-Word Slide RED">
    <p:spTree>
      <p:nvGrpSpPr>
        <p:cNvPr id="1" name=""/>
        <p:cNvGrpSpPr/>
        <p:nvPr/>
      </p:nvGrpSpPr>
      <p:grpSpPr>
        <a:xfrm>
          <a:off x="0" y="0"/>
          <a:ext cx="0" cy="0"/>
          <a:chOff x="0" y="0"/>
          <a:chExt cx="0" cy="0"/>
        </a:xfrm>
      </p:grpSpPr>
      <p:sp>
        <p:nvSpPr>
          <p:cNvPr id="4" name="Rectangle 3"/>
          <p:cNvSpPr/>
          <p:nvPr/>
        </p:nvSpPr>
        <p:spPr>
          <a:xfrm>
            <a:off x="0" y="758476"/>
            <a:ext cx="9144000" cy="4956528"/>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12">
              <a:solidFill>
                <a:srgbClr val="BB0000"/>
              </a:solidFill>
            </a:endParaRPr>
          </a:p>
        </p:txBody>
      </p:sp>
      <p:sp>
        <p:nvSpPr>
          <p:cNvPr id="9" name="Content Placeholder 2"/>
          <p:cNvSpPr>
            <a:spLocks noGrp="1"/>
          </p:cNvSpPr>
          <p:nvPr>
            <p:ph idx="16" hasCustomPrompt="1"/>
          </p:nvPr>
        </p:nvSpPr>
        <p:spPr>
          <a:xfrm>
            <a:off x="651758" y="1445438"/>
            <a:ext cx="7194020" cy="3681126"/>
          </a:xfrm>
          <a:prstGeom prst="rect">
            <a:avLst/>
          </a:prstGeom>
          <a:ln>
            <a:solidFill>
              <a:srgbClr val="BB0000"/>
            </a:solidFill>
          </a:ln>
        </p:spPr>
        <p:txBody>
          <a:bodyPr/>
          <a:lstStyle>
            <a:lvl1pPr algn="l">
              <a:lnSpc>
                <a:spcPts val="6124"/>
              </a:lnSpc>
              <a:spcBef>
                <a:spcPts val="0"/>
              </a:spcBef>
              <a:defRPr sz="5832" b="1" baseline="0">
                <a:solidFill>
                  <a:schemeClr val="bg1"/>
                </a:solidFill>
              </a:defRPr>
            </a:lvl1pPr>
            <a:lvl2pPr marL="0">
              <a:spcBef>
                <a:spcPts val="437"/>
              </a:spcBef>
              <a:defRPr sz="1750">
                <a:solidFill>
                  <a:schemeClr val="tx1">
                    <a:lumMod val="65000"/>
                    <a:lumOff val="35000"/>
                  </a:schemeClr>
                </a:solidFill>
              </a:defRPr>
            </a:lvl2pPr>
            <a:lvl3pPr>
              <a:spcBef>
                <a:spcPts val="0"/>
              </a:spcBef>
              <a:defRPr sz="1458">
                <a:solidFill>
                  <a:schemeClr val="tx1">
                    <a:lumMod val="65000"/>
                    <a:lumOff val="35000"/>
                  </a:schemeClr>
                </a:solidFill>
              </a:defRPr>
            </a:lvl3pPr>
            <a:lvl5pPr marL="366626" indent="0">
              <a:spcBef>
                <a:spcPts val="256"/>
              </a:spcBef>
              <a:buNone/>
              <a:defRPr sz="1166">
                <a:solidFill>
                  <a:schemeClr val="tx1">
                    <a:lumMod val="65000"/>
                    <a:lumOff val="35000"/>
                  </a:schemeClr>
                </a:solidFill>
              </a:defRPr>
            </a:lvl5pPr>
          </a:lstStyle>
          <a:p>
            <a:pPr lvl="0"/>
            <a:r>
              <a:rPr lang="en-US" dirty="0"/>
              <a:t>BIG WORD</a:t>
            </a:r>
          </a:p>
          <a:p>
            <a:pPr lvl="0"/>
            <a:r>
              <a:rPr lang="en-US" dirty="0"/>
              <a:t>BIG PHRASE</a:t>
            </a:r>
            <a:br>
              <a:rPr lang="en-US" dirty="0"/>
            </a:br>
            <a:r>
              <a:rPr lang="en-US" dirty="0"/>
              <a:t>SLIDE</a:t>
            </a:r>
          </a:p>
        </p:txBody>
      </p:sp>
      <p:sp>
        <p:nvSpPr>
          <p:cNvPr id="2" name="Date Placeholder 1"/>
          <p:cNvSpPr>
            <a:spLocks noGrp="1"/>
          </p:cNvSpPr>
          <p:nvPr>
            <p:ph type="dt" sz="half" idx="17"/>
          </p:nvPr>
        </p:nvSpPr>
        <p:spPr/>
        <p:txBody>
          <a:bodyPr/>
          <a:lstStyle/>
          <a:p>
            <a:r>
              <a:rPr lang="en-US"/>
              <a:t>08/07/20</a:t>
            </a:r>
          </a:p>
        </p:txBody>
      </p:sp>
      <p:sp>
        <p:nvSpPr>
          <p:cNvPr id="3" name="Footer Placeholder 2"/>
          <p:cNvSpPr>
            <a:spLocks noGrp="1"/>
          </p:cNvSpPr>
          <p:nvPr>
            <p:ph type="ftr" sz="quarter" idx="18"/>
          </p:nvPr>
        </p:nvSpPr>
        <p:spPr/>
        <p:txBody>
          <a:bodyPr/>
          <a:lstStyle/>
          <a:p>
            <a:r>
              <a:rPr lang="en-US"/>
              <a:t>1.05</a:t>
            </a:r>
          </a:p>
        </p:txBody>
      </p:sp>
      <p:sp>
        <p:nvSpPr>
          <p:cNvPr id="5" name="Slide Number Placeholder 4"/>
          <p:cNvSpPr>
            <a:spLocks noGrp="1"/>
          </p:cNvSpPr>
          <p:nvPr>
            <p:ph type="sldNum" sz="quarter" idx="19"/>
          </p:nvPr>
        </p:nvSpPr>
        <p:spPr/>
        <p:txBody>
          <a:bodyPr/>
          <a:lstStyle/>
          <a:p>
            <a:fld id="{BA1DA2DB-7E49-46A4-9C8F-179BE7AA3849}" type="slidenum">
              <a:rPr lang="en-US" smtClean="0"/>
              <a:t>‹#›</a:t>
            </a:fld>
            <a:endParaRPr lang="en-US"/>
          </a:p>
        </p:txBody>
      </p:sp>
    </p:spTree>
    <p:extLst>
      <p:ext uri="{BB962C8B-B14F-4D97-AF65-F5344CB8AC3E}">
        <p14:creationId xmlns:p14="http://schemas.microsoft.com/office/powerpoint/2010/main" val="3463056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Slide">
    <p:spTree>
      <p:nvGrpSpPr>
        <p:cNvPr id="1" name=""/>
        <p:cNvGrpSpPr/>
        <p:nvPr/>
      </p:nvGrpSpPr>
      <p:grpSpPr>
        <a:xfrm>
          <a:off x="0" y="0"/>
          <a:ext cx="0" cy="0"/>
          <a:chOff x="0" y="0"/>
          <a:chExt cx="0" cy="0"/>
        </a:xfrm>
      </p:grpSpPr>
      <p:sp>
        <p:nvSpPr>
          <p:cNvPr id="9" name="Content Placeholder 2"/>
          <p:cNvSpPr>
            <a:spLocks noGrp="1"/>
          </p:cNvSpPr>
          <p:nvPr>
            <p:ph idx="13"/>
          </p:nvPr>
        </p:nvSpPr>
        <p:spPr>
          <a:xfrm>
            <a:off x="439046" y="1578015"/>
            <a:ext cx="8229600" cy="3718944"/>
          </a:xfrm>
          <a:prstGeom prst="rect">
            <a:avLst/>
          </a:prstGeom>
          <a:ln>
            <a:solidFill>
              <a:srgbClr val="FFFFFF"/>
            </a:solidFill>
          </a:ln>
        </p:spPr>
        <p:txBody>
          <a:bodyPr/>
          <a:lstStyle>
            <a:lvl1pPr marL="411480" indent="-411480">
              <a:spcBef>
                <a:spcPts val="540"/>
              </a:spcBef>
              <a:buFont typeface="Arial" panose="020B0604020202020204" pitchFamily="34" charset="0"/>
              <a:buChar char="•"/>
              <a:defRPr sz="2160">
                <a:solidFill>
                  <a:schemeClr val="tx1"/>
                </a:solidFill>
              </a:defRPr>
            </a:lvl1pPr>
            <a:lvl2pPr marL="308610" indent="-308610">
              <a:spcBef>
                <a:spcPts val="540"/>
              </a:spcBef>
              <a:buFont typeface="Arial" panose="020B0604020202020204" pitchFamily="34" charset="0"/>
              <a:buChar char="•"/>
              <a:defRPr sz="1800">
                <a:solidFill>
                  <a:schemeClr val="tx1"/>
                </a:solidFill>
              </a:defRPr>
            </a:lvl2pPr>
            <a:lvl3pPr marL="722948" indent="-311468">
              <a:spcBef>
                <a:spcPts val="540"/>
              </a:spcBef>
              <a:buFont typeface="Arial" panose="020B0604020202020204" pitchFamily="34" charset="0"/>
              <a:buChar char="─"/>
              <a:tabLst/>
              <a:defRPr sz="1800">
                <a:solidFill>
                  <a:schemeClr val="tx1"/>
                </a:solidFill>
              </a:defRPr>
            </a:lvl3pPr>
            <a:lvl4pPr>
              <a:defRPr>
                <a:solidFill>
                  <a:schemeClr val="tx1"/>
                </a:solidFill>
              </a:defRPr>
            </a:lvl4pPr>
            <a:lvl5pPr marL="542768" indent="0">
              <a:spcBef>
                <a:spcPts val="256"/>
              </a:spcBef>
              <a:buNone/>
              <a:defRPr sz="1166">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itle 3"/>
          <p:cNvSpPr>
            <a:spLocks noGrp="1"/>
          </p:cNvSpPr>
          <p:nvPr>
            <p:ph type="title"/>
          </p:nvPr>
        </p:nvSpPr>
        <p:spPr>
          <a:xfrm>
            <a:off x="439046" y="877467"/>
            <a:ext cx="8296392" cy="647863"/>
          </a:xfrm>
          <a:prstGeom prst="rect">
            <a:avLst/>
          </a:prstGeom>
        </p:spPr>
        <p:txBody>
          <a:bodyPr/>
          <a:lstStyle>
            <a:lvl1pPr algn="l">
              <a:defRPr sz="2624"/>
            </a:lvl1pPr>
          </a:lstStyle>
          <a:p>
            <a:r>
              <a:rPr lang="en-US"/>
              <a:t>Click to edit Master title style</a:t>
            </a:r>
            <a:endParaRPr lang="en-US" dirty="0"/>
          </a:p>
        </p:txBody>
      </p:sp>
      <p:sp>
        <p:nvSpPr>
          <p:cNvPr id="2" name="Date Placeholder 1"/>
          <p:cNvSpPr>
            <a:spLocks noGrp="1"/>
          </p:cNvSpPr>
          <p:nvPr>
            <p:ph type="dt" sz="half" idx="14"/>
          </p:nvPr>
        </p:nvSpPr>
        <p:spPr/>
        <p:txBody>
          <a:bodyPr/>
          <a:lstStyle/>
          <a:p>
            <a:r>
              <a:rPr lang="en-US"/>
              <a:t>08/07/20</a:t>
            </a:r>
          </a:p>
        </p:txBody>
      </p:sp>
      <p:sp>
        <p:nvSpPr>
          <p:cNvPr id="3" name="Footer Placeholder 2"/>
          <p:cNvSpPr>
            <a:spLocks noGrp="1"/>
          </p:cNvSpPr>
          <p:nvPr>
            <p:ph type="ftr" sz="quarter" idx="15"/>
          </p:nvPr>
        </p:nvSpPr>
        <p:spPr/>
        <p:txBody>
          <a:bodyPr/>
          <a:lstStyle/>
          <a:p>
            <a:r>
              <a:rPr lang="en-US"/>
              <a:t>1.05</a:t>
            </a:r>
          </a:p>
        </p:txBody>
      </p:sp>
      <p:sp>
        <p:nvSpPr>
          <p:cNvPr id="4" name="Slide Number Placeholder 3"/>
          <p:cNvSpPr>
            <a:spLocks noGrp="1"/>
          </p:cNvSpPr>
          <p:nvPr>
            <p:ph type="sldNum" sz="quarter" idx="16"/>
          </p:nvPr>
        </p:nvSpPr>
        <p:spPr/>
        <p:txBody>
          <a:bodyPr/>
          <a:lstStyle/>
          <a:p>
            <a:fld id="{BA1DA2DB-7E49-46A4-9C8F-179BE7AA3849}" type="slidenum">
              <a:rPr lang="en-US" smtClean="0"/>
              <a:t>‹#›</a:t>
            </a:fld>
            <a:endParaRPr lang="en-US"/>
          </a:p>
        </p:txBody>
      </p:sp>
    </p:spTree>
    <p:extLst>
      <p:ext uri="{BB962C8B-B14F-4D97-AF65-F5344CB8AC3E}">
        <p14:creationId xmlns:p14="http://schemas.microsoft.com/office/powerpoint/2010/main" val="1719784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image" Target="../media/image2.emf"/><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2478707"/>
            <a:ext cx="9144000" cy="2469006"/>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12"/>
          </a:p>
        </p:txBody>
      </p:sp>
      <p:pic>
        <p:nvPicPr>
          <p:cNvPr id="5" name="Picture 4" descr="OSU-Engineering-Horiz-RGBHEX.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9586" y="1342136"/>
            <a:ext cx="4800600" cy="764801"/>
          </a:xfrm>
          <a:prstGeom prst="rect">
            <a:avLst/>
          </a:prstGeom>
        </p:spPr>
      </p:pic>
      <p:sp>
        <p:nvSpPr>
          <p:cNvPr id="2" name="Date Placeholder 1"/>
          <p:cNvSpPr>
            <a:spLocks noGrp="1"/>
          </p:cNvSpPr>
          <p:nvPr>
            <p:ph type="dt" sz="half" idx="2"/>
          </p:nvPr>
        </p:nvSpPr>
        <p:spPr>
          <a:xfrm>
            <a:off x="628650" y="5297488"/>
            <a:ext cx="2057400" cy="303212"/>
          </a:xfrm>
          <a:prstGeom prst="rect">
            <a:avLst/>
          </a:prstGeom>
        </p:spPr>
        <p:txBody>
          <a:bodyPr vert="horz" lIns="91440" tIns="45720" rIns="91440" bIns="45720" rtlCol="0" anchor="ctr"/>
          <a:lstStyle>
            <a:lvl1pPr algn="l">
              <a:defRPr sz="1200">
                <a:solidFill>
                  <a:schemeClr val="tx1"/>
                </a:solidFill>
                <a:latin typeface="Arial" panose="020B0604020202020204" pitchFamily="34" charset="0"/>
                <a:cs typeface="Arial" panose="020B0604020202020204" pitchFamily="34" charset="0"/>
              </a:defRPr>
            </a:lvl1pPr>
          </a:lstStyle>
          <a:p>
            <a:r>
              <a:rPr lang="en-US"/>
              <a:t>08/07/20</a:t>
            </a:r>
            <a:endParaRPr lang="en-US" dirty="0"/>
          </a:p>
        </p:txBody>
      </p:sp>
      <p:sp>
        <p:nvSpPr>
          <p:cNvPr id="3" name="Footer Placeholder 2"/>
          <p:cNvSpPr>
            <a:spLocks noGrp="1"/>
          </p:cNvSpPr>
          <p:nvPr>
            <p:ph type="ftr" sz="quarter" idx="3"/>
          </p:nvPr>
        </p:nvSpPr>
        <p:spPr>
          <a:xfrm>
            <a:off x="3028950" y="5297488"/>
            <a:ext cx="3086100" cy="303212"/>
          </a:xfrm>
          <a:prstGeom prst="rect">
            <a:avLst/>
          </a:prstGeom>
        </p:spPr>
        <p:txBody>
          <a:bodyPr vert="horz" lIns="91440" tIns="45720" rIns="91440" bIns="45720" rtlCol="0" anchor="ctr"/>
          <a:lstStyle>
            <a:lvl1pPr algn="ctr">
              <a:defRPr sz="1200">
                <a:solidFill>
                  <a:schemeClr val="tx1"/>
                </a:solidFill>
                <a:latin typeface="Arial" panose="020B0604020202020204" pitchFamily="34" charset="0"/>
                <a:cs typeface="Arial" panose="020B0604020202020204" pitchFamily="34" charset="0"/>
              </a:defRPr>
            </a:lvl1pPr>
          </a:lstStyle>
          <a:p>
            <a:r>
              <a:rPr lang="en-US"/>
              <a:t>1.05</a:t>
            </a:r>
            <a:endParaRPr lang="en-US" dirty="0"/>
          </a:p>
        </p:txBody>
      </p:sp>
      <p:sp>
        <p:nvSpPr>
          <p:cNvPr id="4" name="Slide Number Placeholder 3"/>
          <p:cNvSpPr>
            <a:spLocks noGrp="1"/>
          </p:cNvSpPr>
          <p:nvPr>
            <p:ph type="sldNum" sz="quarter" idx="4"/>
          </p:nvPr>
        </p:nvSpPr>
        <p:spPr>
          <a:xfrm>
            <a:off x="6457950" y="5297488"/>
            <a:ext cx="2057400" cy="303212"/>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736575C9-F66B-4496-9BFA-286ED1D75EF4}" type="slidenum">
              <a:rPr lang="en-US" smtClean="0"/>
              <a:pPr/>
              <a:t>‹#›</a:t>
            </a:fld>
            <a:endParaRPr lang="en-US" dirty="0"/>
          </a:p>
        </p:txBody>
      </p:sp>
    </p:spTree>
    <p:extLst>
      <p:ext uri="{BB962C8B-B14F-4D97-AF65-F5344CB8AC3E}">
        <p14:creationId xmlns:p14="http://schemas.microsoft.com/office/powerpoint/2010/main" val="15148614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95" r:id="rId6"/>
  </p:sldLayoutIdLst>
  <p:hf hdr="0"/>
  <p:txStyles>
    <p:titleStyle>
      <a:lvl1pPr algn="ctr" defTabSz="333295" rtl="0" eaLnBrk="1" latinLnBrk="0" hangingPunct="1">
        <a:spcBef>
          <a:spcPct val="0"/>
        </a:spcBef>
        <a:buNone/>
        <a:defRPr sz="3208" kern="1200">
          <a:solidFill>
            <a:schemeClr val="tx1"/>
          </a:solidFill>
          <a:latin typeface="+mj-lt"/>
          <a:ea typeface="+mj-ea"/>
          <a:cs typeface="+mj-cs"/>
        </a:defRPr>
      </a:lvl1pPr>
    </p:titleStyle>
    <p:bodyStyle>
      <a:lvl1pPr marL="0" indent="0" algn="l" defTabSz="333295" rtl="0" eaLnBrk="1" latinLnBrk="0" hangingPunct="1">
        <a:spcBef>
          <a:spcPct val="20000"/>
        </a:spcBef>
        <a:buFont typeface="Arial"/>
        <a:buNone/>
        <a:defRPr sz="2333" kern="1200">
          <a:solidFill>
            <a:schemeClr val="tx1"/>
          </a:solidFill>
          <a:latin typeface="+mn-lt"/>
          <a:ea typeface="+mn-ea"/>
          <a:cs typeface="+mn-cs"/>
        </a:defRPr>
      </a:lvl1pPr>
      <a:lvl2pPr marL="541606" indent="-208310" algn="l" defTabSz="333295" rtl="0" eaLnBrk="1" latinLnBrk="0" hangingPunct="1">
        <a:spcBef>
          <a:spcPct val="20000"/>
        </a:spcBef>
        <a:buFont typeface="Arial"/>
        <a:buChar char="–"/>
        <a:defRPr sz="2041" kern="1200">
          <a:solidFill>
            <a:schemeClr val="tx1"/>
          </a:solidFill>
          <a:latin typeface="+mn-lt"/>
          <a:ea typeface="+mn-ea"/>
          <a:cs typeface="+mn-cs"/>
        </a:defRPr>
      </a:lvl2pPr>
      <a:lvl3pPr marL="833238" indent="-166647" algn="l" defTabSz="333295" rtl="0" eaLnBrk="1" latinLnBrk="0" hangingPunct="1">
        <a:spcBef>
          <a:spcPct val="20000"/>
        </a:spcBef>
        <a:buFont typeface="Arial"/>
        <a:buChar char="•"/>
        <a:defRPr sz="1750" kern="1200">
          <a:solidFill>
            <a:schemeClr val="tx1"/>
          </a:solidFill>
          <a:latin typeface="+mn-lt"/>
          <a:ea typeface="+mn-ea"/>
          <a:cs typeface="+mn-cs"/>
        </a:defRPr>
      </a:lvl3pPr>
      <a:lvl4pPr marL="1166534" indent="-166647" algn="l" defTabSz="333295" rtl="0" eaLnBrk="1" latinLnBrk="0" hangingPunct="1">
        <a:spcBef>
          <a:spcPct val="20000"/>
        </a:spcBef>
        <a:buFont typeface="Arial"/>
        <a:buChar char="–"/>
        <a:defRPr sz="1458" kern="1200">
          <a:solidFill>
            <a:schemeClr val="tx1"/>
          </a:solidFill>
          <a:latin typeface="+mn-lt"/>
          <a:ea typeface="+mn-ea"/>
          <a:cs typeface="+mn-cs"/>
        </a:defRPr>
      </a:lvl4pPr>
      <a:lvl5pPr marL="1499829" indent="-166647" algn="l" defTabSz="333295" rtl="0" eaLnBrk="1" latinLnBrk="0" hangingPunct="1">
        <a:spcBef>
          <a:spcPct val="20000"/>
        </a:spcBef>
        <a:buFont typeface="Arial"/>
        <a:buChar char="»"/>
        <a:defRPr sz="1458" kern="1200">
          <a:solidFill>
            <a:schemeClr val="tx1"/>
          </a:solidFill>
          <a:latin typeface="+mn-lt"/>
          <a:ea typeface="+mn-ea"/>
          <a:cs typeface="+mn-cs"/>
        </a:defRPr>
      </a:lvl5pPr>
      <a:lvl6pPr marL="1833125" indent="-166647" algn="l" defTabSz="333295" rtl="0" eaLnBrk="1" latinLnBrk="0" hangingPunct="1">
        <a:spcBef>
          <a:spcPct val="20000"/>
        </a:spcBef>
        <a:buFont typeface="Arial"/>
        <a:buChar char="•"/>
        <a:defRPr sz="1458" kern="1200">
          <a:solidFill>
            <a:schemeClr val="tx1"/>
          </a:solidFill>
          <a:latin typeface="+mn-lt"/>
          <a:ea typeface="+mn-ea"/>
          <a:cs typeface="+mn-cs"/>
        </a:defRPr>
      </a:lvl6pPr>
      <a:lvl7pPr marL="2166421" indent="-166647" algn="l" defTabSz="333295" rtl="0" eaLnBrk="1" latinLnBrk="0" hangingPunct="1">
        <a:spcBef>
          <a:spcPct val="20000"/>
        </a:spcBef>
        <a:buFont typeface="Arial"/>
        <a:buChar char="•"/>
        <a:defRPr sz="1458" kern="1200">
          <a:solidFill>
            <a:schemeClr val="tx1"/>
          </a:solidFill>
          <a:latin typeface="+mn-lt"/>
          <a:ea typeface="+mn-ea"/>
          <a:cs typeface="+mn-cs"/>
        </a:defRPr>
      </a:lvl7pPr>
      <a:lvl8pPr marL="2499716" indent="-166647" algn="l" defTabSz="333295" rtl="0" eaLnBrk="1" latinLnBrk="0" hangingPunct="1">
        <a:spcBef>
          <a:spcPct val="20000"/>
        </a:spcBef>
        <a:buFont typeface="Arial"/>
        <a:buChar char="•"/>
        <a:defRPr sz="1458" kern="1200">
          <a:solidFill>
            <a:schemeClr val="tx1"/>
          </a:solidFill>
          <a:latin typeface="+mn-lt"/>
          <a:ea typeface="+mn-ea"/>
          <a:cs typeface="+mn-cs"/>
        </a:defRPr>
      </a:lvl8pPr>
      <a:lvl9pPr marL="2833012" indent="-166647" algn="l" defTabSz="333295" rtl="0" eaLnBrk="1" latinLnBrk="0" hangingPunct="1">
        <a:spcBef>
          <a:spcPct val="20000"/>
        </a:spcBef>
        <a:buFont typeface="Arial"/>
        <a:buChar char="•"/>
        <a:defRPr sz="1458" kern="1200">
          <a:solidFill>
            <a:schemeClr val="tx1"/>
          </a:solidFill>
          <a:latin typeface="+mn-lt"/>
          <a:ea typeface="+mn-ea"/>
          <a:cs typeface="+mn-cs"/>
        </a:defRPr>
      </a:lvl9pPr>
    </p:bodyStyle>
    <p:otherStyle>
      <a:defPPr>
        <a:defRPr lang="en-US"/>
      </a:defPPr>
      <a:lvl1pPr marL="0" algn="l" defTabSz="333295" rtl="0" eaLnBrk="1" latinLnBrk="0" hangingPunct="1">
        <a:defRPr sz="1312" kern="1200">
          <a:solidFill>
            <a:schemeClr val="tx1"/>
          </a:solidFill>
          <a:latin typeface="+mn-lt"/>
          <a:ea typeface="+mn-ea"/>
          <a:cs typeface="+mn-cs"/>
        </a:defRPr>
      </a:lvl1pPr>
      <a:lvl2pPr marL="333295" algn="l" defTabSz="333295" rtl="0" eaLnBrk="1" latinLnBrk="0" hangingPunct="1">
        <a:defRPr sz="1312" kern="1200">
          <a:solidFill>
            <a:schemeClr val="tx1"/>
          </a:solidFill>
          <a:latin typeface="+mn-lt"/>
          <a:ea typeface="+mn-ea"/>
          <a:cs typeface="+mn-cs"/>
        </a:defRPr>
      </a:lvl2pPr>
      <a:lvl3pPr marL="666591" algn="l" defTabSz="333295" rtl="0" eaLnBrk="1" latinLnBrk="0" hangingPunct="1">
        <a:defRPr sz="1312" kern="1200">
          <a:solidFill>
            <a:schemeClr val="tx1"/>
          </a:solidFill>
          <a:latin typeface="+mn-lt"/>
          <a:ea typeface="+mn-ea"/>
          <a:cs typeface="+mn-cs"/>
        </a:defRPr>
      </a:lvl3pPr>
      <a:lvl4pPr marL="999887" algn="l" defTabSz="333295" rtl="0" eaLnBrk="1" latinLnBrk="0" hangingPunct="1">
        <a:defRPr sz="1312" kern="1200">
          <a:solidFill>
            <a:schemeClr val="tx1"/>
          </a:solidFill>
          <a:latin typeface="+mn-lt"/>
          <a:ea typeface="+mn-ea"/>
          <a:cs typeface="+mn-cs"/>
        </a:defRPr>
      </a:lvl4pPr>
      <a:lvl5pPr marL="1333183" algn="l" defTabSz="333295" rtl="0" eaLnBrk="1" latinLnBrk="0" hangingPunct="1">
        <a:defRPr sz="1312" kern="1200">
          <a:solidFill>
            <a:schemeClr val="tx1"/>
          </a:solidFill>
          <a:latin typeface="+mn-lt"/>
          <a:ea typeface="+mn-ea"/>
          <a:cs typeface="+mn-cs"/>
        </a:defRPr>
      </a:lvl5pPr>
      <a:lvl6pPr marL="1666478" algn="l" defTabSz="333295" rtl="0" eaLnBrk="1" latinLnBrk="0" hangingPunct="1">
        <a:defRPr sz="1312" kern="1200">
          <a:solidFill>
            <a:schemeClr val="tx1"/>
          </a:solidFill>
          <a:latin typeface="+mn-lt"/>
          <a:ea typeface="+mn-ea"/>
          <a:cs typeface="+mn-cs"/>
        </a:defRPr>
      </a:lvl6pPr>
      <a:lvl7pPr marL="1999773" algn="l" defTabSz="333295" rtl="0" eaLnBrk="1" latinLnBrk="0" hangingPunct="1">
        <a:defRPr sz="1312" kern="1200">
          <a:solidFill>
            <a:schemeClr val="tx1"/>
          </a:solidFill>
          <a:latin typeface="+mn-lt"/>
          <a:ea typeface="+mn-ea"/>
          <a:cs typeface="+mn-cs"/>
        </a:defRPr>
      </a:lvl7pPr>
      <a:lvl8pPr marL="2333068" algn="l" defTabSz="333295" rtl="0" eaLnBrk="1" latinLnBrk="0" hangingPunct="1">
        <a:defRPr sz="1312" kern="1200">
          <a:solidFill>
            <a:schemeClr val="tx1"/>
          </a:solidFill>
          <a:latin typeface="+mn-lt"/>
          <a:ea typeface="+mn-ea"/>
          <a:cs typeface="+mn-cs"/>
        </a:defRPr>
      </a:lvl8pPr>
      <a:lvl9pPr marL="2666363" algn="l" defTabSz="333295" rtl="0" eaLnBrk="1" latinLnBrk="0" hangingPunct="1">
        <a:defRPr sz="131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5"/>
            <a:ext cx="9144000" cy="758472"/>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12"/>
          </a:p>
        </p:txBody>
      </p:sp>
      <p:pic>
        <p:nvPicPr>
          <p:cNvPr id="6" name="Picture 5" descr="OSU-Engineering-K-Horiz-RGBHEX white.eps"/>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06917" y="176341"/>
            <a:ext cx="2438400" cy="392729"/>
          </a:xfrm>
          <a:prstGeom prst="rect">
            <a:avLst/>
          </a:prstGeom>
        </p:spPr>
      </p:pic>
      <p:sp>
        <p:nvSpPr>
          <p:cNvPr id="7" name="Content Placeholder 2"/>
          <p:cNvSpPr txBox="1">
            <a:spLocks/>
          </p:cNvSpPr>
          <p:nvPr/>
        </p:nvSpPr>
        <p:spPr>
          <a:xfrm>
            <a:off x="5573888" y="115852"/>
            <a:ext cx="3392206" cy="557343"/>
          </a:xfrm>
          <a:prstGeom prst="rect">
            <a:avLst/>
          </a:prstGeom>
          <a:ln>
            <a:solidFill>
              <a:srgbClr val="BB0000"/>
            </a:solidFill>
          </a:ln>
        </p:spPr>
        <p:txBody>
          <a:bodyPr/>
          <a:lstStyle>
            <a:lvl1pPr marL="0" indent="0" algn="r" defTabSz="457200" rtl="0" eaLnBrk="1" latinLnBrk="0" hangingPunct="1">
              <a:lnSpc>
                <a:spcPts val="1640"/>
              </a:lnSpc>
              <a:spcBef>
                <a:spcPts val="0"/>
              </a:spcBef>
              <a:buFont typeface="Arial"/>
              <a:buNone/>
              <a:defRPr sz="1300" kern="1200" baseline="0">
                <a:solidFill>
                  <a:schemeClr val="bg1"/>
                </a:solidFill>
                <a:latin typeface="+mn-lt"/>
                <a:ea typeface="+mn-ea"/>
                <a:cs typeface="+mn-cs"/>
              </a:defRPr>
            </a:lvl1pPr>
            <a:lvl2pPr marL="0" indent="0" algn="l" defTabSz="457200" rtl="0" eaLnBrk="1" latinLnBrk="0" hangingPunct="1">
              <a:spcBef>
                <a:spcPts val="600"/>
              </a:spcBef>
              <a:buFont typeface="Arial"/>
              <a:buNone/>
              <a:defRPr sz="2400" kern="1200">
                <a:solidFill>
                  <a:schemeClr val="tx1">
                    <a:lumMod val="65000"/>
                    <a:lumOff val="35000"/>
                  </a:schemeClr>
                </a:solidFill>
                <a:latin typeface="+mn-lt"/>
                <a:ea typeface="+mn-ea"/>
                <a:cs typeface="+mn-cs"/>
              </a:defRPr>
            </a:lvl2pPr>
            <a:lvl3pPr marL="0" indent="-228600" algn="l" defTabSz="457200" rtl="0" eaLnBrk="1" latinLnBrk="0" hangingPunct="1">
              <a:spcBef>
                <a:spcPts val="0"/>
              </a:spcBef>
              <a:buFont typeface="Arial"/>
              <a:buChar char="•"/>
              <a:defRPr sz="2000" kern="1200">
                <a:solidFill>
                  <a:schemeClr val="tx1">
                    <a:lumMod val="65000"/>
                    <a:lumOff val="35000"/>
                  </a:schemeClr>
                </a:solidFill>
                <a:latin typeface="+mn-lt"/>
                <a:ea typeface="+mn-ea"/>
                <a:cs typeface="+mn-cs"/>
              </a:defRPr>
            </a:lvl3pPr>
            <a:lvl4pPr marL="548640" indent="0" algn="l" defTabSz="457200" rtl="0" eaLnBrk="1" latinLnBrk="0" hangingPunct="1">
              <a:spcBef>
                <a:spcPts val="0"/>
              </a:spcBef>
              <a:buFont typeface="Arial"/>
              <a:buNone/>
              <a:defRPr sz="2000" kern="1200">
                <a:solidFill>
                  <a:schemeClr val="tx1"/>
                </a:solidFill>
                <a:latin typeface="+mn-lt"/>
                <a:ea typeface="+mn-ea"/>
                <a:cs typeface="+mn-cs"/>
              </a:defRPr>
            </a:lvl4pPr>
            <a:lvl5pPr marL="502920" indent="0" algn="l" defTabSz="457200" rtl="0" eaLnBrk="1" latinLnBrk="0" hangingPunct="1">
              <a:spcBef>
                <a:spcPts val="350"/>
              </a:spcBef>
              <a:buFont typeface="Arial"/>
              <a:buNone/>
              <a:defRPr sz="16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dirty="0"/>
              <a:t>Department of Engineering Education</a:t>
            </a:r>
          </a:p>
          <a:p>
            <a:r>
              <a:rPr lang="en-US" sz="1200" dirty="0"/>
              <a:t>ENGR 1281H</a:t>
            </a:r>
          </a:p>
        </p:txBody>
      </p:sp>
      <p:sp>
        <p:nvSpPr>
          <p:cNvPr id="3" name="Date Placeholder 2"/>
          <p:cNvSpPr>
            <a:spLocks noGrp="1"/>
          </p:cNvSpPr>
          <p:nvPr>
            <p:ph type="dt" sz="half" idx="2"/>
          </p:nvPr>
        </p:nvSpPr>
        <p:spPr>
          <a:xfrm>
            <a:off x="628650" y="5297488"/>
            <a:ext cx="2057400" cy="303212"/>
          </a:xfrm>
          <a:prstGeom prst="rect">
            <a:avLst/>
          </a:prstGeom>
        </p:spPr>
        <p:txBody>
          <a:bodyPr vert="horz" lIns="91440" tIns="45720" rIns="91440" bIns="45720" rtlCol="0" anchor="ctr"/>
          <a:lstStyle>
            <a:lvl1pPr algn="l">
              <a:defRPr sz="1200">
                <a:solidFill>
                  <a:schemeClr val="tx1"/>
                </a:solidFill>
              </a:defRPr>
            </a:lvl1pPr>
          </a:lstStyle>
          <a:p>
            <a:r>
              <a:rPr lang="en-US"/>
              <a:t>08/07/20</a:t>
            </a:r>
            <a:endParaRPr lang="en-US" dirty="0"/>
          </a:p>
        </p:txBody>
      </p:sp>
      <p:sp>
        <p:nvSpPr>
          <p:cNvPr id="4" name="Footer Placeholder 3"/>
          <p:cNvSpPr>
            <a:spLocks noGrp="1"/>
          </p:cNvSpPr>
          <p:nvPr>
            <p:ph type="ftr" sz="quarter" idx="3"/>
          </p:nvPr>
        </p:nvSpPr>
        <p:spPr>
          <a:xfrm>
            <a:off x="3028950" y="5297488"/>
            <a:ext cx="3086100" cy="303212"/>
          </a:xfrm>
          <a:prstGeom prst="rect">
            <a:avLst/>
          </a:prstGeom>
        </p:spPr>
        <p:txBody>
          <a:bodyPr vert="horz" lIns="91440" tIns="45720" rIns="91440" bIns="45720" rtlCol="0" anchor="ctr"/>
          <a:lstStyle>
            <a:lvl1pPr algn="ctr">
              <a:defRPr sz="1200">
                <a:solidFill>
                  <a:schemeClr val="tx1"/>
                </a:solidFill>
              </a:defRPr>
            </a:lvl1pPr>
          </a:lstStyle>
          <a:p>
            <a:r>
              <a:rPr lang="en-US"/>
              <a:t>1.05</a:t>
            </a:r>
            <a:endParaRPr lang="en-US" dirty="0"/>
          </a:p>
        </p:txBody>
      </p:sp>
      <p:sp>
        <p:nvSpPr>
          <p:cNvPr id="5" name="Slide Number Placeholder 4"/>
          <p:cNvSpPr>
            <a:spLocks noGrp="1"/>
          </p:cNvSpPr>
          <p:nvPr>
            <p:ph type="sldNum" sz="quarter" idx="4"/>
          </p:nvPr>
        </p:nvSpPr>
        <p:spPr>
          <a:xfrm>
            <a:off x="6457950" y="5297488"/>
            <a:ext cx="2057400" cy="303212"/>
          </a:xfrm>
          <a:prstGeom prst="rect">
            <a:avLst/>
          </a:prstGeom>
        </p:spPr>
        <p:txBody>
          <a:bodyPr vert="horz" lIns="91440" tIns="45720" rIns="91440" bIns="45720" rtlCol="0" anchor="ctr"/>
          <a:lstStyle>
            <a:lvl1pPr algn="r">
              <a:defRPr sz="1200">
                <a:solidFill>
                  <a:schemeClr val="tx1"/>
                </a:solidFill>
              </a:defRPr>
            </a:lvl1pPr>
          </a:lstStyle>
          <a:p>
            <a:fld id="{BA1DA2DB-7E49-46A4-9C8F-179BE7AA3849}" type="slidenum">
              <a:rPr lang="en-US" smtClean="0"/>
              <a:pPr/>
              <a:t>‹#›</a:t>
            </a:fld>
            <a:endParaRPr lang="en-US" dirty="0"/>
          </a:p>
        </p:txBody>
      </p:sp>
    </p:spTree>
    <p:extLst>
      <p:ext uri="{BB962C8B-B14F-4D97-AF65-F5344CB8AC3E}">
        <p14:creationId xmlns:p14="http://schemas.microsoft.com/office/powerpoint/2010/main" val="370243163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1" r:id="rId3"/>
    <p:sldLayoutId id="2147483702" r:id="rId4"/>
    <p:sldLayoutId id="2147483705" r:id="rId5"/>
    <p:sldLayoutId id="2147483706" r:id="rId6"/>
    <p:sldLayoutId id="2147483707" r:id="rId7"/>
    <p:sldLayoutId id="2147483708" r:id="rId8"/>
  </p:sldLayoutIdLst>
  <p:hf hdr="0"/>
  <p:txStyles>
    <p:titleStyle>
      <a:lvl1pPr algn="ctr" defTabSz="333295" rtl="0" eaLnBrk="1" latinLnBrk="0" hangingPunct="1">
        <a:spcBef>
          <a:spcPct val="0"/>
        </a:spcBef>
        <a:buNone/>
        <a:defRPr sz="3208" kern="1200">
          <a:solidFill>
            <a:schemeClr val="tx1"/>
          </a:solidFill>
          <a:latin typeface="+mj-lt"/>
          <a:ea typeface="+mj-ea"/>
          <a:cs typeface="+mj-cs"/>
        </a:defRPr>
      </a:lvl1pPr>
    </p:titleStyle>
    <p:bodyStyle>
      <a:lvl1pPr marL="0" indent="0" algn="l" defTabSz="333295" rtl="0" eaLnBrk="1" latinLnBrk="0" hangingPunct="1">
        <a:spcBef>
          <a:spcPct val="20000"/>
        </a:spcBef>
        <a:buFont typeface="Arial"/>
        <a:buNone/>
        <a:defRPr sz="2333" kern="1200">
          <a:solidFill>
            <a:schemeClr val="tx1"/>
          </a:solidFill>
          <a:latin typeface="+mn-lt"/>
          <a:ea typeface="+mn-ea"/>
          <a:cs typeface="+mn-cs"/>
        </a:defRPr>
      </a:lvl1pPr>
      <a:lvl2pPr marL="333295" indent="0" algn="l" defTabSz="333295" rtl="0" eaLnBrk="1" latinLnBrk="0" hangingPunct="1">
        <a:spcBef>
          <a:spcPct val="20000"/>
        </a:spcBef>
        <a:buFont typeface="Arial"/>
        <a:buNone/>
        <a:defRPr sz="2041" kern="1200">
          <a:solidFill>
            <a:schemeClr val="tx1"/>
          </a:solidFill>
          <a:latin typeface="+mn-lt"/>
          <a:ea typeface="+mn-ea"/>
          <a:cs typeface="+mn-cs"/>
        </a:defRPr>
      </a:lvl2pPr>
      <a:lvl3pPr marL="0" indent="-166647" algn="l" defTabSz="333295" rtl="0" eaLnBrk="1" latinLnBrk="0" hangingPunct="1">
        <a:spcBef>
          <a:spcPts val="365"/>
        </a:spcBef>
        <a:buFont typeface="Arial"/>
        <a:buChar char="•"/>
        <a:defRPr sz="1750" kern="1200">
          <a:solidFill>
            <a:schemeClr val="tx1"/>
          </a:solidFill>
          <a:latin typeface="+mn-lt"/>
          <a:ea typeface="+mn-ea"/>
          <a:cs typeface="+mn-cs"/>
        </a:defRPr>
      </a:lvl3pPr>
      <a:lvl4pPr marL="399956" indent="0" algn="l" defTabSz="333295" rtl="0" eaLnBrk="1" latinLnBrk="0" hangingPunct="1">
        <a:spcBef>
          <a:spcPts val="0"/>
        </a:spcBef>
        <a:buFont typeface="Arial"/>
        <a:buNone/>
        <a:defRPr sz="1458" kern="1200">
          <a:solidFill>
            <a:schemeClr val="tx1"/>
          </a:solidFill>
          <a:latin typeface="+mn-lt"/>
          <a:ea typeface="+mn-ea"/>
          <a:cs typeface="+mn-cs"/>
        </a:defRPr>
      </a:lvl4pPr>
      <a:lvl5pPr marL="1499829" indent="-166647" algn="l" defTabSz="333295" rtl="0" eaLnBrk="1" latinLnBrk="0" hangingPunct="1">
        <a:spcBef>
          <a:spcPct val="20000"/>
        </a:spcBef>
        <a:buFont typeface="Arial"/>
        <a:buChar char="»"/>
        <a:defRPr sz="1458" kern="1200">
          <a:solidFill>
            <a:schemeClr val="tx1"/>
          </a:solidFill>
          <a:latin typeface="+mn-lt"/>
          <a:ea typeface="+mn-ea"/>
          <a:cs typeface="+mn-cs"/>
        </a:defRPr>
      </a:lvl5pPr>
      <a:lvl6pPr marL="1833125" indent="-166647" algn="l" defTabSz="333295" rtl="0" eaLnBrk="1" latinLnBrk="0" hangingPunct="1">
        <a:spcBef>
          <a:spcPct val="20000"/>
        </a:spcBef>
        <a:buFont typeface="Arial"/>
        <a:buChar char="•"/>
        <a:defRPr sz="1458" kern="1200">
          <a:solidFill>
            <a:schemeClr val="tx1"/>
          </a:solidFill>
          <a:latin typeface="+mn-lt"/>
          <a:ea typeface="+mn-ea"/>
          <a:cs typeface="+mn-cs"/>
        </a:defRPr>
      </a:lvl6pPr>
      <a:lvl7pPr marL="2166421" indent="-166647" algn="l" defTabSz="333295" rtl="0" eaLnBrk="1" latinLnBrk="0" hangingPunct="1">
        <a:spcBef>
          <a:spcPct val="20000"/>
        </a:spcBef>
        <a:buFont typeface="Arial"/>
        <a:buChar char="•"/>
        <a:defRPr sz="1458" kern="1200">
          <a:solidFill>
            <a:schemeClr val="tx1"/>
          </a:solidFill>
          <a:latin typeface="+mn-lt"/>
          <a:ea typeface="+mn-ea"/>
          <a:cs typeface="+mn-cs"/>
        </a:defRPr>
      </a:lvl7pPr>
      <a:lvl8pPr marL="2499716" indent="-166647" algn="l" defTabSz="333295" rtl="0" eaLnBrk="1" latinLnBrk="0" hangingPunct="1">
        <a:spcBef>
          <a:spcPct val="20000"/>
        </a:spcBef>
        <a:buFont typeface="Arial"/>
        <a:buChar char="•"/>
        <a:defRPr sz="1458" kern="1200">
          <a:solidFill>
            <a:schemeClr val="tx1"/>
          </a:solidFill>
          <a:latin typeface="+mn-lt"/>
          <a:ea typeface="+mn-ea"/>
          <a:cs typeface="+mn-cs"/>
        </a:defRPr>
      </a:lvl8pPr>
      <a:lvl9pPr marL="2833012" indent="-166647" algn="l" defTabSz="333295" rtl="0" eaLnBrk="1" latinLnBrk="0" hangingPunct="1">
        <a:spcBef>
          <a:spcPct val="20000"/>
        </a:spcBef>
        <a:buFont typeface="Arial"/>
        <a:buChar char="•"/>
        <a:defRPr sz="1458" kern="1200">
          <a:solidFill>
            <a:schemeClr val="tx1"/>
          </a:solidFill>
          <a:latin typeface="+mn-lt"/>
          <a:ea typeface="+mn-ea"/>
          <a:cs typeface="+mn-cs"/>
        </a:defRPr>
      </a:lvl9pPr>
    </p:bodyStyle>
    <p:otherStyle>
      <a:defPPr>
        <a:defRPr lang="en-US"/>
      </a:defPPr>
      <a:lvl1pPr marL="0" algn="l" defTabSz="333295" rtl="0" eaLnBrk="1" latinLnBrk="0" hangingPunct="1">
        <a:defRPr sz="1312" kern="1200">
          <a:solidFill>
            <a:schemeClr val="tx1"/>
          </a:solidFill>
          <a:latin typeface="+mn-lt"/>
          <a:ea typeface="+mn-ea"/>
          <a:cs typeface="+mn-cs"/>
        </a:defRPr>
      </a:lvl1pPr>
      <a:lvl2pPr marL="333295" algn="l" defTabSz="333295" rtl="0" eaLnBrk="1" latinLnBrk="0" hangingPunct="1">
        <a:defRPr sz="1312" kern="1200">
          <a:solidFill>
            <a:schemeClr val="tx1"/>
          </a:solidFill>
          <a:latin typeface="+mn-lt"/>
          <a:ea typeface="+mn-ea"/>
          <a:cs typeface="+mn-cs"/>
        </a:defRPr>
      </a:lvl2pPr>
      <a:lvl3pPr marL="666591" algn="l" defTabSz="333295" rtl="0" eaLnBrk="1" latinLnBrk="0" hangingPunct="1">
        <a:defRPr sz="1312" kern="1200">
          <a:solidFill>
            <a:schemeClr val="tx1"/>
          </a:solidFill>
          <a:latin typeface="+mn-lt"/>
          <a:ea typeface="+mn-ea"/>
          <a:cs typeface="+mn-cs"/>
        </a:defRPr>
      </a:lvl3pPr>
      <a:lvl4pPr marL="999887" algn="l" defTabSz="333295" rtl="0" eaLnBrk="1" latinLnBrk="0" hangingPunct="1">
        <a:defRPr sz="1312" kern="1200">
          <a:solidFill>
            <a:schemeClr val="tx1"/>
          </a:solidFill>
          <a:latin typeface="+mn-lt"/>
          <a:ea typeface="+mn-ea"/>
          <a:cs typeface="+mn-cs"/>
        </a:defRPr>
      </a:lvl4pPr>
      <a:lvl5pPr marL="1333183" algn="l" defTabSz="333295" rtl="0" eaLnBrk="1" latinLnBrk="0" hangingPunct="1">
        <a:defRPr sz="1312" kern="1200">
          <a:solidFill>
            <a:schemeClr val="tx1"/>
          </a:solidFill>
          <a:latin typeface="+mn-lt"/>
          <a:ea typeface="+mn-ea"/>
          <a:cs typeface="+mn-cs"/>
        </a:defRPr>
      </a:lvl5pPr>
      <a:lvl6pPr marL="1666478" algn="l" defTabSz="333295" rtl="0" eaLnBrk="1" latinLnBrk="0" hangingPunct="1">
        <a:defRPr sz="1312" kern="1200">
          <a:solidFill>
            <a:schemeClr val="tx1"/>
          </a:solidFill>
          <a:latin typeface="+mn-lt"/>
          <a:ea typeface="+mn-ea"/>
          <a:cs typeface="+mn-cs"/>
        </a:defRPr>
      </a:lvl6pPr>
      <a:lvl7pPr marL="1999773" algn="l" defTabSz="333295" rtl="0" eaLnBrk="1" latinLnBrk="0" hangingPunct="1">
        <a:defRPr sz="1312" kern="1200">
          <a:solidFill>
            <a:schemeClr val="tx1"/>
          </a:solidFill>
          <a:latin typeface="+mn-lt"/>
          <a:ea typeface="+mn-ea"/>
          <a:cs typeface="+mn-cs"/>
        </a:defRPr>
      </a:lvl7pPr>
      <a:lvl8pPr marL="2333068" algn="l" defTabSz="333295" rtl="0" eaLnBrk="1" latinLnBrk="0" hangingPunct="1">
        <a:defRPr sz="1312" kern="1200">
          <a:solidFill>
            <a:schemeClr val="tx1"/>
          </a:solidFill>
          <a:latin typeface="+mn-lt"/>
          <a:ea typeface="+mn-ea"/>
          <a:cs typeface="+mn-cs"/>
        </a:defRPr>
      </a:lvl8pPr>
      <a:lvl9pPr marL="2666363" algn="l" defTabSz="333295" rtl="0" eaLnBrk="1" latinLnBrk="0" hangingPunct="1">
        <a:defRPr sz="13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control" Target="../activeX/activeX2.xml"/><Relationship Id="rId7" Type="http://schemas.openxmlformats.org/officeDocument/2006/relationships/image" Target="../media/image3.wmf"/><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notesSlide" Target="../notesSlides/notesSlide14.xml"/><Relationship Id="rId5" Type="http://schemas.openxmlformats.org/officeDocument/2006/relationships/slideLayout" Target="../slideLayouts/slideLayout9.xml"/><Relationship Id="rId4" Type="http://schemas.openxmlformats.org/officeDocument/2006/relationships/control" Target="../activeX/activeX3.xml"/><Relationship Id="rId9" Type="http://schemas.openxmlformats.org/officeDocument/2006/relationships/image" Target="../media/image5.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Input in C</a:t>
            </a:r>
          </a:p>
        </p:txBody>
      </p:sp>
      <p:sp>
        <p:nvSpPr>
          <p:cNvPr id="3" name="Subtitle 2"/>
          <p:cNvSpPr>
            <a:spLocks noGrp="1"/>
          </p:cNvSpPr>
          <p:nvPr>
            <p:ph type="body" sz="quarter" idx="11"/>
          </p:nvPr>
        </p:nvSpPr>
        <p:spPr/>
        <p:txBody>
          <a:bodyPr/>
          <a:lstStyle/>
          <a:p>
            <a:r>
              <a:rPr lang="en-US"/>
              <a:t>Class 27</a:t>
            </a:r>
            <a:endParaRPr lang="en-US" dirty="0"/>
          </a:p>
        </p:txBody>
      </p:sp>
    </p:spTree>
    <p:extLst>
      <p:ext uri="{BB962C8B-B14F-4D97-AF65-F5344CB8AC3E}">
        <p14:creationId xmlns:p14="http://schemas.microsoft.com/office/powerpoint/2010/main" val="3502141535"/>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578015"/>
            <a:ext cx="3657600" cy="3718944"/>
          </a:xfrm>
        </p:spPr>
        <p:txBody>
          <a:bodyPr>
            <a:noAutofit/>
          </a:bodyPr>
          <a:lstStyle/>
          <a:p>
            <a:pPr marL="222250" indent="-222250"/>
            <a:r>
              <a:rPr lang="en-US" sz="2400" dirty="0"/>
              <a:t>End-of-file indicator </a:t>
            </a:r>
          </a:p>
          <a:p>
            <a:pPr marL="568325" lvl="2" indent="-346075"/>
            <a:r>
              <a:rPr lang="en-US" sz="2000" dirty="0"/>
              <a:t>informs the program when there is no more data to be processed.</a:t>
            </a:r>
          </a:p>
          <a:p>
            <a:pPr lvl="2"/>
            <a:endParaRPr lang="en-US" sz="2000" dirty="0"/>
          </a:p>
          <a:p>
            <a:pPr marL="222250" indent="-222250"/>
            <a:r>
              <a:rPr lang="en-US" sz="2400" dirty="0"/>
              <a:t>Test 1: </a:t>
            </a:r>
            <a:r>
              <a:rPr lang="en-US" sz="2400" b="1" dirty="0" err="1">
                <a:solidFill>
                  <a:srgbClr val="C00000"/>
                </a:solidFill>
                <a:latin typeface="Courier New" pitchFamily="49" charset="0"/>
                <a:cs typeface="Courier New" pitchFamily="49" charset="0"/>
              </a:rPr>
              <a:t>feof</a:t>
            </a:r>
            <a:r>
              <a:rPr lang="en-US" sz="2400" b="1" dirty="0">
                <a:solidFill>
                  <a:srgbClr val="C00000"/>
                </a:solidFill>
                <a:latin typeface="Courier New" pitchFamily="49" charset="0"/>
                <a:cs typeface="Courier New" pitchFamily="49" charset="0"/>
              </a:rPr>
              <a:t>()</a:t>
            </a:r>
            <a:r>
              <a:rPr lang="en-US" sz="2400" b="1" dirty="0"/>
              <a:t> </a:t>
            </a:r>
          </a:p>
          <a:p>
            <a:pPr marL="568325" lvl="2" indent="-346075"/>
            <a:r>
              <a:rPr lang="en-US" sz="2000" dirty="0"/>
              <a:t>returns </a:t>
            </a:r>
            <a:r>
              <a:rPr lang="en-US" sz="2000" dirty="0">
                <a:solidFill>
                  <a:srgbClr val="C00000"/>
                </a:solidFill>
              </a:rPr>
              <a:t>true (!= 0) </a:t>
            </a:r>
            <a:r>
              <a:rPr lang="en-US" sz="2000" dirty="0"/>
              <a:t>at end</a:t>
            </a:r>
          </a:p>
          <a:p>
            <a:pPr marL="568325" lvl="2" indent="-346075"/>
            <a:r>
              <a:rPr lang="en-US" sz="2000" dirty="0"/>
              <a:t>returns</a:t>
            </a:r>
            <a:r>
              <a:rPr lang="en-US" sz="2000" dirty="0">
                <a:solidFill>
                  <a:srgbClr val="C00000"/>
                </a:solidFill>
              </a:rPr>
              <a:t> false (== 0) </a:t>
            </a:r>
            <a:r>
              <a:rPr lang="en-US" sz="2000" dirty="0"/>
              <a:t>otherwise		</a:t>
            </a:r>
          </a:p>
        </p:txBody>
      </p:sp>
      <p:sp>
        <p:nvSpPr>
          <p:cNvPr id="2" name="Title 1"/>
          <p:cNvSpPr>
            <a:spLocks noGrp="1"/>
          </p:cNvSpPr>
          <p:nvPr>
            <p:ph type="title"/>
          </p:nvPr>
        </p:nvSpPr>
        <p:spPr>
          <a:xfrm>
            <a:off x="439046" y="877467"/>
            <a:ext cx="8296392" cy="647863"/>
          </a:xfrm>
        </p:spPr>
        <p:txBody>
          <a:bodyPr anchor="ctr"/>
          <a:lstStyle/>
          <a:p>
            <a:r>
              <a:rPr lang="en-US" sz="3200" dirty="0"/>
              <a:t>End of File	</a:t>
            </a:r>
          </a:p>
        </p:txBody>
      </p:sp>
      <p:sp>
        <p:nvSpPr>
          <p:cNvPr id="7" name="Content Placeholder 3"/>
          <p:cNvSpPr txBox="1">
            <a:spLocks/>
          </p:cNvSpPr>
          <p:nvPr/>
        </p:nvSpPr>
        <p:spPr>
          <a:xfrm>
            <a:off x="4187143" y="1027843"/>
            <a:ext cx="4572000" cy="3699540"/>
          </a:xfrm>
          <a:prstGeom prst="rect">
            <a:avLst/>
          </a:prstGeom>
          <a:solidFill>
            <a:schemeClr val="accent1">
              <a:lumMod val="20000"/>
              <a:lumOff val="80000"/>
            </a:schemeClr>
          </a:solidFill>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pPr>
            <a:r>
              <a:rPr lang="en-US" sz="1400" b="1" dirty="0">
                <a:latin typeface="Courier New" pitchFamily="49" charset="0"/>
                <a:cs typeface="Courier New" pitchFamily="49" charset="0"/>
              </a:rPr>
              <a:t>#include &lt;</a:t>
            </a:r>
            <a:r>
              <a:rPr lang="en-US" sz="1400" b="1" dirty="0" err="1">
                <a:latin typeface="Courier New" pitchFamily="49" charset="0"/>
                <a:cs typeface="Courier New" pitchFamily="49" charset="0"/>
              </a:rPr>
              <a:t>stdio.h</a:t>
            </a:r>
            <a:r>
              <a:rPr lang="en-US" sz="1400" b="1" dirty="0">
                <a:latin typeface="Courier New" pitchFamily="49" charset="0"/>
                <a:cs typeface="Courier New" pitchFamily="49" charset="0"/>
              </a:rPr>
              <a:t>&gt;</a:t>
            </a:r>
          </a:p>
          <a:p>
            <a:pPr marL="0" indent="0">
              <a:spcBef>
                <a:spcPts val="0"/>
              </a:spcBef>
              <a:buNone/>
            </a:pPr>
            <a:r>
              <a:rPr lang="en-US" sz="1400" b="1" dirty="0">
                <a:latin typeface="Courier New" pitchFamily="49" charset="0"/>
                <a:cs typeface="Courier New" pitchFamily="49" charset="0"/>
              </a:rPr>
              <a:t>…</a:t>
            </a:r>
          </a:p>
          <a:p>
            <a:pPr marL="0">
              <a:spcBef>
                <a:spcPts val="0"/>
              </a:spcBef>
              <a:buNone/>
            </a:pPr>
            <a:r>
              <a:rPr lang="en-US" sz="1400" b="1" dirty="0">
                <a:latin typeface="Courier New"/>
                <a:cs typeface="Courier New" pitchFamily="49" charset="0"/>
              </a:rPr>
              <a:t>FILE *hummus;</a:t>
            </a:r>
          </a:p>
          <a:p>
            <a:pPr marL="0">
              <a:spcBef>
                <a:spcPts val="0"/>
              </a:spcBef>
              <a:buNone/>
            </a:pPr>
            <a:r>
              <a:rPr lang="en-US" sz="1400" b="1" dirty="0" err="1">
                <a:latin typeface="Courier New"/>
                <a:cs typeface="Courier New" pitchFamily="49" charset="0"/>
              </a:rPr>
              <a:t>int</a:t>
            </a:r>
            <a:r>
              <a:rPr lang="en-US" sz="1400" b="1" dirty="0">
                <a:latin typeface="Courier New"/>
                <a:cs typeface="Courier New" pitchFamily="49" charset="0"/>
              </a:rPr>
              <a:t> veg, chips;</a:t>
            </a:r>
          </a:p>
          <a:p>
            <a:pPr marL="0">
              <a:spcBef>
                <a:spcPts val="0"/>
              </a:spcBef>
              <a:buNone/>
            </a:pPr>
            <a:endParaRPr lang="en-US" sz="1400" b="1" dirty="0">
              <a:latin typeface="Courier New"/>
              <a:cs typeface="Courier New" pitchFamily="49" charset="0"/>
            </a:endParaRPr>
          </a:p>
          <a:p>
            <a:pPr marL="0">
              <a:spcBef>
                <a:spcPts val="0"/>
              </a:spcBef>
              <a:buNone/>
            </a:pPr>
            <a:r>
              <a:rPr lang="en-US" sz="1400" b="1" dirty="0">
                <a:latin typeface="Courier New"/>
                <a:cs typeface="Courier New" pitchFamily="49" charset="0"/>
              </a:rPr>
              <a:t>hummus = </a:t>
            </a:r>
            <a:r>
              <a:rPr lang="en-US" sz="1400" b="1" dirty="0" err="1">
                <a:latin typeface="Courier New"/>
                <a:cs typeface="Courier New" pitchFamily="49" charset="0"/>
              </a:rPr>
              <a:t>fopen</a:t>
            </a:r>
            <a:r>
              <a:rPr lang="en-US" sz="1400" b="1" dirty="0">
                <a:latin typeface="Courier New"/>
                <a:cs typeface="Courier New" pitchFamily="49" charset="0"/>
              </a:rPr>
              <a:t>("snack.</a:t>
            </a:r>
            <a:r>
              <a:rPr lang="en-US" sz="1400" b="1" dirty="0" err="1">
                <a:latin typeface="Courier New"/>
                <a:cs typeface="Courier New" pitchFamily="49" charset="0"/>
              </a:rPr>
              <a:t>dat</a:t>
            </a:r>
            <a:r>
              <a:rPr lang="en-US" sz="1400" b="1" dirty="0">
                <a:latin typeface="Courier New"/>
                <a:cs typeface="Courier New" pitchFamily="49" charset="0"/>
              </a:rPr>
              <a:t>","r");</a:t>
            </a:r>
          </a:p>
          <a:p>
            <a:pPr marL="0">
              <a:spcBef>
                <a:spcPts val="0"/>
              </a:spcBef>
              <a:buNone/>
            </a:pPr>
            <a:r>
              <a:rPr lang="en-US" sz="1400" b="1" dirty="0">
                <a:latin typeface="Courier New"/>
                <a:cs typeface="Courier New" pitchFamily="49" charset="0"/>
              </a:rPr>
              <a:t>chips = </a:t>
            </a:r>
            <a:r>
              <a:rPr lang="en-US" sz="1400" b="1" dirty="0" err="1">
                <a:latin typeface="Courier New"/>
                <a:cs typeface="Courier New" pitchFamily="49" charset="0"/>
              </a:rPr>
              <a:t>fscanf</a:t>
            </a:r>
            <a:r>
              <a:rPr lang="en-US" sz="1400" b="1" dirty="0">
                <a:latin typeface="Courier New"/>
                <a:cs typeface="Courier New" pitchFamily="49" charset="0"/>
              </a:rPr>
              <a:t>(hummus, "%i", &amp;veg);</a:t>
            </a:r>
          </a:p>
          <a:p>
            <a:pPr marL="0">
              <a:spcBef>
                <a:spcPts val="0"/>
              </a:spcBef>
              <a:buNone/>
            </a:pPr>
            <a:r>
              <a:rPr lang="en-US" sz="1400" b="1" dirty="0">
                <a:latin typeface="Courier New"/>
                <a:cs typeface="Courier New" pitchFamily="49" charset="0"/>
              </a:rPr>
              <a:t>…</a:t>
            </a:r>
          </a:p>
          <a:p>
            <a:pPr marL="0">
              <a:spcBef>
                <a:spcPts val="0"/>
              </a:spcBef>
              <a:buNone/>
            </a:pPr>
            <a:r>
              <a:rPr lang="en-US" sz="1400" b="1" dirty="0">
                <a:latin typeface="Courier New"/>
                <a:cs typeface="Courier New" pitchFamily="49" charset="0"/>
              </a:rPr>
              <a:t>chips = </a:t>
            </a:r>
            <a:r>
              <a:rPr lang="en-US" sz="1400" b="1" dirty="0" err="1">
                <a:latin typeface="Courier New"/>
                <a:cs typeface="Courier New" pitchFamily="49" charset="0"/>
              </a:rPr>
              <a:t>fscanf</a:t>
            </a:r>
            <a:r>
              <a:rPr lang="en-US" sz="1400" b="1" dirty="0">
                <a:latin typeface="Courier New"/>
                <a:cs typeface="Courier New" pitchFamily="49" charset="0"/>
              </a:rPr>
              <a:t>(hummus, "%i", &amp;veg);</a:t>
            </a:r>
          </a:p>
          <a:p>
            <a:pPr marL="0">
              <a:spcBef>
                <a:spcPts val="0"/>
              </a:spcBef>
              <a:buNone/>
            </a:pPr>
            <a:endParaRPr lang="en-US" sz="1400" b="1" dirty="0">
              <a:latin typeface="Courier New"/>
              <a:cs typeface="Courier New" pitchFamily="49" charset="0"/>
            </a:endParaRPr>
          </a:p>
          <a:p>
            <a:pPr marL="0">
              <a:spcBef>
                <a:spcPts val="0"/>
              </a:spcBef>
              <a:buNone/>
            </a:pPr>
            <a:r>
              <a:rPr lang="en-US" sz="1400" b="1" dirty="0">
                <a:latin typeface="Courier New"/>
                <a:cs typeface="Courier New" pitchFamily="49" charset="0"/>
              </a:rPr>
              <a:t>if (</a:t>
            </a:r>
            <a:r>
              <a:rPr lang="en-US" sz="1400" b="1" dirty="0" err="1">
                <a:solidFill>
                  <a:srgbClr val="C00000"/>
                </a:solidFill>
                <a:latin typeface="Courier New"/>
                <a:cs typeface="Courier New" pitchFamily="49" charset="0"/>
              </a:rPr>
              <a:t>feof</a:t>
            </a:r>
            <a:r>
              <a:rPr lang="en-US" sz="1400" b="1" dirty="0">
                <a:solidFill>
                  <a:srgbClr val="C00000"/>
                </a:solidFill>
                <a:latin typeface="Courier New"/>
                <a:cs typeface="Courier New" pitchFamily="49" charset="0"/>
              </a:rPr>
              <a:t>(hummus) != 0</a:t>
            </a:r>
            <a:r>
              <a:rPr lang="en-US" sz="1400" b="1" dirty="0">
                <a:latin typeface="Courier New"/>
                <a:cs typeface="Courier New" pitchFamily="49" charset="0"/>
              </a:rPr>
              <a:t>)</a:t>
            </a:r>
          </a:p>
          <a:p>
            <a:pPr marL="0">
              <a:spcBef>
                <a:spcPts val="0"/>
              </a:spcBef>
              <a:buNone/>
            </a:pPr>
            <a:r>
              <a:rPr lang="en-US" sz="1400" b="1" dirty="0">
                <a:latin typeface="Courier New"/>
                <a:cs typeface="Courier New" pitchFamily="49" charset="0"/>
              </a:rPr>
              <a:t>{</a:t>
            </a:r>
          </a:p>
          <a:p>
            <a:pPr marL="0">
              <a:spcBef>
                <a:spcPts val="0"/>
              </a:spcBef>
              <a:buNone/>
            </a:pPr>
            <a:r>
              <a:rPr lang="en-US" sz="1400" b="1" dirty="0">
                <a:latin typeface="Courier New"/>
                <a:cs typeface="Courier New" pitchFamily="49" charset="0"/>
              </a:rPr>
              <a:t>  </a:t>
            </a:r>
            <a:r>
              <a:rPr lang="en-US" sz="1400" b="1" dirty="0" err="1">
                <a:latin typeface="Courier New"/>
                <a:cs typeface="Courier New" pitchFamily="49" charset="0"/>
              </a:rPr>
              <a:t>printf</a:t>
            </a:r>
            <a:r>
              <a:rPr lang="en-US" sz="1400" b="1" dirty="0">
                <a:latin typeface="Courier New"/>
                <a:cs typeface="Courier New" pitchFamily="49" charset="0"/>
              </a:rPr>
              <a:t> ("End-of-file found.\n");</a:t>
            </a:r>
          </a:p>
          <a:p>
            <a:pPr marL="0">
              <a:spcBef>
                <a:spcPts val="0"/>
              </a:spcBef>
              <a:buNone/>
            </a:pPr>
            <a:r>
              <a:rPr lang="en-US" sz="1400" b="1" dirty="0">
                <a:latin typeface="Courier New"/>
                <a:cs typeface="Courier New" pitchFamily="49" charset="0"/>
              </a:rPr>
              <a:t>}</a:t>
            </a:r>
          </a:p>
          <a:p>
            <a:pPr marL="0" indent="0">
              <a:spcBef>
                <a:spcPts val="0"/>
              </a:spcBef>
              <a:buNone/>
            </a:pPr>
            <a:r>
              <a:rPr lang="en-US" sz="1400" b="1" dirty="0">
                <a:latin typeface="Courier New" pitchFamily="49" charset="0"/>
                <a:cs typeface="Courier New" pitchFamily="49" charset="0"/>
              </a:rPr>
              <a:t>…</a:t>
            </a:r>
          </a:p>
          <a:p>
            <a:pPr marL="0" indent="0">
              <a:spcBef>
                <a:spcPts val="0"/>
              </a:spcBef>
              <a:buNone/>
            </a:pPr>
            <a:r>
              <a:rPr lang="en-US" sz="1400" b="1" dirty="0" err="1">
                <a:latin typeface="Courier New" pitchFamily="49" charset="0"/>
                <a:cs typeface="Courier New" pitchFamily="49" charset="0"/>
              </a:rPr>
              <a:t>fclose</a:t>
            </a:r>
            <a:r>
              <a:rPr lang="en-US" sz="1400" b="1" dirty="0">
                <a:latin typeface="Courier New" pitchFamily="49" charset="0"/>
                <a:cs typeface="Courier New" pitchFamily="49" charset="0"/>
              </a:rPr>
              <a:t>(hummus);</a:t>
            </a:r>
          </a:p>
          <a:p>
            <a:pPr marL="0" indent="0">
              <a:spcBef>
                <a:spcPts val="0"/>
              </a:spcBef>
              <a:buNone/>
            </a:pPr>
            <a:r>
              <a:rPr lang="en-US" sz="1400" b="1" dirty="0">
                <a:latin typeface="Courier New" pitchFamily="49" charset="0"/>
                <a:cs typeface="Courier New" pitchFamily="49" charset="0"/>
              </a:rPr>
              <a:t>…</a:t>
            </a:r>
          </a:p>
        </p:txBody>
      </p:sp>
      <p:sp>
        <p:nvSpPr>
          <p:cNvPr id="8" name="Content Placeholder 3"/>
          <p:cNvSpPr txBox="1">
            <a:spLocks/>
          </p:cNvSpPr>
          <p:nvPr/>
        </p:nvSpPr>
        <p:spPr>
          <a:xfrm>
            <a:off x="4187143" y="4695837"/>
            <a:ext cx="4572000" cy="548640"/>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r>
              <a:rPr lang="en-US" sz="1500" b="1" dirty="0">
                <a:latin typeface="Courier New" pitchFamily="49" charset="0"/>
                <a:cs typeface="Courier New" pitchFamily="49" charset="0"/>
              </a:rPr>
              <a:t>End-of-file found.</a:t>
            </a:r>
          </a:p>
        </p:txBody>
      </p:sp>
      <p:grpSp>
        <p:nvGrpSpPr>
          <p:cNvPr id="12" name="Group 11"/>
          <p:cNvGrpSpPr/>
          <p:nvPr/>
        </p:nvGrpSpPr>
        <p:grpSpPr>
          <a:xfrm>
            <a:off x="6703012" y="1029104"/>
            <a:ext cx="2056131" cy="526509"/>
            <a:chOff x="6676774" y="765850"/>
            <a:chExt cx="2056131" cy="526509"/>
          </a:xfrm>
        </p:grpSpPr>
        <p:sp>
          <p:nvSpPr>
            <p:cNvPr id="9" name="Content Placeholder 3"/>
            <p:cNvSpPr txBox="1">
              <a:spLocks/>
            </p:cNvSpPr>
            <p:nvPr/>
          </p:nvSpPr>
          <p:spPr>
            <a:xfrm>
              <a:off x="6681271" y="769376"/>
              <a:ext cx="2051634" cy="522983"/>
            </a:xfrm>
            <a:prstGeom prst="rect">
              <a:avLst/>
            </a:prstGeom>
            <a:solidFill>
              <a:schemeClr val="accent3">
                <a:lumMod val="20000"/>
                <a:lumOff val="8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Bef>
                  <a:spcPts val="0"/>
                </a:spcBef>
                <a:buNone/>
                <a:defRPr/>
              </a:pPr>
              <a:endParaRPr lang="en-US" sz="1600" b="1" dirty="0">
                <a:latin typeface="Courier New" pitchFamily="49" charset="0"/>
                <a:cs typeface="Courier New" pitchFamily="49" charset="0"/>
              </a:endParaRPr>
            </a:p>
            <a:p>
              <a:pPr marL="0" indent="0">
                <a:spcBef>
                  <a:spcPts val="0"/>
                </a:spcBef>
                <a:buNone/>
                <a:defRPr/>
              </a:pPr>
              <a:r>
                <a:rPr lang="en-US" sz="1600" b="1" dirty="0">
                  <a:latin typeface="Courier New" pitchFamily="49" charset="0"/>
                  <a:cs typeface="Courier New" pitchFamily="49" charset="0"/>
                </a:rPr>
                <a:t>10</a:t>
              </a:r>
            </a:p>
          </p:txBody>
        </p:sp>
        <p:sp>
          <p:nvSpPr>
            <p:cNvPr id="10" name="Content Placeholder 3"/>
            <p:cNvSpPr txBox="1">
              <a:spLocks/>
            </p:cNvSpPr>
            <p:nvPr/>
          </p:nvSpPr>
          <p:spPr>
            <a:xfrm>
              <a:off x="6676774" y="765850"/>
              <a:ext cx="2051634" cy="280573"/>
            </a:xfrm>
            <a:prstGeom prst="rect">
              <a:avLst/>
            </a:prstGeom>
            <a:solidFill>
              <a:schemeClr val="accent3">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Bef>
                  <a:spcPts val="0"/>
                </a:spcBef>
                <a:buNone/>
                <a:defRPr/>
              </a:pPr>
              <a:r>
                <a:rPr lang="en-US" sz="1600" b="1" dirty="0">
                  <a:latin typeface="Courier New" pitchFamily="49" charset="0"/>
                  <a:cs typeface="Courier New" pitchFamily="49" charset="0"/>
                </a:rPr>
                <a:t>snack.dat</a:t>
              </a:r>
            </a:p>
          </p:txBody>
        </p:sp>
      </p:grpSp>
      <p:sp>
        <p:nvSpPr>
          <p:cNvPr id="4" name="Date Placeholder 3"/>
          <p:cNvSpPr>
            <a:spLocks noGrp="1"/>
          </p:cNvSpPr>
          <p:nvPr>
            <p:ph type="dt" sz="half" idx="14"/>
          </p:nvPr>
        </p:nvSpPr>
        <p:spPr/>
        <p:txBody>
          <a:bodyPr/>
          <a:lstStyle/>
          <a:p>
            <a:r>
              <a:rPr lang="en-US"/>
              <a:t>08/07/20</a:t>
            </a:r>
          </a:p>
        </p:txBody>
      </p:sp>
      <p:sp>
        <p:nvSpPr>
          <p:cNvPr id="5" name="Footer Placeholder 4"/>
          <p:cNvSpPr>
            <a:spLocks noGrp="1"/>
          </p:cNvSpPr>
          <p:nvPr>
            <p:ph type="ftr" sz="quarter" idx="15"/>
          </p:nvPr>
        </p:nvSpPr>
        <p:spPr/>
        <p:txBody>
          <a:bodyPr/>
          <a:lstStyle/>
          <a:p>
            <a:r>
              <a:rPr lang="en-US"/>
              <a:t>1.05</a:t>
            </a:r>
          </a:p>
        </p:txBody>
      </p:sp>
      <p:sp>
        <p:nvSpPr>
          <p:cNvPr id="6" name="Slide Number Placeholder 5"/>
          <p:cNvSpPr>
            <a:spLocks noGrp="1"/>
          </p:cNvSpPr>
          <p:nvPr>
            <p:ph type="sldNum" sz="quarter" idx="16"/>
          </p:nvPr>
        </p:nvSpPr>
        <p:spPr/>
        <p:txBody>
          <a:bodyPr/>
          <a:lstStyle/>
          <a:p>
            <a:fld id="{BA1DA2DB-7E49-46A4-9C8F-179BE7AA3849}" type="slidenum">
              <a:rPr lang="en-US" smtClean="0"/>
              <a:t>10</a:t>
            </a:fld>
            <a:endParaRPr lang="en-US"/>
          </a:p>
        </p:txBody>
      </p:sp>
    </p:spTree>
    <p:extLst>
      <p:ext uri="{BB962C8B-B14F-4D97-AF65-F5344CB8AC3E}">
        <p14:creationId xmlns:p14="http://schemas.microsoft.com/office/powerpoint/2010/main" val="3853845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578015"/>
            <a:ext cx="3657600" cy="3718944"/>
          </a:xfrm>
        </p:spPr>
        <p:txBody>
          <a:bodyPr>
            <a:noAutofit/>
          </a:bodyPr>
          <a:lstStyle/>
          <a:p>
            <a:pPr marL="222250" indent="-222250"/>
            <a:r>
              <a:rPr lang="en-US" sz="2400" dirty="0"/>
              <a:t>End-of-file indicator </a:t>
            </a:r>
          </a:p>
          <a:p>
            <a:pPr marL="568325" lvl="2" indent="-346075"/>
            <a:r>
              <a:rPr lang="en-US" sz="2000" dirty="0"/>
              <a:t>informs the program when there is no more data to be processed.</a:t>
            </a:r>
          </a:p>
          <a:p>
            <a:pPr lvl="2"/>
            <a:endParaRPr lang="en-US" sz="2000" dirty="0"/>
          </a:p>
          <a:p>
            <a:pPr marL="222250" indent="-222250"/>
            <a:r>
              <a:rPr lang="en-US" sz="2400" dirty="0"/>
              <a:t>Test 1: </a:t>
            </a:r>
            <a:r>
              <a:rPr lang="en-US" sz="2400" b="1" dirty="0" err="1">
                <a:solidFill>
                  <a:srgbClr val="C00000"/>
                </a:solidFill>
                <a:latin typeface="Courier New" pitchFamily="49" charset="0"/>
                <a:cs typeface="Courier New" pitchFamily="49" charset="0"/>
              </a:rPr>
              <a:t>feof</a:t>
            </a:r>
            <a:r>
              <a:rPr lang="en-US" sz="2400" b="1" dirty="0">
                <a:solidFill>
                  <a:srgbClr val="C00000"/>
                </a:solidFill>
                <a:latin typeface="Courier New" pitchFamily="49" charset="0"/>
                <a:cs typeface="Courier New" pitchFamily="49" charset="0"/>
              </a:rPr>
              <a:t>()</a:t>
            </a:r>
            <a:r>
              <a:rPr lang="en-US" sz="2400" b="1" dirty="0"/>
              <a:t> </a:t>
            </a:r>
          </a:p>
          <a:p>
            <a:pPr marL="568325" lvl="2" indent="-346075"/>
            <a:r>
              <a:rPr lang="en-US" sz="2000" dirty="0"/>
              <a:t>returns </a:t>
            </a:r>
            <a:r>
              <a:rPr lang="en-US" sz="2000" dirty="0">
                <a:solidFill>
                  <a:srgbClr val="C00000"/>
                </a:solidFill>
              </a:rPr>
              <a:t>true (!= 0) </a:t>
            </a:r>
            <a:r>
              <a:rPr lang="en-US" sz="2000" dirty="0"/>
              <a:t>at end</a:t>
            </a:r>
          </a:p>
          <a:p>
            <a:pPr marL="568325" lvl="2" indent="-346075"/>
            <a:r>
              <a:rPr lang="en-US" sz="2000" dirty="0"/>
              <a:t>returns</a:t>
            </a:r>
            <a:r>
              <a:rPr lang="en-US" sz="2000" dirty="0">
                <a:solidFill>
                  <a:srgbClr val="C00000"/>
                </a:solidFill>
              </a:rPr>
              <a:t> false (== 0) </a:t>
            </a:r>
            <a:r>
              <a:rPr lang="en-US" sz="2000" dirty="0"/>
              <a:t>otherwise 		</a:t>
            </a:r>
          </a:p>
        </p:txBody>
      </p:sp>
      <p:sp>
        <p:nvSpPr>
          <p:cNvPr id="2" name="Title 1"/>
          <p:cNvSpPr>
            <a:spLocks noGrp="1"/>
          </p:cNvSpPr>
          <p:nvPr>
            <p:ph type="title"/>
          </p:nvPr>
        </p:nvSpPr>
        <p:spPr>
          <a:xfrm>
            <a:off x="439046" y="877467"/>
            <a:ext cx="8296392" cy="647863"/>
          </a:xfrm>
        </p:spPr>
        <p:txBody>
          <a:bodyPr anchor="ctr"/>
          <a:lstStyle/>
          <a:p>
            <a:r>
              <a:rPr lang="en-US" sz="3200" dirty="0"/>
              <a:t>End of File</a:t>
            </a:r>
            <a:endParaRPr lang="en-US" sz="3200" b="1" dirty="0">
              <a:latin typeface="Courier New" panose="02070309020205020404" pitchFamily="49" charset="0"/>
              <a:cs typeface="Courier New" panose="02070309020205020404" pitchFamily="49" charset="0"/>
            </a:endParaRPr>
          </a:p>
        </p:txBody>
      </p:sp>
      <p:sp>
        <p:nvSpPr>
          <p:cNvPr id="7" name="Content Placeholder 3"/>
          <p:cNvSpPr txBox="1">
            <a:spLocks/>
          </p:cNvSpPr>
          <p:nvPr/>
        </p:nvSpPr>
        <p:spPr>
          <a:xfrm>
            <a:off x="4187143" y="1027843"/>
            <a:ext cx="4572000" cy="3699540"/>
          </a:xfrm>
          <a:prstGeom prst="rect">
            <a:avLst/>
          </a:prstGeom>
          <a:solidFill>
            <a:schemeClr val="accent1">
              <a:lumMod val="20000"/>
              <a:lumOff val="80000"/>
            </a:schemeClr>
          </a:solidFill>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pPr>
            <a:r>
              <a:rPr lang="en-US" sz="1400" b="1" dirty="0">
                <a:solidFill>
                  <a:srgbClr val="7030A0"/>
                </a:solidFill>
                <a:latin typeface="Courier New" pitchFamily="49" charset="0"/>
                <a:cs typeface="Courier New" pitchFamily="49" charset="0"/>
              </a:rPr>
              <a:t>#include &lt;</a:t>
            </a:r>
            <a:r>
              <a:rPr lang="en-US" sz="1400" b="1" dirty="0" err="1">
                <a:solidFill>
                  <a:srgbClr val="7030A0"/>
                </a:solidFill>
                <a:latin typeface="Courier New" pitchFamily="49" charset="0"/>
                <a:cs typeface="Courier New" pitchFamily="49" charset="0"/>
              </a:rPr>
              <a:t>stdio.h</a:t>
            </a:r>
            <a:r>
              <a:rPr lang="en-US" sz="1400" b="1" dirty="0">
                <a:solidFill>
                  <a:srgbClr val="7030A0"/>
                </a:solidFill>
                <a:latin typeface="Courier New" pitchFamily="49" charset="0"/>
                <a:cs typeface="Courier New" pitchFamily="49" charset="0"/>
              </a:rPr>
              <a:t>&gt;</a:t>
            </a:r>
          </a:p>
          <a:p>
            <a:pPr marL="0" indent="0">
              <a:spcBef>
                <a:spcPts val="0"/>
              </a:spcBef>
              <a:buNone/>
            </a:pPr>
            <a:r>
              <a:rPr lang="en-US" sz="1400" b="1" dirty="0">
                <a:solidFill>
                  <a:srgbClr val="7030A0"/>
                </a:solidFill>
                <a:latin typeface="Courier New" pitchFamily="49" charset="0"/>
                <a:cs typeface="Courier New" pitchFamily="49" charset="0"/>
              </a:rPr>
              <a:t>…</a:t>
            </a:r>
          </a:p>
          <a:p>
            <a:pPr marL="0">
              <a:spcBef>
                <a:spcPts val="0"/>
              </a:spcBef>
              <a:buNone/>
            </a:pPr>
            <a:r>
              <a:rPr lang="en-US" sz="1400" b="1" dirty="0">
                <a:solidFill>
                  <a:srgbClr val="7030A0"/>
                </a:solidFill>
                <a:latin typeface="Courier New"/>
                <a:cs typeface="Courier New" pitchFamily="49" charset="0"/>
              </a:rPr>
              <a:t>FILE *hummus;</a:t>
            </a:r>
          </a:p>
          <a:p>
            <a:pPr marL="0">
              <a:spcBef>
                <a:spcPts val="0"/>
              </a:spcBef>
              <a:buNone/>
            </a:pPr>
            <a:r>
              <a:rPr lang="en-US" sz="1400" b="1" dirty="0" err="1">
                <a:solidFill>
                  <a:srgbClr val="7030A0"/>
                </a:solidFill>
                <a:latin typeface="Courier New"/>
                <a:cs typeface="Courier New" pitchFamily="49" charset="0"/>
              </a:rPr>
              <a:t>int</a:t>
            </a:r>
            <a:r>
              <a:rPr lang="en-US" sz="1400" b="1" dirty="0">
                <a:solidFill>
                  <a:srgbClr val="7030A0"/>
                </a:solidFill>
                <a:latin typeface="Courier New"/>
                <a:cs typeface="Courier New" pitchFamily="49" charset="0"/>
              </a:rPr>
              <a:t> veg, chips;</a:t>
            </a:r>
          </a:p>
          <a:p>
            <a:pPr marL="0">
              <a:spcBef>
                <a:spcPts val="0"/>
              </a:spcBef>
              <a:buNone/>
            </a:pPr>
            <a:endParaRPr lang="en-US" sz="1400" b="1" dirty="0">
              <a:solidFill>
                <a:srgbClr val="7030A0"/>
              </a:solidFill>
              <a:latin typeface="Courier New"/>
              <a:cs typeface="Courier New" pitchFamily="49" charset="0"/>
            </a:endParaRPr>
          </a:p>
          <a:p>
            <a:pPr marL="0">
              <a:spcBef>
                <a:spcPts val="0"/>
              </a:spcBef>
              <a:buNone/>
            </a:pPr>
            <a:r>
              <a:rPr lang="en-US" sz="1400" b="1" dirty="0">
                <a:solidFill>
                  <a:srgbClr val="7030A0"/>
                </a:solidFill>
                <a:latin typeface="Courier New"/>
                <a:cs typeface="Courier New" pitchFamily="49" charset="0"/>
              </a:rPr>
              <a:t>hummus = </a:t>
            </a:r>
            <a:r>
              <a:rPr lang="en-US" sz="1400" b="1" dirty="0" err="1">
                <a:solidFill>
                  <a:srgbClr val="7030A0"/>
                </a:solidFill>
                <a:latin typeface="Courier New"/>
                <a:cs typeface="Courier New" pitchFamily="49" charset="0"/>
              </a:rPr>
              <a:t>fopen</a:t>
            </a:r>
            <a:r>
              <a:rPr lang="en-US" sz="1400" b="1" dirty="0">
                <a:solidFill>
                  <a:srgbClr val="7030A0"/>
                </a:solidFill>
                <a:latin typeface="Courier New"/>
                <a:cs typeface="Courier New" pitchFamily="49" charset="0"/>
              </a:rPr>
              <a:t>("snack.</a:t>
            </a:r>
            <a:r>
              <a:rPr lang="en-US" sz="1400" b="1" dirty="0" err="1">
                <a:solidFill>
                  <a:srgbClr val="7030A0"/>
                </a:solidFill>
                <a:latin typeface="Courier New"/>
                <a:cs typeface="Courier New" pitchFamily="49" charset="0"/>
              </a:rPr>
              <a:t>dat</a:t>
            </a:r>
            <a:r>
              <a:rPr lang="en-US" sz="1400" b="1" dirty="0">
                <a:solidFill>
                  <a:srgbClr val="7030A0"/>
                </a:solidFill>
                <a:latin typeface="Courier New"/>
                <a:cs typeface="Courier New" pitchFamily="49" charset="0"/>
              </a:rPr>
              <a:t>","r");</a:t>
            </a:r>
          </a:p>
          <a:p>
            <a:pPr marL="0">
              <a:spcBef>
                <a:spcPts val="0"/>
              </a:spcBef>
              <a:buNone/>
            </a:pPr>
            <a:r>
              <a:rPr lang="en-US" sz="1400" b="1" dirty="0">
                <a:solidFill>
                  <a:schemeClr val="accent6">
                    <a:lumMod val="75000"/>
                  </a:schemeClr>
                </a:solidFill>
                <a:latin typeface="Courier New"/>
                <a:cs typeface="Courier New" pitchFamily="49" charset="0"/>
              </a:rPr>
              <a:t>chips = </a:t>
            </a:r>
            <a:r>
              <a:rPr lang="en-US" sz="1400" b="1" dirty="0" err="1">
                <a:solidFill>
                  <a:schemeClr val="accent6">
                    <a:lumMod val="75000"/>
                  </a:schemeClr>
                </a:solidFill>
                <a:latin typeface="Courier New"/>
                <a:cs typeface="Courier New" pitchFamily="49" charset="0"/>
              </a:rPr>
              <a:t>fscanf</a:t>
            </a:r>
            <a:r>
              <a:rPr lang="en-US" sz="1400" b="1" dirty="0">
                <a:solidFill>
                  <a:schemeClr val="accent6">
                    <a:lumMod val="75000"/>
                  </a:schemeClr>
                </a:solidFill>
                <a:latin typeface="Courier New"/>
                <a:cs typeface="Courier New" pitchFamily="49" charset="0"/>
              </a:rPr>
              <a:t>(hummus, "%i", &amp;veg);</a:t>
            </a:r>
          </a:p>
          <a:p>
            <a:pPr marL="0">
              <a:spcBef>
                <a:spcPts val="0"/>
              </a:spcBef>
              <a:buNone/>
            </a:pPr>
            <a:r>
              <a:rPr lang="en-US" sz="1400" b="1" dirty="0">
                <a:solidFill>
                  <a:schemeClr val="accent6">
                    <a:lumMod val="75000"/>
                  </a:schemeClr>
                </a:solidFill>
                <a:latin typeface="Courier New"/>
                <a:cs typeface="Courier New" pitchFamily="49" charset="0"/>
              </a:rPr>
              <a:t>…</a:t>
            </a:r>
          </a:p>
          <a:p>
            <a:pPr marL="0">
              <a:spcBef>
                <a:spcPts val="0"/>
              </a:spcBef>
              <a:buNone/>
            </a:pPr>
            <a:r>
              <a:rPr lang="en-US" sz="1400" b="1" dirty="0">
                <a:solidFill>
                  <a:schemeClr val="accent6">
                    <a:lumMod val="75000"/>
                  </a:schemeClr>
                </a:solidFill>
                <a:latin typeface="Courier New"/>
                <a:cs typeface="Courier New" pitchFamily="49" charset="0"/>
              </a:rPr>
              <a:t>chips = </a:t>
            </a:r>
            <a:r>
              <a:rPr lang="en-US" sz="1400" b="1" dirty="0" err="1">
                <a:solidFill>
                  <a:schemeClr val="accent6">
                    <a:lumMod val="75000"/>
                  </a:schemeClr>
                </a:solidFill>
                <a:latin typeface="Courier New"/>
                <a:cs typeface="Courier New" pitchFamily="49" charset="0"/>
              </a:rPr>
              <a:t>fscanf</a:t>
            </a:r>
            <a:r>
              <a:rPr lang="en-US" sz="1400" b="1" dirty="0">
                <a:solidFill>
                  <a:schemeClr val="accent6">
                    <a:lumMod val="75000"/>
                  </a:schemeClr>
                </a:solidFill>
                <a:latin typeface="Courier New"/>
                <a:cs typeface="Courier New" pitchFamily="49" charset="0"/>
              </a:rPr>
              <a:t>(hummus, "%i", &amp;veg);</a:t>
            </a:r>
          </a:p>
          <a:p>
            <a:pPr marL="0">
              <a:spcBef>
                <a:spcPts val="0"/>
              </a:spcBef>
              <a:buNone/>
            </a:pPr>
            <a:endParaRPr lang="en-US" sz="1400" b="1" dirty="0">
              <a:latin typeface="Courier New"/>
              <a:cs typeface="Courier New" pitchFamily="49" charset="0"/>
            </a:endParaRPr>
          </a:p>
          <a:p>
            <a:pPr marL="0">
              <a:spcBef>
                <a:spcPts val="0"/>
              </a:spcBef>
              <a:buNone/>
            </a:pPr>
            <a:r>
              <a:rPr lang="en-US" sz="1400" b="1" dirty="0">
                <a:solidFill>
                  <a:schemeClr val="tx2"/>
                </a:solidFill>
                <a:latin typeface="Courier New"/>
                <a:cs typeface="Courier New" pitchFamily="49" charset="0"/>
              </a:rPr>
              <a:t>if (</a:t>
            </a:r>
            <a:r>
              <a:rPr lang="en-US" sz="1400" b="1" dirty="0" err="1">
                <a:solidFill>
                  <a:schemeClr val="tx2"/>
                </a:solidFill>
                <a:latin typeface="Courier New"/>
                <a:cs typeface="Courier New" pitchFamily="49" charset="0"/>
              </a:rPr>
              <a:t>feof</a:t>
            </a:r>
            <a:r>
              <a:rPr lang="en-US" sz="1400" b="1" dirty="0">
                <a:solidFill>
                  <a:schemeClr val="tx2"/>
                </a:solidFill>
                <a:latin typeface="Courier New"/>
                <a:cs typeface="Courier New" pitchFamily="49" charset="0"/>
              </a:rPr>
              <a:t>(hummus) != 0)</a:t>
            </a:r>
          </a:p>
          <a:p>
            <a:pPr marL="0">
              <a:spcBef>
                <a:spcPts val="0"/>
              </a:spcBef>
              <a:buNone/>
            </a:pPr>
            <a:r>
              <a:rPr lang="en-US" sz="1400" b="1" dirty="0">
                <a:solidFill>
                  <a:schemeClr val="tx2"/>
                </a:solidFill>
                <a:latin typeface="Courier New"/>
                <a:cs typeface="Courier New" pitchFamily="49" charset="0"/>
              </a:rPr>
              <a:t>{</a:t>
            </a:r>
          </a:p>
          <a:p>
            <a:pPr marL="0">
              <a:spcBef>
                <a:spcPts val="0"/>
              </a:spcBef>
              <a:buNone/>
            </a:pPr>
            <a:r>
              <a:rPr lang="en-US" sz="1400" b="1" dirty="0">
                <a:solidFill>
                  <a:schemeClr val="tx2"/>
                </a:solidFill>
                <a:latin typeface="Courier New"/>
                <a:cs typeface="Courier New" pitchFamily="49" charset="0"/>
              </a:rPr>
              <a:t>  </a:t>
            </a:r>
            <a:r>
              <a:rPr lang="en-US" sz="1400" b="1" dirty="0" err="1">
                <a:solidFill>
                  <a:schemeClr val="tx2"/>
                </a:solidFill>
                <a:latin typeface="Courier New"/>
                <a:cs typeface="Courier New" pitchFamily="49" charset="0"/>
              </a:rPr>
              <a:t>printf</a:t>
            </a:r>
            <a:r>
              <a:rPr lang="en-US" sz="1400" b="1" dirty="0">
                <a:solidFill>
                  <a:schemeClr val="tx2"/>
                </a:solidFill>
                <a:latin typeface="Courier New"/>
                <a:cs typeface="Courier New" pitchFamily="49" charset="0"/>
              </a:rPr>
              <a:t> ("End-of-file found.\n");</a:t>
            </a:r>
          </a:p>
          <a:p>
            <a:pPr marL="0">
              <a:spcBef>
                <a:spcPts val="0"/>
              </a:spcBef>
              <a:buNone/>
            </a:pPr>
            <a:r>
              <a:rPr lang="en-US" sz="1400" b="1" dirty="0">
                <a:solidFill>
                  <a:schemeClr val="tx2"/>
                </a:solidFill>
                <a:latin typeface="Courier New"/>
                <a:cs typeface="Courier New" pitchFamily="49" charset="0"/>
              </a:rPr>
              <a:t>}</a:t>
            </a:r>
          </a:p>
          <a:p>
            <a:pPr marL="0" indent="0">
              <a:spcBef>
                <a:spcPts val="0"/>
              </a:spcBef>
              <a:buNone/>
            </a:pPr>
            <a:r>
              <a:rPr lang="en-US" sz="1400" b="1" dirty="0">
                <a:solidFill>
                  <a:schemeClr val="tx2"/>
                </a:solidFill>
                <a:latin typeface="Courier New" pitchFamily="49" charset="0"/>
                <a:cs typeface="Courier New" pitchFamily="49" charset="0"/>
              </a:rPr>
              <a:t>…</a:t>
            </a:r>
          </a:p>
          <a:p>
            <a:pPr marL="0" indent="0">
              <a:spcBef>
                <a:spcPts val="0"/>
              </a:spcBef>
              <a:buNone/>
            </a:pPr>
            <a:r>
              <a:rPr lang="en-US" sz="1400" b="1" dirty="0" err="1">
                <a:solidFill>
                  <a:schemeClr val="tx2"/>
                </a:solidFill>
                <a:latin typeface="Courier New" pitchFamily="49" charset="0"/>
                <a:cs typeface="Courier New" pitchFamily="49" charset="0"/>
              </a:rPr>
              <a:t>fclose</a:t>
            </a:r>
            <a:r>
              <a:rPr lang="en-US" sz="1400" b="1" dirty="0">
                <a:solidFill>
                  <a:schemeClr val="tx2"/>
                </a:solidFill>
                <a:latin typeface="Courier New" pitchFamily="49" charset="0"/>
                <a:cs typeface="Courier New" pitchFamily="49" charset="0"/>
              </a:rPr>
              <a:t>(hummus);</a:t>
            </a:r>
          </a:p>
          <a:p>
            <a:pPr marL="0" indent="0">
              <a:spcBef>
                <a:spcPts val="0"/>
              </a:spcBef>
              <a:buNone/>
            </a:pPr>
            <a:r>
              <a:rPr lang="en-US" sz="1400" b="1" dirty="0">
                <a:latin typeface="Courier New" pitchFamily="49" charset="0"/>
                <a:cs typeface="Courier New" pitchFamily="49" charset="0"/>
              </a:rPr>
              <a:t>…</a:t>
            </a:r>
          </a:p>
        </p:txBody>
      </p:sp>
      <p:sp>
        <p:nvSpPr>
          <p:cNvPr id="8" name="Content Placeholder 3"/>
          <p:cNvSpPr txBox="1">
            <a:spLocks/>
          </p:cNvSpPr>
          <p:nvPr/>
        </p:nvSpPr>
        <p:spPr>
          <a:xfrm>
            <a:off x="4187143" y="4695837"/>
            <a:ext cx="4572000" cy="548640"/>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r>
              <a:rPr lang="en-US" sz="1500" b="1" dirty="0">
                <a:latin typeface="Courier New" pitchFamily="49" charset="0"/>
                <a:cs typeface="Courier New" pitchFamily="49" charset="0"/>
              </a:rPr>
              <a:t>End-of-file found.</a:t>
            </a:r>
          </a:p>
        </p:txBody>
      </p:sp>
      <p:grpSp>
        <p:nvGrpSpPr>
          <p:cNvPr id="12" name="Group 11"/>
          <p:cNvGrpSpPr/>
          <p:nvPr/>
        </p:nvGrpSpPr>
        <p:grpSpPr>
          <a:xfrm>
            <a:off x="6703012" y="1029104"/>
            <a:ext cx="2056131" cy="526509"/>
            <a:chOff x="6676774" y="765850"/>
            <a:chExt cx="2056131" cy="526509"/>
          </a:xfrm>
        </p:grpSpPr>
        <p:sp>
          <p:nvSpPr>
            <p:cNvPr id="9" name="Content Placeholder 3"/>
            <p:cNvSpPr txBox="1">
              <a:spLocks/>
            </p:cNvSpPr>
            <p:nvPr/>
          </p:nvSpPr>
          <p:spPr>
            <a:xfrm>
              <a:off x="6681271" y="769376"/>
              <a:ext cx="2051634" cy="522983"/>
            </a:xfrm>
            <a:prstGeom prst="rect">
              <a:avLst/>
            </a:prstGeom>
            <a:solidFill>
              <a:schemeClr val="accent3">
                <a:lumMod val="20000"/>
                <a:lumOff val="8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Bef>
                  <a:spcPts val="0"/>
                </a:spcBef>
                <a:buNone/>
                <a:defRPr/>
              </a:pPr>
              <a:endParaRPr lang="en-US" sz="1600" b="1" dirty="0">
                <a:latin typeface="Courier New" pitchFamily="49" charset="0"/>
                <a:cs typeface="Courier New" pitchFamily="49" charset="0"/>
              </a:endParaRPr>
            </a:p>
            <a:p>
              <a:pPr marL="0" indent="0">
                <a:spcBef>
                  <a:spcPts val="0"/>
                </a:spcBef>
                <a:buNone/>
                <a:defRPr/>
              </a:pPr>
              <a:r>
                <a:rPr lang="en-US" sz="1600" b="1" dirty="0">
                  <a:latin typeface="Courier New" pitchFamily="49" charset="0"/>
                  <a:cs typeface="Courier New" pitchFamily="49" charset="0"/>
                </a:rPr>
                <a:t>10</a:t>
              </a:r>
            </a:p>
          </p:txBody>
        </p:sp>
        <p:sp>
          <p:nvSpPr>
            <p:cNvPr id="10" name="Content Placeholder 3"/>
            <p:cNvSpPr txBox="1">
              <a:spLocks/>
            </p:cNvSpPr>
            <p:nvPr/>
          </p:nvSpPr>
          <p:spPr>
            <a:xfrm>
              <a:off x="6676774" y="765850"/>
              <a:ext cx="2051634" cy="280573"/>
            </a:xfrm>
            <a:prstGeom prst="rect">
              <a:avLst/>
            </a:prstGeom>
            <a:solidFill>
              <a:schemeClr val="accent3">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Bef>
                  <a:spcPts val="0"/>
                </a:spcBef>
                <a:buNone/>
                <a:defRPr/>
              </a:pPr>
              <a:r>
                <a:rPr lang="en-US" sz="1600" b="1" dirty="0">
                  <a:latin typeface="Courier New" pitchFamily="49" charset="0"/>
                  <a:cs typeface="Courier New" pitchFamily="49" charset="0"/>
                </a:rPr>
                <a:t>snack.dat</a:t>
              </a:r>
            </a:p>
          </p:txBody>
        </p:sp>
      </p:grpSp>
      <p:sp>
        <p:nvSpPr>
          <p:cNvPr id="4" name="Date Placeholder 3"/>
          <p:cNvSpPr>
            <a:spLocks noGrp="1"/>
          </p:cNvSpPr>
          <p:nvPr>
            <p:ph type="dt" sz="half" idx="14"/>
          </p:nvPr>
        </p:nvSpPr>
        <p:spPr/>
        <p:txBody>
          <a:bodyPr/>
          <a:lstStyle/>
          <a:p>
            <a:r>
              <a:rPr lang="en-US"/>
              <a:t>08/07/20</a:t>
            </a:r>
          </a:p>
        </p:txBody>
      </p:sp>
      <p:sp>
        <p:nvSpPr>
          <p:cNvPr id="5" name="Footer Placeholder 4"/>
          <p:cNvSpPr>
            <a:spLocks noGrp="1"/>
          </p:cNvSpPr>
          <p:nvPr>
            <p:ph type="ftr" sz="quarter" idx="15"/>
          </p:nvPr>
        </p:nvSpPr>
        <p:spPr/>
        <p:txBody>
          <a:bodyPr/>
          <a:lstStyle/>
          <a:p>
            <a:r>
              <a:rPr lang="en-US"/>
              <a:t>1.05</a:t>
            </a:r>
          </a:p>
        </p:txBody>
      </p:sp>
      <p:sp>
        <p:nvSpPr>
          <p:cNvPr id="6" name="Slide Number Placeholder 5"/>
          <p:cNvSpPr>
            <a:spLocks noGrp="1"/>
          </p:cNvSpPr>
          <p:nvPr>
            <p:ph type="sldNum" sz="quarter" idx="16"/>
          </p:nvPr>
        </p:nvSpPr>
        <p:spPr/>
        <p:txBody>
          <a:bodyPr/>
          <a:lstStyle/>
          <a:p>
            <a:fld id="{BA1DA2DB-7E49-46A4-9C8F-179BE7AA3849}" type="slidenum">
              <a:rPr lang="en-US" smtClean="0"/>
              <a:t>11</a:t>
            </a:fld>
            <a:endParaRPr lang="en-US"/>
          </a:p>
        </p:txBody>
      </p:sp>
    </p:spTree>
    <p:extLst>
      <p:ext uri="{BB962C8B-B14F-4D97-AF65-F5344CB8AC3E}">
        <p14:creationId xmlns:p14="http://schemas.microsoft.com/office/powerpoint/2010/main" val="648221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578015"/>
            <a:ext cx="3657600" cy="3718944"/>
          </a:xfrm>
        </p:spPr>
        <p:txBody>
          <a:bodyPr>
            <a:noAutofit/>
          </a:bodyPr>
          <a:lstStyle/>
          <a:p>
            <a:pPr marL="222250" indent="-222250"/>
            <a:r>
              <a:rPr lang="en-US" sz="2800" dirty="0"/>
              <a:t>Test 2:  </a:t>
            </a:r>
            <a:r>
              <a:rPr lang="en-US" sz="2800" b="1" dirty="0" err="1">
                <a:solidFill>
                  <a:srgbClr val="C00000"/>
                </a:solidFill>
                <a:latin typeface="Courier New" panose="02070309020205020404" pitchFamily="49" charset="0"/>
                <a:cs typeface="Courier New" panose="02070309020205020404" pitchFamily="49" charset="0"/>
              </a:rPr>
              <a:t>fscanf</a:t>
            </a:r>
            <a:r>
              <a:rPr lang="en-US" sz="2800" dirty="0">
                <a:solidFill>
                  <a:srgbClr val="C00000"/>
                </a:solidFill>
              </a:rPr>
              <a:t> </a:t>
            </a:r>
          </a:p>
          <a:p>
            <a:pPr marL="568325" lvl="2" indent="-346075"/>
            <a:r>
              <a:rPr lang="en-US" sz="2400" dirty="0"/>
              <a:t>function returns a value</a:t>
            </a:r>
          </a:p>
          <a:p>
            <a:pPr marL="568325" lvl="2" indent="-346075"/>
            <a:endParaRPr lang="en-US" sz="2000" dirty="0"/>
          </a:p>
          <a:p>
            <a:pPr marL="568325" lvl="2" indent="-346075"/>
            <a:r>
              <a:rPr lang="en-US" sz="2400" dirty="0"/>
              <a:t>Use the value returned by </a:t>
            </a:r>
            <a:r>
              <a:rPr lang="en-US" sz="2400" b="1" dirty="0" err="1">
                <a:solidFill>
                  <a:srgbClr val="C00000"/>
                </a:solidFill>
                <a:latin typeface="Courier New" panose="02070309020205020404" pitchFamily="49" charset="0"/>
                <a:cs typeface="Courier New" panose="02070309020205020404" pitchFamily="49" charset="0"/>
              </a:rPr>
              <a:t>fscanf</a:t>
            </a:r>
            <a:r>
              <a:rPr lang="en-US" sz="2400" dirty="0">
                <a:solidFill>
                  <a:srgbClr val="C00000"/>
                </a:solidFill>
              </a:rPr>
              <a:t> </a:t>
            </a:r>
            <a:r>
              <a:rPr lang="en-US" sz="2400" dirty="0"/>
              <a:t>to check for end of file</a:t>
            </a:r>
          </a:p>
          <a:p>
            <a:pPr marL="245333" lvl="3" indent="-346075"/>
            <a:r>
              <a:rPr lang="en-US" sz="1658" dirty="0"/>
              <a:t>		</a:t>
            </a:r>
          </a:p>
          <a:p>
            <a:pPr marL="568325" lvl="2" indent="-346075"/>
            <a:endParaRPr lang="en-US" sz="2000" dirty="0"/>
          </a:p>
        </p:txBody>
      </p:sp>
      <p:sp>
        <p:nvSpPr>
          <p:cNvPr id="2" name="Title 1"/>
          <p:cNvSpPr>
            <a:spLocks noGrp="1"/>
          </p:cNvSpPr>
          <p:nvPr>
            <p:ph type="title"/>
          </p:nvPr>
        </p:nvSpPr>
        <p:spPr>
          <a:xfrm>
            <a:off x="439046" y="877467"/>
            <a:ext cx="8296392" cy="647863"/>
          </a:xfrm>
        </p:spPr>
        <p:txBody>
          <a:bodyPr anchor="ctr"/>
          <a:lstStyle/>
          <a:p>
            <a:r>
              <a:rPr lang="en-US" sz="3200" dirty="0"/>
              <a:t>End of File</a:t>
            </a:r>
          </a:p>
        </p:txBody>
      </p:sp>
      <p:sp>
        <p:nvSpPr>
          <p:cNvPr id="4" name="Date Placeholder 3"/>
          <p:cNvSpPr>
            <a:spLocks noGrp="1"/>
          </p:cNvSpPr>
          <p:nvPr>
            <p:ph type="dt" sz="half" idx="14"/>
          </p:nvPr>
        </p:nvSpPr>
        <p:spPr/>
        <p:txBody>
          <a:bodyPr/>
          <a:lstStyle/>
          <a:p>
            <a:r>
              <a:rPr lang="en-US"/>
              <a:t>08/07/20</a:t>
            </a:r>
          </a:p>
        </p:txBody>
      </p:sp>
      <p:sp>
        <p:nvSpPr>
          <p:cNvPr id="5" name="Footer Placeholder 4"/>
          <p:cNvSpPr>
            <a:spLocks noGrp="1"/>
          </p:cNvSpPr>
          <p:nvPr>
            <p:ph type="ftr" sz="quarter" idx="15"/>
          </p:nvPr>
        </p:nvSpPr>
        <p:spPr/>
        <p:txBody>
          <a:bodyPr/>
          <a:lstStyle/>
          <a:p>
            <a:r>
              <a:rPr lang="en-US"/>
              <a:t>1.05</a:t>
            </a:r>
          </a:p>
        </p:txBody>
      </p:sp>
      <p:sp>
        <p:nvSpPr>
          <p:cNvPr id="6" name="Slide Number Placeholder 5"/>
          <p:cNvSpPr>
            <a:spLocks noGrp="1"/>
          </p:cNvSpPr>
          <p:nvPr>
            <p:ph type="sldNum" sz="quarter" idx="16"/>
          </p:nvPr>
        </p:nvSpPr>
        <p:spPr/>
        <p:txBody>
          <a:bodyPr/>
          <a:lstStyle/>
          <a:p>
            <a:fld id="{BA1DA2DB-7E49-46A4-9C8F-179BE7AA3849}" type="slidenum">
              <a:rPr lang="en-US" smtClean="0"/>
              <a:t>12</a:t>
            </a:fld>
            <a:endParaRPr lang="en-US"/>
          </a:p>
        </p:txBody>
      </p:sp>
      <p:sp>
        <p:nvSpPr>
          <p:cNvPr id="11" name="Content Placeholder 3"/>
          <p:cNvSpPr txBox="1">
            <a:spLocks/>
          </p:cNvSpPr>
          <p:nvPr/>
        </p:nvSpPr>
        <p:spPr>
          <a:xfrm>
            <a:off x="4187143" y="1027843"/>
            <a:ext cx="4572000" cy="3699540"/>
          </a:xfrm>
          <a:prstGeom prst="rect">
            <a:avLst/>
          </a:prstGeom>
          <a:solidFill>
            <a:schemeClr val="accent1">
              <a:lumMod val="20000"/>
              <a:lumOff val="80000"/>
            </a:schemeClr>
          </a:solidFill>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pPr>
            <a:r>
              <a:rPr lang="en-US" sz="1400" b="1" dirty="0">
                <a:latin typeface="Courier New" pitchFamily="49" charset="0"/>
                <a:cs typeface="Courier New" pitchFamily="49" charset="0"/>
              </a:rPr>
              <a:t>#include &lt;</a:t>
            </a:r>
            <a:r>
              <a:rPr lang="en-US" sz="1400" b="1" dirty="0" err="1">
                <a:latin typeface="Courier New" pitchFamily="49" charset="0"/>
                <a:cs typeface="Courier New" pitchFamily="49" charset="0"/>
              </a:rPr>
              <a:t>stdio.h</a:t>
            </a:r>
            <a:r>
              <a:rPr lang="en-US" sz="1400" b="1" dirty="0">
                <a:latin typeface="Courier New" pitchFamily="49" charset="0"/>
                <a:cs typeface="Courier New" pitchFamily="49" charset="0"/>
              </a:rPr>
              <a:t>&gt;</a:t>
            </a:r>
          </a:p>
          <a:p>
            <a:pPr marL="0" indent="0">
              <a:spcBef>
                <a:spcPts val="0"/>
              </a:spcBef>
              <a:buNone/>
            </a:pPr>
            <a:r>
              <a:rPr lang="en-US" sz="1400" b="1" dirty="0">
                <a:latin typeface="Courier New" pitchFamily="49" charset="0"/>
                <a:cs typeface="Courier New" pitchFamily="49" charset="0"/>
              </a:rPr>
              <a:t>…</a:t>
            </a:r>
          </a:p>
          <a:p>
            <a:pPr marL="0">
              <a:spcBef>
                <a:spcPts val="0"/>
              </a:spcBef>
              <a:buNone/>
            </a:pPr>
            <a:r>
              <a:rPr lang="en-US" sz="1400" b="1" dirty="0">
                <a:latin typeface="Courier New"/>
                <a:cs typeface="Courier New" pitchFamily="49" charset="0"/>
              </a:rPr>
              <a:t>FILE *hummus;</a:t>
            </a:r>
          </a:p>
          <a:p>
            <a:pPr marL="0">
              <a:spcBef>
                <a:spcPts val="0"/>
              </a:spcBef>
              <a:buNone/>
            </a:pPr>
            <a:r>
              <a:rPr lang="en-US" sz="1400" b="1" dirty="0" err="1">
                <a:latin typeface="Courier New"/>
                <a:cs typeface="Courier New" pitchFamily="49" charset="0"/>
              </a:rPr>
              <a:t>int</a:t>
            </a:r>
            <a:r>
              <a:rPr lang="en-US" sz="1400" b="1" dirty="0">
                <a:latin typeface="Courier New"/>
                <a:cs typeface="Courier New" pitchFamily="49" charset="0"/>
              </a:rPr>
              <a:t> veg, chips;</a:t>
            </a:r>
          </a:p>
          <a:p>
            <a:pPr marL="0">
              <a:spcBef>
                <a:spcPts val="0"/>
              </a:spcBef>
              <a:buNone/>
            </a:pPr>
            <a:endParaRPr lang="en-US" sz="1400" b="1" dirty="0">
              <a:latin typeface="Courier New"/>
              <a:cs typeface="Courier New" pitchFamily="49" charset="0"/>
            </a:endParaRPr>
          </a:p>
          <a:p>
            <a:pPr marL="0">
              <a:spcBef>
                <a:spcPts val="0"/>
              </a:spcBef>
              <a:buNone/>
            </a:pPr>
            <a:r>
              <a:rPr lang="en-US" sz="1400" b="1" dirty="0">
                <a:latin typeface="Courier New"/>
                <a:cs typeface="Courier New" pitchFamily="49" charset="0"/>
              </a:rPr>
              <a:t>hummus = </a:t>
            </a:r>
            <a:r>
              <a:rPr lang="en-US" sz="1400" b="1" dirty="0" err="1">
                <a:latin typeface="Courier New"/>
                <a:cs typeface="Courier New" pitchFamily="49" charset="0"/>
              </a:rPr>
              <a:t>fopen</a:t>
            </a:r>
            <a:r>
              <a:rPr lang="en-US" sz="1400" b="1" dirty="0">
                <a:latin typeface="Courier New"/>
                <a:cs typeface="Courier New" pitchFamily="49" charset="0"/>
              </a:rPr>
              <a:t>("snack.</a:t>
            </a:r>
            <a:r>
              <a:rPr lang="en-US" sz="1400" b="1" dirty="0" err="1">
                <a:latin typeface="Courier New"/>
                <a:cs typeface="Courier New" pitchFamily="49" charset="0"/>
              </a:rPr>
              <a:t>dat</a:t>
            </a:r>
            <a:r>
              <a:rPr lang="en-US" sz="1400" b="1" dirty="0">
                <a:latin typeface="Courier New"/>
                <a:cs typeface="Courier New" pitchFamily="49" charset="0"/>
              </a:rPr>
              <a:t>","r");</a:t>
            </a:r>
          </a:p>
          <a:p>
            <a:pPr marL="0">
              <a:spcBef>
                <a:spcPts val="0"/>
              </a:spcBef>
              <a:buNone/>
            </a:pPr>
            <a:r>
              <a:rPr lang="en-US" sz="1400" b="1" dirty="0">
                <a:latin typeface="Courier New"/>
                <a:cs typeface="Courier New" pitchFamily="49" charset="0"/>
              </a:rPr>
              <a:t>chips = </a:t>
            </a:r>
            <a:r>
              <a:rPr lang="en-US" sz="1400" b="1" dirty="0" err="1">
                <a:latin typeface="Courier New"/>
                <a:cs typeface="Courier New" pitchFamily="49" charset="0"/>
              </a:rPr>
              <a:t>fscanf</a:t>
            </a:r>
            <a:r>
              <a:rPr lang="en-US" sz="1400" b="1" dirty="0">
                <a:latin typeface="Courier New"/>
                <a:cs typeface="Courier New" pitchFamily="49" charset="0"/>
              </a:rPr>
              <a:t>(hummus, "%i", &amp;veg);</a:t>
            </a:r>
          </a:p>
          <a:p>
            <a:pPr marL="0">
              <a:spcBef>
                <a:spcPts val="0"/>
              </a:spcBef>
              <a:buNone/>
            </a:pPr>
            <a:r>
              <a:rPr lang="en-US" sz="1400" b="1" dirty="0">
                <a:latin typeface="Courier New"/>
                <a:cs typeface="Courier New" pitchFamily="49" charset="0"/>
              </a:rPr>
              <a:t>…</a:t>
            </a:r>
          </a:p>
          <a:p>
            <a:pPr marL="0">
              <a:spcBef>
                <a:spcPts val="0"/>
              </a:spcBef>
              <a:buNone/>
            </a:pPr>
            <a:r>
              <a:rPr lang="en-US" sz="1400" b="1" dirty="0">
                <a:latin typeface="Courier New"/>
                <a:cs typeface="Courier New" pitchFamily="49" charset="0"/>
              </a:rPr>
              <a:t>chips = </a:t>
            </a:r>
            <a:r>
              <a:rPr lang="en-US" sz="1400" b="1" dirty="0" err="1">
                <a:latin typeface="Courier New"/>
                <a:cs typeface="Courier New" pitchFamily="49" charset="0"/>
              </a:rPr>
              <a:t>fscanf</a:t>
            </a:r>
            <a:r>
              <a:rPr lang="en-US" sz="1400" b="1" dirty="0">
                <a:latin typeface="Courier New"/>
                <a:cs typeface="Courier New" pitchFamily="49" charset="0"/>
              </a:rPr>
              <a:t>(hummus, "%i", &amp;veg);</a:t>
            </a:r>
          </a:p>
          <a:p>
            <a:pPr marL="0">
              <a:spcBef>
                <a:spcPts val="0"/>
              </a:spcBef>
              <a:buNone/>
            </a:pPr>
            <a:endParaRPr lang="en-US" sz="1400" b="1" dirty="0">
              <a:latin typeface="Courier New"/>
              <a:cs typeface="Courier New" pitchFamily="49" charset="0"/>
            </a:endParaRPr>
          </a:p>
          <a:p>
            <a:pPr marL="0">
              <a:spcBef>
                <a:spcPts val="0"/>
              </a:spcBef>
              <a:buNone/>
            </a:pPr>
            <a:r>
              <a:rPr lang="en-US" sz="1400" b="1" dirty="0">
                <a:latin typeface="Courier New"/>
                <a:cs typeface="Courier New" pitchFamily="49" charset="0"/>
              </a:rPr>
              <a:t>if (</a:t>
            </a:r>
            <a:r>
              <a:rPr lang="en-US" sz="1400" b="1" dirty="0">
                <a:solidFill>
                  <a:srgbClr val="C00000"/>
                </a:solidFill>
                <a:latin typeface="Courier New"/>
                <a:cs typeface="Courier New" pitchFamily="49" charset="0"/>
              </a:rPr>
              <a:t>chips == EOF</a:t>
            </a:r>
            <a:r>
              <a:rPr lang="en-US" sz="1400" b="1" dirty="0">
                <a:latin typeface="Courier New"/>
                <a:cs typeface="Courier New" pitchFamily="49" charset="0"/>
              </a:rPr>
              <a:t>)</a:t>
            </a:r>
          </a:p>
          <a:p>
            <a:pPr marL="0">
              <a:spcBef>
                <a:spcPts val="0"/>
              </a:spcBef>
              <a:buNone/>
            </a:pPr>
            <a:r>
              <a:rPr lang="en-US" sz="1400" b="1" dirty="0">
                <a:latin typeface="Courier New"/>
                <a:cs typeface="Courier New" pitchFamily="49" charset="0"/>
              </a:rPr>
              <a:t>{</a:t>
            </a:r>
          </a:p>
          <a:p>
            <a:pPr marL="0">
              <a:spcBef>
                <a:spcPts val="0"/>
              </a:spcBef>
              <a:buNone/>
            </a:pPr>
            <a:r>
              <a:rPr lang="en-US" sz="1400" b="1" dirty="0">
                <a:latin typeface="Courier New"/>
                <a:cs typeface="Courier New" pitchFamily="49" charset="0"/>
              </a:rPr>
              <a:t>  </a:t>
            </a:r>
            <a:r>
              <a:rPr lang="en-US" sz="1400" b="1" dirty="0" err="1">
                <a:latin typeface="Courier New"/>
                <a:cs typeface="Courier New" pitchFamily="49" charset="0"/>
              </a:rPr>
              <a:t>printf</a:t>
            </a:r>
            <a:r>
              <a:rPr lang="en-US" sz="1400" b="1" dirty="0">
                <a:latin typeface="Courier New"/>
                <a:cs typeface="Courier New" pitchFamily="49" charset="0"/>
              </a:rPr>
              <a:t> ("End-of-file found.\n");</a:t>
            </a:r>
          </a:p>
          <a:p>
            <a:pPr marL="0">
              <a:spcBef>
                <a:spcPts val="0"/>
              </a:spcBef>
              <a:buNone/>
            </a:pPr>
            <a:r>
              <a:rPr lang="en-US" sz="1400" b="1" dirty="0">
                <a:latin typeface="Courier New"/>
                <a:cs typeface="Courier New" pitchFamily="49" charset="0"/>
              </a:rPr>
              <a:t>}</a:t>
            </a:r>
          </a:p>
          <a:p>
            <a:pPr marL="0" indent="0">
              <a:spcBef>
                <a:spcPts val="0"/>
              </a:spcBef>
              <a:buNone/>
            </a:pPr>
            <a:r>
              <a:rPr lang="en-US" sz="1400" b="1" dirty="0">
                <a:latin typeface="Courier New" pitchFamily="49" charset="0"/>
                <a:cs typeface="Courier New" pitchFamily="49" charset="0"/>
              </a:rPr>
              <a:t>…</a:t>
            </a:r>
          </a:p>
          <a:p>
            <a:pPr marL="0" indent="0">
              <a:spcBef>
                <a:spcPts val="0"/>
              </a:spcBef>
              <a:buNone/>
            </a:pPr>
            <a:r>
              <a:rPr lang="en-US" sz="1400" b="1" dirty="0" err="1">
                <a:latin typeface="Courier New" pitchFamily="49" charset="0"/>
                <a:cs typeface="Courier New" pitchFamily="49" charset="0"/>
              </a:rPr>
              <a:t>fclose</a:t>
            </a:r>
            <a:r>
              <a:rPr lang="en-US" sz="1400" b="1" dirty="0">
                <a:latin typeface="Courier New" pitchFamily="49" charset="0"/>
                <a:cs typeface="Courier New" pitchFamily="49" charset="0"/>
              </a:rPr>
              <a:t>(hummus);</a:t>
            </a:r>
          </a:p>
          <a:p>
            <a:pPr marL="0" indent="0">
              <a:spcBef>
                <a:spcPts val="0"/>
              </a:spcBef>
              <a:buNone/>
            </a:pPr>
            <a:r>
              <a:rPr lang="en-US" sz="1400" b="1" dirty="0">
                <a:latin typeface="Courier New" pitchFamily="49" charset="0"/>
                <a:cs typeface="Courier New" pitchFamily="49" charset="0"/>
              </a:rPr>
              <a:t>…</a:t>
            </a:r>
          </a:p>
        </p:txBody>
      </p:sp>
      <p:sp>
        <p:nvSpPr>
          <p:cNvPr id="12" name="Content Placeholder 3"/>
          <p:cNvSpPr txBox="1">
            <a:spLocks/>
          </p:cNvSpPr>
          <p:nvPr/>
        </p:nvSpPr>
        <p:spPr>
          <a:xfrm>
            <a:off x="4187143" y="4695837"/>
            <a:ext cx="4572000" cy="548640"/>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r>
              <a:rPr lang="en-US" sz="1500" b="1" dirty="0">
                <a:latin typeface="Courier New" pitchFamily="49" charset="0"/>
                <a:cs typeface="Courier New" pitchFamily="49" charset="0"/>
              </a:rPr>
              <a:t>End-of-file found.</a:t>
            </a:r>
          </a:p>
        </p:txBody>
      </p:sp>
      <p:grpSp>
        <p:nvGrpSpPr>
          <p:cNvPr id="13" name="Group 12"/>
          <p:cNvGrpSpPr/>
          <p:nvPr/>
        </p:nvGrpSpPr>
        <p:grpSpPr>
          <a:xfrm>
            <a:off x="6703012" y="1029104"/>
            <a:ext cx="2056131" cy="526509"/>
            <a:chOff x="6676774" y="765850"/>
            <a:chExt cx="2056131" cy="526509"/>
          </a:xfrm>
        </p:grpSpPr>
        <p:sp>
          <p:nvSpPr>
            <p:cNvPr id="14" name="Content Placeholder 3"/>
            <p:cNvSpPr txBox="1">
              <a:spLocks/>
            </p:cNvSpPr>
            <p:nvPr/>
          </p:nvSpPr>
          <p:spPr>
            <a:xfrm>
              <a:off x="6681271" y="769376"/>
              <a:ext cx="2051634" cy="522983"/>
            </a:xfrm>
            <a:prstGeom prst="rect">
              <a:avLst/>
            </a:prstGeom>
            <a:solidFill>
              <a:schemeClr val="accent3">
                <a:lumMod val="20000"/>
                <a:lumOff val="8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Bef>
                  <a:spcPts val="0"/>
                </a:spcBef>
                <a:buNone/>
                <a:defRPr/>
              </a:pPr>
              <a:endParaRPr lang="en-US" sz="1600" b="1" dirty="0">
                <a:latin typeface="Courier New" pitchFamily="49" charset="0"/>
                <a:cs typeface="Courier New" pitchFamily="49" charset="0"/>
              </a:endParaRPr>
            </a:p>
            <a:p>
              <a:pPr marL="0" indent="0">
                <a:spcBef>
                  <a:spcPts val="0"/>
                </a:spcBef>
                <a:buNone/>
                <a:defRPr/>
              </a:pPr>
              <a:r>
                <a:rPr lang="en-US" sz="1600" b="1" dirty="0">
                  <a:latin typeface="Courier New" pitchFamily="49" charset="0"/>
                  <a:cs typeface="Courier New" pitchFamily="49" charset="0"/>
                </a:rPr>
                <a:t>10</a:t>
              </a:r>
            </a:p>
          </p:txBody>
        </p:sp>
        <p:sp>
          <p:nvSpPr>
            <p:cNvPr id="15" name="Content Placeholder 3"/>
            <p:cNvSpPr txBox="1">
              <a:spLocks/>
            </p:cNvSpPr>
            <p:nvPr/>
          </p:nvSpPr>
          <p:spPr>
            <a:xfrm>
              <a:off x="6676774" y="765850"/>
              <a:ext cx="2051634" cy="280573"/>
            </a:xfrm>
            <a:prstGeom prst="rect">
              <a:avLst/>
            </a:prstGeom>
            <a:solidFill>
              <a:schemeClr val="accent3">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Bef>
                  <a:spcPts val="0"/>
                </a:spcBef>
                <a:buNone/>
                <a:defRPr/>
              </a:pPr>
              <a:r>
                <a:rPr lang="en-US" sz="1600" b="1" dirty="0">
                  <a:latin typeface="Courier New" pitchFamily="49" charset="0"/>
                  <a:cs typeface="Courier New" pitchFamily="49" charset="0"/>
                </a:rPr>
                <a:t>snack.dat</a:t>
              </a:r>
            </a:p>
          </p:txBody>
        </p:sp>
      </p:grpSp>
      <p:sp>
        <p:nvSpPr>
          <p:cNvPr id="16" name="Oval 15"/>
          <p:cNvSpPr/>
          <p:nvPr/>
        </p:nvSpPr>
        <p:spPr>
          <a:xfrm>
            <a:off x="3973598" y="2257496"/>
            <a:ext cx="1413214" cy="1413214"/>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940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3"/>
          <p:cNvSpPr txBox="1">
            <a:spLocks/>
          </p:cNvSpPr>
          <p:nvPr/>
        </p:nvSpPr>
        <p:spPr>
          <a:xfrm>
            <a:off x="914400" y="1527952"/>
            <a:ext cx="7315200" cy="3699540"/>
          </a:xfrm>
          <a:prstGeom prst="rect">
            <a:avLst/>
          </a:prstGeom>
          <a:solidFill>
            <a:schemeClr val="accent1">
              <a:lumMod val="20000"/>
              <a:lumOff val="80000"/>
            </a:schemeClr>
          </a:solidFill>
        </p:spPr>
        <p:txBody>
          <a:bodyPr>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ct val="0"/>
              </a:spcBef>
              <a:buNone/>
            </a:pPr>
            <a:r>
              <a:rPr lang="en-US" sz="1600" b="1" dirty="0">
                <a:latin typeface="Courier New" pitchFamily="49" charset="0"/>
                <a:cs typeface="Courier New" pitchFamily="49" charset="0"/>
              </a:rPr>
              <a:t>#include &lt;</a:t>
            </a:r>
            <a:r>
              <a:rPr lang="en-US" sz="1600" b="1" dirty="0" err="1">
                <a:latin typeface="Courier New" pitchFamily="49" charset="0"/>
                <a:cs typeface="Courier New" pitchFamily="49" charset="0"/>
              </a:rPr>
              <a:t>stdio.h</a:t>
            </a:r>
            <a:r>
              <a:rPr lang="en-US" sz="1600" b="1" dirty="0">
                <a:latin typeface="Courier New" pitchFamily="49" charset="0"/>
                <a:cs typeface="Courier New" pitchFamily="49" charset="0"/>
              </a:rPr>
              <a:t>&gt;</a:t>
            </a:r>
          </a:p>
          <a:p>
            <a:pPr>
              <a:spcBef>
                <a:spcPct val="0"/>
              </a:spcBef>
              <a:buNone/>
            </a:pP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main()</a:t>
            </a:r>
          </a:p>
          <a:p>
            <a:pPr>
              <a:spcBef>
                <a:spcPct val="0"/>
              </a:spcBef>
              <a:buNone/>
            </a:pPr>
            <a:r>
              <a:rPr lang="en-US" sz="1600" b="1" dirty="0">
                <a:latin typeface="Courier New" pitchFamily="49" charset="0"/>
                <a:cs typeface="Courier New" pitchFamily="49" charset="0"/>
              </a:rPr>
              <a:t>{</a:t>
            </a:r>
          </a:p>
          <a:p>
            <a:pPr>
              <a:spcBef>
                <a:spcPct val="0"/>
              </a:spcBef>
              <a:buNone/>
            </a:pPr>
            <a:r>
              <a:rPr lang="en-US" sz="1600" b="1" dirty="0">
                <a:latin typeface="Courier New" pitchFamily="49" charset="0"/>
                <a:cs typeface="Courier New" pitchFamily="49" charset="0"/>
              </a:rPr>
              <a:t>	FILE *</a:t>
            </a:r>
            <a:r>
              <a:rPr lang="en-US" sz="1600" b="1" dirty="0" err="1">
                <a:latin typeface="Courier New" pitchFamily="49" charset="0"/>
                <a:cs typeface="Courier New" pitchFamily="49" charset="0"/>
              </a:rPr>
              <a:t>outfile</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infile</a:t>
            </a:r>
            <a:r>
              <a:rPr lang="en-US" sz="1600" b="1" dirty="0">
                <a:latin typeface="Courier New" pitchFamily="49" charset="0"/>
                <a:cs typeface="Courier New" pitchFamily="49" charset="0"/>
              </a:rPr>
              <a:t>;</a:t>
            </a:r>
          </a:p>
          <a:p>
            <a:pPr>
              <a:spcBef>
                <a:spcPct val="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b = 5, f;</a:t>
            </a:r>
          </a:p>
          <a:p>
            <a:pPr>
              <a:spcBef>
                <a:spcPct val="0"/>
              </a:spcBef>
              <a:buNone/>
            </a:pPr>
            <a:r>
              <a:rPr lang="en-US" sz="1600" b="1" dirty="0">
                <a:latin typeface="Courier New" pitchFamily="49" charset="0"/>
                <a:cs typeface="Courier New" pitchFamily="49" charset="0"/>
              </a:rPr>
              <a:t>	float a = 13.72, c = 6.68, e, g;</a:t>
            </a:r>
          </a:p>
          <a:p>
            <a:pPr>
              <a:spcBef>
                <a:spcPct val="0"/>
              </a:spcBef>
              <a:buNone/>
            </a:pPr>
            <a:endParaRPr lang="en-US" sz="1600" b="1" dirty="0">
              <a:latin typeface="Courier New" pitchFamily="49" charset="0"/>
              <a:cs typeface="Courier New" pitchFamily="49" charset="0"/>
            </a:endParaRPr>
          </a:p>
          <a:p>
            <a:pPr>
              <a:spcBef>
                <a:spcPct val="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outfile</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fopen</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testdata</a:t>
            </a:r>
            <a:r>
              <a:rPr lang="en-US" sz="1600" b="1" dirty="0">
                <a:latin typeface="Courier New" pitchFamily="49" charset="0"/>
                <a:cs typeface="Courier New" pitchFamily="49" charset="0"/>
              </a:rPr>
              <a:t>", "w");</a:t>
            </a:r>
          </a:p>
          <a:p>
            <a:pPr>
              <a:spcBef>
                <a:spcPct val="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fprintf</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outfile</a:t>
            </a:r>
            <a:r>
              <a:rPr lang="en-US" sz="1600" b="1" dirty="0">
                <a:latin typeface="Courier New" pitchFamily="49" charset="0"/>
                <a:cs typeface="Courier New" pitchFamily="49" charset="0"/>
              </a:rPr>
              <a:t>, "%6.2f %2i %5.2f", a, b, c);</a:t>
            </a:r>
          </a:p>
          <a:p>
            <a:pPr>
              <a:spcBef>
                <a:spcPct val="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fclose</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outfile</a:t>
            </a:r>
            <a:r>
              <a:rPr lang="en-US" sz="1600" b="1" dirty="0">
                <a:latin typeface="Courier New" pitchFamily="49" charset="0"/>
                <a:cs typeface="Courier New" pitchFamily="49" charset="0"/>
              </a:rPr>
              <a:t>);</a:t>
            </a:r>
          </a:p>
          <a:p>
            <a:pPr>
              <a:spcBef>
                <a:spcPct val="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infile</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fopen</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testdata</a:t>
            </a:r>
            <a:r>
              <a:rPr lang="en-US" sz="1600" b="1" dirty="0">
                <a:latin typeface="Courier New" pitchFamily="49" charset="0"/>
                <a:cs typeface="Courier New" pitchFamily="49" charset="0"/>
              </a:rPr>
              <a:t>", "r");</a:t>
            </a:r>
          </a:p>
          <a:p>
            <a:pPr>
              <a:spcBef>
                <a:spcPct val="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fscanf</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infile</a:t>
            </a:r>
            <a:r>
              <a:rPr lang="en-US" sz="1600" b="1" dirty="0">
                <a:latin typeface="Courier New" pitchFamily="49" charset="0"/>
                <a:cs typeface="Courier New" pitchFamily="49" charset="0"/>
              </a:rPr>
              <a:t>,"%f %i %f", &amp;e, &amp;f, &amp;g);</a:t>
            </a:r>
          </a:p>
          <a:p>
            <a:pPr>
              <a:spcBef>
                <a:spcPct val="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fclose</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infile</a:t>
            </a:r>
            <a:r>
              <a:rPr lang="en-US" sz="1600" b="1" dirty="0">
                <a:latin typeface="Courier New" pitchFamily="49" charset="0"/>
                <a:cs typeface="Courier New" pitchFamily="49" charset="0"/>
              </a:rPr>
              <a:t>);</a:t>
            </a:r>
          </a:p>
          <a:p>
            <a:pPr>
              <a:spcBef>
                <a:spcPct val="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 ("%6.2f %2i %5.2f\n", a, b, c);</a:t>
            </a:r>
          </a:p>
          <a:p>
            <a:pPr>
              <a:spcBef>
                <a:spcPct val="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 ("%6.2f %2i %5.2f\n", e, f, g);</a:t>
            </a:r>
          </a:p>
          <a:p>
            <a:pPr>
              <a:spcBef>
                <a:spcPct val="0"/>
              </a:spcBef>
              <a:buNone/>
            </a:pPr>
            <a:r>
              <a:rPr lang="en-US" sz="1600" b="1" dirty="0">
                <a:latin typeface="Courier New" pitchFamily="49" charset="0"/>
                <a:cs typeface="Courier New" pitchFamily="49" charset="0"/>
              </a:rPr>
              <a:t>}</a:t>
            </a:r>
          </a:p>
        </p:txBody>
      </p:sp>
      <p:sp>
        <p:nvSpPr>
          <p:cNvPr id="2" name="Title 1"/>
          <p:cNvSpPr>
            <a:spLocks noGrp="1"/>
          </p:cNvSpPr>
          <p:nvPr>
            <p:ph type="title"/>
          </p:nvPr>
        </p:nvSpPr>
        <p:spPr/>
        <p:txBody>
          <a:bodyPr anchor="ctr"/>
          <a:lstStyle/>
          <a:p>
            <a:r>
              <a:rPr lang="en-US" sz="3200" dirty="0"/>
              <a:t>Reading and Writing Files</a:t>
            </a:r>
          </a:p>
        </p:txBody>
      </p:sp>
      <p:sp>
        <p:nvSpPr>
          <p:cNvPr id="14" name="Content Placeholder 3"/>
          <p:cNvSpPr txBox="1">
            <a:spLocks/>
          </p:cNvSpPr>
          <p:nvPr/>
        </p:nvSpPr>
        <p:spPr>
          <a:xfrm>
            <a:off x="914400" y="4923594"/>
            <a:ext cx="7315200" cy="567715"/>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Bef>
                <a:spcPts val="0"/>
              </a:spcBef>
              <a:buNone/>
              <a:defRPr/>
            </a:pPr>
            <a:r>
              <a:rPr lang="en-US" sz="1600" b="1" dirty="0">
                <a:latin typeface="Courier New" pitchFamily="49" charset="0"/>
                <a:cs typeface="Courier New" pitchFamily="49" charset="0"/>
              </a:rPr>
              <a:t> 13.72  5  6.68</a:t>
            </a:r>
          </a:p>
          <a:p>
            <a:pPr marL="0" indent="0">
              <a:spcBef>
                <a:spcPts val="0"/>
              </a:spcBef>
              <a:buNone/>
              <a:defRPr/>
            </a:pPr>
            <a:r>
              <a:rPr lang="en-US" sz="1600" b="1" dirty="0">
                <a:latin typeface="Courier New" pitchFamily="49" charset="0"/>
                <a:cs typeface="Courier New" pitchFamily="49" charset="0"/>
              </a:rPr>
              <a:t> 13.72  5  6.68  </a:t>
            </a:r>
          </a:p>
        </p:txBody>
      </p:sp>
      <p:sp>
        <p:nvSpPr>
          <p:cNvPr id="5" name="Slide Number Placeholder 4"/>
          <p:cNvSpPr>
            <a:spLocks noGrp="1"/>
          </p:cNvSpPr>
          <p:nvPr>
            <p:ph type="sldNum" sz="quarter" idx="16"/>
          </p:nvPr>
        </p:nvSpPr>
        <p:spPr/>
        <p:txBody>
          <a:bodyPr/>
          <a:lstStyle/>
          <a:p>
            <a:fld id="{BA1DA2DB-7E49-46A4-9C8F-179BE7AA3849}" type="slidenum">
              <a:rPr lang="en-US" smtClean="0"/>
              <a:t>13</a:t>
            </a:fld>
            <a:endParaRPr lang="en-US"/>
          </a:p>
        </p:txBody>
      </p:sp>
      <p:sp>
        <p:nvSpPr>
          <p:cNvPr id="4" name="Footer Placeholder 3"/>
          <p:cNvSpPr>
            <a:spLocks noGrp="1"/>
          </p:cNvSpPr>
          <p:nvPr>
            <p:ph type="ftr" sz="quarter" idx="15"/>
          </p:nvPr>
        </p:nvSpPr>
        <p:spPr/>
        <p:txBody>
          <a:bodyPr/>
          <a:lstStyle/>
          <a:p>
            <a:r>
              <a:rPr lang="en-US"/>
              <a:t>1.05</a:t>
            </a:r>
          </a:p>
        </p:txBody>
      </p:sp>
      <p:sp>
        <p:nvSpPr>
          <p:cNvPr id="3" name="Date Placeholder 2"/>
          <p:cNvSpPr>
            <a:spLocks noGrp="1"/>
          </p:cNvSpPr>
          <p:nvPr>
            <p:ph type="dt" sz="half" idx="14"/>
          </p:nvPr>
        </p:nvSpPr>
        <p:spPr/>
        <p:txBody>
          <a:bodyPr/>
          <a:lstStyle/>
          <a:p>
            <a:r>
              <a:rPr lang="en-US"/>
              <a:t>08/07/20</a:t>
            </a:r>
          </a:p>
        </p:txBody>
      </p:sp>
    </p:spTree>
    <p:extLst>
      <p:ext uri="{BB962C8B-B14F-4D97-AF65-F5344CB8AC3E}">
        <p14:creationId xmlns:p14="http://schemas.microsoft.com/office/powerpoint/2010/main" val="4210423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Content Placeholder 3"/>
          <p:cNvSpPr txBox="1">
            <a:spLocks/>
          </p:cNvSpPr>
          <p:nvPr/>
        </p:nvSpPr>
        <p:spPr>
          <a:xfrm>
            <a:off x="914400" y="1527952"/>
            <a:ext cx="7315200" cy="3699540"/>
          </a:xfrm>
          <a:prstGeom prst="rect">
            <a:avLst/>
          </a:prstGeom>
          <a:solidFill>
            <a:schemeClr val="accent1">
              <a:lumMod val="20000"/>
              <a:lumOff val="80000"/>
            </a:schemeClr>
          </a:solidFill>
        </p:spPr>
        <p:txBody>
          <a:bodyPr>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ct val="0"/>
              </a:spcBef>
              <a:buNone/>
            </a:pPr>
            <a:r>
              <a:rPr lang="en-US" sz="1600" b="1" dirty="0">
                <a:latin typeface="Courier New" pitchFamily="49" charset="0"/>
                <a:cs typeface="Courier New" pitchFamily="49" charset="0"/>
              </a:rPr>
              <a:t>#include &lt;</a:t>
            </a:r>
            <a:r>
              <a:rPr lang="en-US" sz="1600" b="1" dirty="0" err="1">
                <a:latin typeface="Courier New" pitchFamily="49" charset="0"/>
                <a:cs typeface="Courier New" pitchFamily="49" charset="0"/>
              </a:rPr>
              <a:t>stdio.h</a:t>
            </a:r>
            <a:r>
              <a:rPr lang="en-US" sz="1600" b="1" dirty="0">
                <a:latin typeface="Courier New" pitchFamily="49" charset="0"/>
                <a:cs typeface="Courier New" pitchFamily="49" charset="0"/>
              </a:rPr>
              <a:t>&gt;</a:t>
            </a:r>
          </a:p>
          <a:p>
            <a:pPr>
              <a:spcBef>
                <a:spcPct val="0"/>
              </a:spcBef>
              <a:buNone/>
            </a:pP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main()</a:t>
            </a:r>
          </a:p>
          <a:p>
            <a:pPr>
              <a:spcBef>
                <a:spcPct val="0"/>
              </a:spcBef>
              <a:buNone/>
            </a:pPr>
            <a:r>
              <a:rPr lang="en-US" sz="1600" b="1" dirty="0">
                <a:latin typeface="Courier New" pitchFamily="49" charset="0"/>
                <a:cs typeface="Courier New" pitchFamily="49" charset="0"/>
              </a:rPr>
              <a:t>{</a:t>
            </a:r>
          </a:p>
          <a:p>
            <a:pPr>
              <a:spcBef>
                <a:spcPct val="0"/>
              </a:spcBef>
              <a:buNone/>
            </a:pPr>
            <a:r>
              <a:rPr lang="en-US" sz="1600" b="1" dirty="0">
                <a:latin typeface="Courier New" pitchFamily="49" charset="0"/>
                <a:cs typeface="Courier New" pitchFamily="49" charset="0"/>
              </a:rPr>
              <a:t>	FILE *</a:t>
            </a:r>
            <a:r>
              <a:rPr lang="en-US" sz="1600" b="1" dirty="0" err="1">
                <a:latin typeface="Courier New" pitchFamily="49" charset="0"/>
                <a:cs typeface="Courier New" pitchFamily="49" charset="0"/>
              </a:rPr>
              <a:t>outfile</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infile</a:t>
            </a:r>
            <a:r>
              <a:rPr lang="en-US" sz="1600" b="1" dirty="0">
                <a:latin typeface="Courier New" pitchFamily="49" charset="0"/>
                <a:cs typeface="Courier New" pitchFamily="49" charset="0"/>
              </a:rPr>
              <a:t>;</a:t>
            </a:r>
          </a:p>
          <a:p>
            <a:pPr>
              <a:spcBef>
                <a:spcPct val="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b = 5, f;</a:t>
            </a:r>
          </a:p>
          <a:p>
            <a:pPr>
              <a:spcBef>
                <a:spcPct val="0"/>
              </a:spcBef>
              <a:buNone/>
            </a:pPr>
            <a:r>
              <a:rPr lang="en-US" sz="1600" b="1" dirty="0">
                <a:latin typeface="Courier New" pitchFamily="49" charset="0"/>
                <a:cs typeface="Courier New" pitchFamily="49" charset="0"/>
              </a:rPr>
              <a:t>	float a = 13.72, c = 6.68, e, g;</a:t>
            </a:r>
          </a:p>
          <a:p>
            <a:pPr>
              <a:spcBef>
                <a:spcPct val="0"/>
              </a:spcBef>
              <a:buNone/>
            </a:pPr>
            <a:endParaRPr lang="en-US" sz="1600" b="1" dirty="0">
              <a:latin typeface="Courier New" pitchFamily="49" charset="0"/>
              <a:cs typeface="Courier New" pitchFamily="49" charset="0"/>
            </a:endParaRPr>
          </a:p>
          <a:p>
            <a:pPr>
              <a:spcBef>
                <a:spcPct val="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outfile</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fopen</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testdata</a:t>
            </a:r>
            <a:r>
              <a:rPr lang="en-US" sz="1600" b="1" dirty="0">
                <a:latin typeface="Courier New" pitchFamily="49" charset="0"/>
                <a:cs typeface="Courier New" pitchFamily="49" charset="0"/>
              </a:rPr>
              <a:t>", "w");</a:t>
            </a:r>
          </a:p>
          <a:p>
            <a:pPr>
              <a:spcBef>
                <a:spcPct val="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fprintf</a:t>
            </a:r>
            <a:r>
              <a:rPr lang="en-US" sz="1600" b="1" dirty="0">
                <a:latin typeface="Courier New" pitchFamily="49" charset="0"/>
                <a:cs typeface="Courier New" pitchFamily="49" charset="0"/>
              </a:rPr>
              <a:t> (         , "%6.2f %2i %5.2f", a, b, c);</a:t>
            </a:r>
          </a:p>
          <a:p>
            <a:pPr>
              <a:spcBef>
                <a:spcPct val="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fclose</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outfile</a:t>
            </a:r>
            <a:r>
              <a:rPr lang="en-US" sz="1600" b="1" dirty="0">
                <a:latin typeface="Courier New" pitchFamily="49" charset="0"/>
                <a:cs typeface="Courier New" pitchFamily="49" charset="0"/>
              </a:rPr>
              <a:t>);</a:t>
            </a:r>
          </a:p>
          <a:p>
            <a:pPr>
              <a:spcBef>
                <a:spcPct val="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infile</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fopen</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testdata</a:t>
            </a:r>
            <a:r>
              <a:rPr lang="en-US" sz="1600" b="1" dirty="0">
                <a:latin typeface="Courier New" pitchFamily="49" charset="0"/>
                <a:cs typeface="Courier New" pitchFamily="49" charset="0"/>
              </a:rPr>
              <a:t>", "r");</a:t>
            </a:r>
          </a:p>
          <a:p>
            <a:pPr>
              <a:spcBef>
                <a:spcPct val="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fscanf</a:t>
            </a:r>
            <a:r>
              <a:rPr lang="en-US" sz="1600" b="1" dirty="0">
                <a:latin typeface="Courier New" pitchFamily="49" charset="0"/>
                <a:cs typeface="Courier New" pitchFamily="49" charset="0"/>
              </a:rPr>
              <a:t> (          ,"%f %i %f", &amp;e, &amp;f, &amp;g);</a:t>
            </a:r>
          </a:p>
          <a:p>
            <a:pPr>
              <a:spcBef>
                <a:spcPct val="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fclose</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infile</a:t>
            </a:r>
            <a:r>
              <a:rPr lang="en-US" sz="1600" b="1" dirty="0">
                <a:latin typeface="Courier New" pitchFamily="49" charset="0"/>
                <a:cs typeface="Courier New" pitchFamily="49" charset="0"/>
              </a:rPr>
              <a:t>);</a:t>
            </a:r>
          </a:p>
          <a:p>
            <a:pPr>
              <a:spcBef>
                <a:spcPct val="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 ("%6.2f %2i %5.2f\n", a, b, c);</a:t>
            </a:r>
          </a:p>
          <a:p>
            <a:pPr>
              <a:spcBef>
                <a:spcPct val="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 ("%6.2f %2i %5.2f\n", e, f, g);</a:t>
            </a:r>
          </a:p>
          <a:p>
            <a:pPr>
              <a:spcBef>
                <a:spcPct val="0"/>
              </a:spcBef>
              <a:buNone/>
            </a:pPr>
            <a:r>
              <a:rPr lang="en-US" sz="1600" b="1" dirty="0">
                <a:latin typeface="Courier New" pitchFamily="49" charset="0"/>
                <a:cs typeface="Courier New" pitchFamily="49" charset="0"/>
              </a:rPr>
              <a:t>}</a:t>
            </a:r>
          </a:p>
        </p:txBody>
      </p:sp>
      <p:sp>
        <p:nvSpPr>
          <p:cNvPr id="2" name="Title 1"/>
          <p:cNvSpPr>
            <a:spLocks noGrp="1"/>
          </p:cNvSpPr>
          <p:nvPr>
            <p:ph type="title"/>
          </p:nvPr>
        </p:nvSpPr>
        <p:spPr/>
        <p:txBody>
          <a:bodyPr anchor="ctr"/>
          <a:lstStyle/>
          <a:p>
            <a:r>
              <a:rPr lang="en-US" sz="3200" dirty="0"/>
              <a:t>Reading and Writing Files</a:t>
            </a:r>
          </a:p>
        </p:txBody>
      </p:sp>
      <p:sp>
        <p:nvSpPr>
          <p:cNvPr id="14" name="Content Placeholder 3"/>
          <p:cNvSpPr txBox="1">
            <a:spLocks/>
          </p:cNvSpPr>
          <p:nvPr/>
        </p:nvSpPr>
        <p:spPr>
          <a:xfrm>
            <a:off x="914400" y="4923594"/>
            <a:ext cx="7315200" cy="745306"/>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Bef>
                <a:spcPts val="0"/>
              </a:spcBef>
              <a:buNone/>
              <a:defRPr/>
            </a:pPr>
            <a:r>
              <a:rPr lang="en-US" sz="1600" b="1" dirty="0">
                <a:latin typeface="Courier New" pitchFamily="49" charset="0"/>
                <a:cs typeface="Courier New" pitchFamily="49" charset="0"/>
              </a:rPr>
              <a:t> 13.72  5  6.68</a:t>
            </a:r>
          </a:p>
          <a:p>
            <a:pPr marL="0" indent="0">
              <a:spcBef>
                <a:spcPts val="0"/>
              </a:spcBef>
              <a:buNone/>
              <a:defRPr/>
            </a:pPr>
            <a:r>
              <a:rPr lang="en-US" sz="1600" b="1" dirty="0">
                <a:latin typeface="Courier New" pitchFamily="49" charset="0"/>
                <a:cs typeface="Courier New" pitchFamily="49" charset="0"/>
              </a:rPr>
              <a:t> </a:t>
            </a:r>
          </a:p>
        </p:txBody>
      </p:sp>
      <p:sp>
        <p:nvSpPr>
          <p:cNvPr id="8" name="Slide Number Placeholder 7"/>
          <p:cNvSpPr>
            <a:spLocks noGrp="1"/>
          </p:cNvSpPr>
          <p:nvPr>
            <p:ph type="sldNum" sz="quarter" idx="16"/>
          </p:nvPr>
        </p:nvSpPr>
        <p:spPr/>
        <p:txBody>
          <a:bodyPr/>
          <a:lstStyle/>
          <a:p>
            <a:fld id="{BA1DA2DB-7E49-46A4-9C8F-179BE7AA3849}" type="slidenum">
              <a:rPr lang="en-US" smtClean="0"/>
              <a:t>14</a:t>
            </a:fld>
            <a:endParaRPr lang="en-US"/>
          </a:p>
        </p:txBody>
      </p:sp>
      <p:sp>
        <p:nvSpPr>
          <p:cNvPr id="5" name="Footer Placeholder 4"/>
          <p:cNvSpPr>
            <a:spLocks noGrp="1"/>
          </p:cNvSpPr>
          <p:nvPr>
            <p:ph type="ftr" sz="quarter" idx="15"/>
          </p:nvPr>
        </p:nvSpPr>
        <p:spPr/>
        <p:txBody>
          <a:bodyPr/>
          <a:lstStyle/>
          <a:p>
            <a:r>
              <a:rPr lang="en-US"/>
              <a:t>1.05</a:t>
            </a:r>
          </a:p>
        </p:txBody>
      </p:sp>
      <p:sp>
        <p:nvSpPr>
          <p:cNvPr id="4" name="Date Placeholder 3"/>
          <p:cNvSpPr>
            <a:spLocks noGrp="1"/>
          </p:cNvSpPr>
          <p:nvPr>
            <p:ph type="dt" sz="half" idx="14"/>
          </p:nvPr>
        </p:nvSpPr>
        <p:spPr/>
        <p:txBody>
          <a:bodyPr/>
          <a:lstStyle/>
          <a:p>
            <a:r>
              <a:rPr lang="en-US"/>
              <a:t>08/07/20</a:t>
            </a:r>
          </a:p>
        </p:txBody>
      </p:sp>
    </p:spTree>
    <p:controls>
      <mc:AlternateContent xmlns:mc="http://schemas.openxmlformats.org/markup-compatibility/2006">
        <mc:Choice xmlns:v="urn:schemas-microsoft-com:vml" Requires="v">
          <p:control spid="1132" name="TextBox1" r:id="rId2" imgW="914400" imgH="181080"/>
        </mc:Choice>
        <mc:Fallback>
          <p:control name="TextBox1" r:id="rId2" imgW="914400" imgH="181080">
            <p:pic>
              <p:nvPicPr>
                <p:cNvPr id="3" name="TextBox1"/>
                <p:cNvPicPr>
                  <a:picLocks/>
                </p:cNvPicPr>
                <p:nvPr/>
              </p:nvPicPr>
              <p:blipFill>
                <a:blip r:embed="rId7"/>
                <a:stretch>
                  <a:fillRect/>
                </a:stretch>
              </p:blipFill>
              <p:spPr>
                <a:xfrm>
                  <a:off x="2402235" y="3233610"/>
                  <a:ext cx="914854" cy="182880"/>
                </a:xfrm>
                <a:prstGeom prst="rect">
                  <a:avLst/>
                </a:prstGeom>
              </p:spPr>
            </p:pic>
          </p:control>
        </mc:Fallback>
      </mc:AlternateContent>
      <mc:AlternateContent xmlns:mc="http://schemas.openxmlformats.org/markup-compatibility/2006">
        <mc:Choice xmlns:v="urn:schemas-microsoft-com:vml" Requires="v">
          <p:control spid="1133" name="TextBox2" r:id="rId3" imgW="1000080" imgH="181080"/>
        </mc:Choice>
        <mc:Fallback>
          <p:control name="TextBox2" r:id="rId3" imgW="1000080" imgH="181080">
            <p:pic>
              <p:nvPicPr>
                <p:cNvPr id="6" name="TextBox2"/>
                <p:cNvPicPr>
                  <a:picLocks/>
                </p:cNvPicPr>
                <p:nvPr/>
              </p:nvPicPr>
              <p:blipFill>
                <a:blip r:embed="rId8"/>
                <a:stretch>
                  <a:fillRect/>
                </a:stretch>
              </p:blipFill>
              <p:spPr>
                <a:xfrm>
                  <a:off x="2315149" y="3857898"/>
                  <a:ext cx="1001939" cy="182880"/>
                </a:xfrm>
                <a:prstGeom prst="rect">
                  <a:avLst/>
                </a:prstGeom>
              </p:spPr>
            </p:pic>
          </p:control>
        </mc:Fallback>
      </mc:AlternateContent>
      <mc:AlternateContent xmlns:mc="http://schemas.openxmlformats.org/markup-compatibility/2006">
        <mc:Choice xmlns:v="urn:schemas-microsoft-com:vml" Requires="v">
          <p:control spid="1134" name="TextBox3" r:id="rId4" imgW="1962000" imgH="352440"/>
        </mc:Choice>
        <mc:Fallback>
          <p:control name="TextBox3" r:id="rId4" imgW="1962000" imgH="352440">
            <p:pic>
              <p:nvPicPr>
                <p:cNvPr id="7" name="TextBox3"/>
                <p:cNvPicPr>
                  <a:picLocks/>
                </p:cNvPicPr>
                <p:nvPr/>
              </p:nvPicPr>
              <p:blipFill>
                <a:blip r:embed="rId9"/>
                <a:stretch>
                  <a:fillRect/>
                </a:stretch>
              </p:blipFill>
              <p:spPr>
                <a:xfrm>
                  <a:off x="914400" y="5212424"/>
                  <a:ext cx="1964917" cy="349414"/>
                </a:xfrm>
                <a:prstGeom prst="rect">
                  <a:avLst/>
                </a:prstGeom>
              </p:spPr>
            </p:pic>
          </p:control>
        </mc:Fallback>
      </mc:AlternateContent>
    </p:controls>
    <p:extLst>
      <p:ext uri="{BB962C8B-B14F-4D97-AF65-F5344CB8AC3E}">
        <p14:creationId xmlns:p14="http://schemas.microsoft.com/office/powerpoint/2010/main" val="218578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Files of Unknown Length – Test 1</a:t>
            </a:r>
          </a:p>
        </p:txBody>
      </p:sp>
      <p:grpSp>
        <p:nvGrpSpPr>
          <p:cNvPr id="11" name="Group 10"/>
          <p:cNvGrpSpPr/>
          <p:nvPr/>
        </p:nvGrpSpPr>
        <p:grpSpPr>
          <a:xfrm>
            <a:off x="505838" y="1424779"/>
            <a:ext cx="8485632" cy="3872180"/>
            <a:chOff x="457201" y="1180833"/>
            <a:chExt cx="8229600" cy="3872180"/>
          </a:xfrm>
        </p:grpSpPr>
        <p:sp>
          <p:nvSpPr>
            <p:cNvPr id="12" name="Content Placeholder 3"/>
            <p:cNvSpPr txBox="1">
              <a:spLocks/>
            </p:cNvSpPr>
            <p:nvPr/>
          </p:nvSpPr>
          <p:spPr>
            <a:xfrm>
              <a:off x="457201" y="1180833"/>
              <a:ext cx="8229599" cy="3872180"/>
            </a:xfrm>
            <a:prstGeom prst="rect">
              <a:avLst/>
            </a:prstGeom>
            <a:solidFill>
              <a:schemeClr val="accent1">
                <a:lumMod val="20000"/>
                <a:lumOff val="80000"/>
              </a:schemeClr>
            </a:solidFill>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ct val="0"/>
                </a:spcBef>
                <a:buNone/>
              </a:pPr>
              <a:r>
                <a:rPr lang="en-US" sz="1200" b="1" dirty="0">
                  <a:latin typeface="Courier New" pitchFamily="49" charset="0"/>
                  <a:cs typeface="Courier New" pitchFamily="49" charset="0"/>
                </a:rPr>
                <a:t>#include &lt;</a:t>
              </a:r>
              <a:r>
                <a:rPr lang="en-US" sz="1200" b="1" dirty="0" err="1">
                  <a:latin typeface="Courier New" pitchFamily="49" charset="0"/>
                  <a:cs typeface="Courier New" pitchFamily="49" charset="0"/>
                </a:rPr>
                <a:t>stdio.h</a:t>
              </a:r>
              <a:r>
                <a:rPr lang="en-US" sz="1200" b="1" dirty="0">
                  <a:latin typeface="Courier New" pitchFamily="49" charset="0"/>
                  <a:cs typeface="Courier New" pitchFamily="49" charset="0"/>
                </a:rPr>
                <a:t>&gt;</a:t>
              </a:r>
            </a:p>
            <a:p>
              <a:pPr>
                <a:spcBef>
                  <a:spcPct val="0"/>
                </a:spcBef>
                <a:buNone/>
              </a:pPr>
              <a:r>
                <a:rPr lang="en-US" sz="1200" b="1" dirty="0" err="1">
                  <a:latin typeface="Courier New" pitchFamily="49" charset="0"/>
                  <a:cs typeface="Courier New" pitchFamily="49" charset="0"/>
                </a:rPr>
                <a:t>int</a:t>
              </a:r>
              <a:r>
                <a:rPr lang="en-US" sz="1200" b="1" dirty="0">
                  <a:latin typeface="Courier New" pitchFamily="49" charset="0"/>
                  <a:cs typeface="Courier New" pitchFamily="49" charset="0"/>
                </a:rPr>
                <a:t> main ()</a:t>
              </a:r>
            </a:p>
            <a:p>
              <a:pPr>
                <a:spcBef>
                  <a:spcPct val="0"/>
                </a:spcBef>
                <a:buNone/>
              </a:pPr>
              <a:r>
                <a:rPr lang="en-US" sz="1200" b="1" dirty="0">
                  <a:latin typeface="Courier New" pitchFamily="49" charset="0"/>
                  <a:cs typeface="Courier New" pitchFamily="49" charset="0"/>
                </a:rPr>
                <a:t>{</a:t>
              </a:r>
            </a:p>
            <a:p>
              <a:pPr>
                <a:spcBef>
                  <a:spcPct val="0"/>
                </a:spcBef>
                <a:buNone/>
              </a:pPr>
              <a:r>
                <a:rPr lang="en-US" sz="1200" b="1" dirty="0">
                  <a:latin typeface="Courier New" pitchFamily="49" charset="0"/>
                  <a:cs typeface="Courier New" pitchFamily="49" charset="0"/>
                </a:rPr>
                <a:t>   FILE *</a:t>
              </a:r>
              <a:r>
                <a:rPr lang="en-US" sz="1200" b="1" dirty="0" err="1">
                  <a:latin typeface="Courier New" pitchFamily="49" charset="0"/>
                  <a:cs typeface="Courier New" pitchFamily="49" charset="0"/>
                </a:rPr>
                <a:t>inptr</a:t>
              </a:r>
              <a:r>
                <a:rPr lang="en-US" sz="1200" b="1" dirty="0">
                  <a:latin typeface="Courier New" pitchFamily="49" charset="0"/>
                  <a:cs typeface="Courier New" pitchFamily="49" charset="0"/>
                </a:rPr>
                <a:t> ;</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int</a:t>
              </a:r>
              <a:r>
                <a:rPr lang="en-US" sz="1200" b="1" dirty="0">
                  <a:latin typeface="Courier New" pitchFamily="49" charset="0"/>
                  <a:cs typeface="Courier New" pitchFamily="49" charset="0"/>
                </a:rPr>
                <a:t> flower, sand=0, </a:t>
              </a:r>
              <a:r>
                <a:rPr lang="en-US" sz="1200" b="1" dirty="0" err="1">
                  <a:latin typeface="Courier New" pitchFamily="49" charset="0"/>
                  <a:cs typeface="Courier New" pitchFamily="49" charset="0"/>
                </a:rPr>
                <a:t>cactus_count</a:t>
              </a:r>
              <a:r>
                <a:rPr lang="en-US" sz="1200" b="1" dirty="0">
                  <a:latin typeface="Courier New" pitchFamily="49" charset="0"/>
                  <a:cs typeface="Courier New" pitchFamily="49" charset="0"/>
                </a:rPr>
                <a:t>=0, </a:t>
              </a:r>
              <a:r>
                <a:rPr lang="en-US" sz="1200" b="1" dirty="0" err="1">
                  <a:latin typeface="Courier New" pitchFamily="49" charset="0"/>
                  <a:cs typeface="Courier New" pitchFamily="49" charset="0"/>
                </a:rPr>
                <a:t>flower_sum</a:t>
              </a:r>
              <a:r>
                <a:rPr lang="en-US" sz="1200" b="1" dirty="0">
                  <a:latin typeface="Courier New" pitchFamily="49" charset="0"/>
                  <a:cs typeface="Courier New" pitchFamily="49" charset="0"/>
                </a:rPr>
                <a:t>=0;</a:t>
              </a:r>
            </a:p>
            <a:p>
              <a:pPr>
                <a:spcBef>
                  <a:spcPct val="0"/>
                </a:spcBef>
                <a:buNone/>
              </a:pPr>
              <a:r>
                <a:rPr lang="en-US" sz="1200" b="1" dirty="0">
                  <a:latin typeface="Courier New" pitchFamily="49" charset="0"/>
                  <a:cs typeface="Courier New" pitchFamily="49" charset="0"/>
                </a:rPr>
                <a:t>	</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inptr</a:t>
              </a:r>
              <a:r>
                <a:rPr lang="en-US" sz="1200" b="1" dirty="0">
                  <a:latin typeface="Courier New" pitchFamily="49" charset="0"/>
                  <a:cs typeface="Courier New" pitchFamily="49" charset="0"/>
                </a:rPr>
                <a:t> = </a:t>
              </a:r>
              <a:r>
                <a:rPr lang="en-US" sz="1200" b="1" dirty="0" err="1">
                  <a:latin typeface="Courier New" pitchFamily="49" charset="0"/>
                  <a:cs typeface="Courier New" pitchFamily="49" charset="0"/>
                </a:rPr>
                <a:t>fopen</a:t>
              </a:r>
              <a:r>
                <a:rPr lang="en-US" sz="1200" b="1" dirty="0">
                  <a:latin typeface="Courier New" pitchFamily="49" charset="0"/>
                  <a:cs typeface="Courier New" pitchFamily="49" charset="0"/>
                </a:rPr>
                <a:t> ("desertdata.txt", "r");</a:t>
              </a:r>
            </a:p>
            <a:p>
              <a:pPr>
                <a:spcBef>
                  <a:spcPct val="0"/>
                </a:spcBef>
                <a:buNone/>
              </a:pPr>
              <a:endParaRPr lang="en-US" sz="1200" b="1" dirty="0">
                <a:latin typeface="Courier New" pitchFamily="49" charset="0"/>
                <a:cs typeface="Courier New" pitchFamily="49" charset="0"/>
              </a:endParaRPr>
            </a:p>
            <a:p>
              <a:pPr>
                <a:spcBef>
                  <a:spcPct val="0"/>
                </a:spcBef>
                <a:buNone/>
              </a:pPr>
              <a:r>
                <a:rPr lang="en-US" sz="1200" b="1" dirty="0">
                  <a:latin typeface="Courier New" pitchFamily="49" charset="0"/>
                  <a:cs typeface="Courier New" pitchFamily="49" charset="0"/>
                </a:rPr>
                <a:t>   while (</a:t>
              </a:r>
              <a:r>
                <a:rPr lang="en-US" sz="1200" b="1" dirty="0" err="1">
                  <a:latin typeface="Courier New" pitchFamily="49" charset="0"/>
                  <a:cs typeface="Courier New" pitchFamily="49" charset="0"/>
                </a:rPr>
                <a:t>feof</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inptr</a:t>
              </a:r>
              <a:r>
                <a:rPr lang="en-US" sz="1200" b="1" dirty="0">
                  <a:latin typeface="Courier New" pitchFamily="49" charset="0"/>
                  <a:cs typeface="Courier New" pitchFamily="49" charset="0"/>
                </a:rPr>
                <a:t>) == 0)</a:t>
              </a:r>
            </a:p>
            <a:p>
              <a:pPr>
                <a:spcBef>
                  <a:spcPct val="0"/>
                </a:spcBef>
                <a:buNone/>
              </a:pPr>
              <a:r>
                <a:rPr lang="en-US" sz="1200" b="1" dirty="0">
                  <a:latin typeface="Courier New" pitchFamily="49" charset="0"/>
                  <a:cs typeface="Courier New" pitchFamily="49" charset="0"/>
                </a:rPr>
                <a:t>   { </a:t>
              </a:r>
            </a:p>
            <a:p>
              <a:pPr>
                <a:spcBef>
                  <a:spcPct val="0"/>
                </a:spcBef>
                <a:buNone/>
              </a:pPr>
              <a:r>
                <a:rPr lang="en-US" sz="1200" b="1" dirty="0">
                  <a:latin typeface="Courier New" pitchFamily="49" charset="0"/>
                  <a:cs typeface="Courier New" pitchFamily="49" charset="0"/>
                </a:rPr>
                <a:t>      sand = </a:t>
              </a:r>
              <a:r>
                <a:rPr lang="en-US" sz="1200" b="1" dirty="0" err="1">
                  <a:latin typeface="Courier New" pitchFamily="49" charset="0"/>
                  <a:cs typeface="Courier New" pitchFamily="49" charset="0"/>
                </a:rPr>
                <a:t>fscanf</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inptr</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i</a:t>
              </a:r>
              <a:r>
                <a:rPr lang="en-US" sz="1200" b="1" dirty="0">
                  <a:latin typeface="Courier New" pitchFamily="49" charset="0"/>
                  <a:cs typeface="Courier New" pitchFamily="49" charset="0"/>
                </a:rPr>
                <a:t>", &amp;flower);</a:t>
              </a:r>
            </a:p>
            <a:p>
              <a:pPr>
                <a:spcBef>
                  <a:spcPct val="0"/>
                </a:spcBef>
                <a:buNone/>
              </a:pPr>
              <a:r>
                <a:rPr lang="en-US" sz="1200" b="1" dirty="0">
                  <a:latin typeface="Courier New" pitchFamily="49" charset="0"/>
                  <a:cs typeface="Courier New" pitchFamily="49" charset="0"/>
                </a:rPr>
                <a:t>      if (</a:t>
              </a:r>
              <a:r>
                <a:rPr lang="en-US" sz="1200" b="1" dirty="0" err="1">
                  <a:latin typeface="Courier New" pitchFamily="49" charset="0"/>
                  <a:cs typeface="Courier New" pitchFamily="49" charset="0"/>
                </a:rPr>
                <a:t>feof</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inptr</a:t>
              </a:r>
              <a:r>
                <a:rPr lang="en-US" sz="1200" b="1" dirty="0">
                  <a:latin typeface="Courier New" pitchFamily="49" charset="0"/>
                  <a:cs typeface="Courier New" pitchFamily="49" charset="0"/>
                </a:rPr>
                <a:t>) == 0)</a:t>
              </a:r>
            </a:p>
            <a:p>
              <a:pPr>
                <a:spcBef>
                  <a:spcPct val="0"/>
                </a:spcBef>
                <a:buNone/>
              </a:pPr>
              <a:r>
                <a:rPr lang="en-US" sz="1200" b="1" dirty="0">
                  <a:latin typeface="Courier New" pitchFamily="49" charset="0"/>
                  <a:cs typeface="Courier New" pitchFamily="49" charset="0"/>
                </a:rPr>
                <a:t>      {    </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flower_sum</a:t>
              </a:r>
              <a:r>
                <a:rPr lang="en-US" sz="1200" b="1" dirty="0">
                  <a:latin typeface="Courier New" pitchFamily="49" charset="0"/>
                  <a:cs typeface="Courier New" pitchFamily="49" charset="0"/>
                </a:rPr>
                <a:t> += flower;</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cactus_count</a:t>
              </a:r>
              <a:r>
                <a:rPr lang="en-US" sz="1200" b="1" dirty="0">
                  <a:latin typeface="Courier New" pitchFamily="49" charset="0"/>
                  <a:cs typeface="Courier New" pitchFamily="49" charset="0"/>
                </a:rPr>
                <a:t>++;</a:t>
              </a:r>
            </a:p>
            <a:p>
              <a:pPr>
                <a:spcBef>
                  <a:spcPct val="0"/>
                </a:spcBef>
                <a:buNone/>
              </a:pPr>
              <a:r>
                <a:rPr lang="en-US" sz="1200" b="1" dirty="0">
                  <a:latin typeface="Courier New" pitchFamily="49" charset="0"/>
                  <a:cs typeface="Courier New" pitchFamily="49" charset="0"/>
                </a:rPr>
                <a:t>      }</a:t>
              </a:r>
            </a:p>
            <a:p>
              <a:pPr>
                <a:spcBef>
                  <a:spcPct val="0"/>
                </a:spcBef>
                <a:buNone/>
              </a:pPr>
              <a:r>
                <a:rPr lang="en-US" sz="1200" b="1" dirty="0">
                  <a:latin typeface="Courier New" pitchFamily="49" charset="0"/>
                  <a:cs typeface="Courier New" pitchFamily="49" charset="0"/>
                </a:rPr>
                <a:t>   }</a:t>
              </a:r>
            </a:p>
            <a:p>
              <a:pPr>
                <a:spcBef>
                  <a:spcPct val="0"/>
                </a:spcBef>
                <a:buNone/>
              </a:pPr>
              <a:r>
                <a:rPr lang="en-US" sz="1200" b="1" dirty="0">
                  <a:latin typeface="Courier New" pitchFamily="49" charset="0"/>
                  <a:cs typeface="Courier New" pitchFamily="49" charset="0"/>
                </a:rPr>
                <a:t> </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("%i flowers on %i cacti\n", </a:t>
              </a:r>
              <a:r>
                <a:rPr lang="en-US" sz="1200" b="1" dirty="0" err="1">
                  <a:latin typeface="Courier New" pitchFamily="49" charset="0"/>
                  <a:cs typeface="Courier New" pitchFamily="49" charset="0"/>
                </a:rPr>
                <a:t>flower_sum</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cactus_count</a:t>
              </a:r>
              <a:r>
                <a:rPr lang="en-US" sz="1200" b="1" dirty="0">
                  <a:latin typeface="Courier New" pitchFamily="49" charset="0"/>
                  <a:cs typeface="Courier New" pitchFamily="49" charset="0"/>
                </a:rPr>
                <a:t>);</a:t>
              </a:r>
            </a:p>
            <a:p>
              <a:pPr>
                <a:spcBef>
                  <a:spcPct val="0"/>
                </a:spcBef>
                <a:buNone/>
              </a:pPr>
              <a:r>
                <a:rPr lang="en-US" sz="1200" b="1" dirty="0">
                  <a:latin typeface="Courier New" pitchFamily="49" charset="0"/>
                  <a:cs typeface="Courier New" pitchFamily="49" charset="0"/>
                </a:rPr>
                <a:t>}</a:t>
              </a:r>
            </a:p>
          </p:txBody>
        </p:sp>
        <p:sp>
          <p:nvSpPr>
            <p:cNvPr id="14" name="Content Placeholder 3"/>
            <p:cNvSpPr txBox="1">
              <a:spLocks/>
            </p:cNvSpPr>
            <p:nvPr/>
          </p:nvSpPr>
          <p:spPr>
            <a:xfrm>
              <a:off x="5494088" y="3030603"/>
              <a:ext cx="3192713" cy="1021546"/>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Bef>
                  <a:spcPts val="0"/>
                </a:spcBef>
                <a:buNone/>
                <a:defRPr/>
              </a:pPr>
              <a:endParaRPr lang="en-US" sz="1600" b="1" dirty="0">
                <a:latin typeface="Courier New" pitchFamily="49" charset="0"/>
                <a:cs typeface="Courier New" pitchFamily="49" charset="0"/>
              </a:endParaRPr>
            </a:p>
          </p:txBody>
        </p:sp>
        <p:sp>
          <p:nvSpPr>
            <p:cNvPr id="15" name="Content Placeholder 3"/>
            <p:cNvSpPr txBox="1">
              <a:spLocks/>
            </p:cNvSpPr>
            <p:nvPr/>
          </p:nvSpPr>
          <p:spPr>
            <a:xfrm>
              <a:off x="5494088" y="1180833"/>
              <a:ext cx="3192713" cy="1849770"/>
            </a:xfrm>
            <a:prstGeom prst="rect">
              <a:avLst/>
            </a:prstGeom>
            <a:solidFill>
              <a:schemeClr val="accent3">
                <a:lumMod val="20000"/>
                <a:lumOff val="8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Bef>
                  <a:spcPts val="0"/>
                </a:spcBef>
                <a:buNone/>
                <a:defRPr/>
              </a:pPr>
              <a:r>
                <a:rPr lang="en-US" sz="1600" b="1" dirty="0">
                  <a:latin typeface="Courier New" pitchFamily="49" charset="0"/>
                  <a:cs typeface="Courier New" pitchFamily="49" charset="0"/>
                </a:rPr>
                <a:t>desertdata.txt</a:t>
              </a:r>
            </a:p>
            <a:p>
              <a:pPr marL="0" indent="0">
                <a:spcBef>
                  <a:spcPts val="0"/>
                </a:spcBef>
                <a:buNone/>
                <a:defRPr/>
              </a:pPr>
              <a:r>
                <a:rPr lang="en-US" sz="1600" b="1" dirty="0">
                  <a:latin typeface="Courier New" pitchFamily="49" charset="0"/>
                  <a:cs typeface="Courier New" pitchFamily="49" charset="0"/>
                </a:rPr>
                <a:t>2</a:t>
              </a:r>
            </a:p>
            <a:p>
              <a:pPr marL="0" indent="0">
                <a:spcBef>
                  <a:spcPts val="0"/>
                </a:spcBef>
                <a:buNone/>
                <a:defRPr/>
              </a:pPr>
              <a:r>
                <a:rPr lang="en-US" sz="1600" b="1" dirty="0">
                  <a:latin typeface="Courier New" pitchFamily="49" charset="0"/>
                  <a:cs typeface="Courier New" pitchFamily="49" charset="0"/>
                </a:rPr>
                <a:t>3</a:t>
              </a:r>
            </a:p>
            <a:p>
              <a:pPr marL="0" indent="0">
                <a:spcBef>
                  <a:spcPts val="0"/>
                </a:spcBef>
                <a:buNone/>
                <a:defRPr/>
              </a:pPr>
              <a:r>
                <a:rPr lang="en-US" sz="1600" b="1" dirty="0">
                  <a:latin typeface="Courier New" pitchFamily="49" charset="0"/>
                  <a:cs typeface="Courier New" pitchFamily="49" charset="0"/>
                </a:rPr>
                <a:t>1</a:t>
              </a:r>
            </a:p>
            <a:p>
              <a:pPr marL="0" indent="0">
                <a:spcBef>
                  <a:spcPts val="0"/>
                </a:spcBef>
                <a:buNone/>
                <a:defRPr/>
              </a:pPr>
              <a:r>
                <a:rPr lang="en-US" sz="1600" b="1" dirty="0">
                  <a:latin typeface="Courier New" pitchFamily="49" charset="0"/>
                  <a:cs typeface="Courier New" pitchFamily="49" charset="0"/>
                </a:rPr>
                <a:t>1</a:t>
              </a:r>
            </a:p>
            <a:p>
              <a:pPr marL="0" indent="0">
                <a:spcBef>
                  <a:spcPts val="0"/>
                </a:spcBef>
                <a:buNone/>
                <a:defRPr/>
              </a:pPr>
              <a:r>
                <a:rPr lang="en-US" sz="1600" b="1" dirty="0">
                  <a:latin typeface="Courier New" pitchFamily="49" charset="0"/>
                  <a:cs typeface="Courier New" pitchFamily="49" charset="0"/>
                </a:rPr>
                <a:t>3</a:t>
              </a:r>
            </a:p>
          </p:txBody>
        </p:sp>
        <p:sp>
          <p:nvSpPr>
            <p:cNvPr id="16" name="Content Placeholder 3"/>
            <p:cNvSpPr txBox="1">
              <a:spLocks/>
            </p:cNvSpPr>
            <p:nvPr/>
          </p:nvSpPr>
          <p:spPr>
            <a:xfrm>
              <a:off x="5494087" y="1180834"/>
              <a:ext cx="3192713" cy="305068"/>
            </a:xfrm>
            <a:prstGeom prst="rect">
              <a:avLst/>
            </a:prstGeom>
            <a:solidFill>
              <a:schemeClr val="accent3">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Bef>
                  <a:spcPts val="0"/>
                </a:spcBef>
                <a:buNone/>
                <a:defRPr/>
              </a:pPr>
              <a:r>
                <a:rPr lang="en-US" sz="1600" b="1" dirty="0">
                  <a:latin typeface="Courier New" pitchFamily="49" charset="0"/>
                  <a:cs typeface="Courier New" pitchFamily="49" charset="0"/>
                </a:rPr>
                <a:t>desertdata.txt</a:t>
              </a:r>
            </a:p>
          </p:txBody>
        </p:sp>
      </p:grpSp>
      <p:sp>
        <p:nvSpPr>
          <p:cNvPr id="3" name="Date Placeholder 2"/>
          <p:cNvSpPr>
            <a:spLocks noGrp="1"/>
          </p:cNvSpPr>
          <p:nvPr>
            <p:ph type="dt" sz="half" idx="14"/>
          </p:nvPr>
        </p:nvSpPr>
        <p:spPr/>
        <p:txBody>
          <a:bodyPr/>
          <a:lstStyle/>
          <a:p>
            <a:r>
              <a:rPr lang="en-US"/>
              <a:t>08/07/20</a:t>
            </a:r>
          </a:p>
        </p:txBody>
      </p:sp>
      <p:sp>
        <p:nvSpPr>
          <p:cNvPr id="4" name="Footer Placeholder 3"/>
          <p:cNvSpPr>
            <a:spLocks noGrp="1"/>
          </p:cNvSpPr>
          <p:nvPr>
            <p:ph type="ftr" sz="quarter" idx="15"/>
          </p:nvPr>
        </p:nvSpPr>
        <p:spPr/>
        <p:txBody>
          <a:bodyPr/>
          <a:lstStyle/>
          <a:p>
            <a:r>
              <a:rPr lang="en-US"/>
              <a:t>1.05</a:t>
            </a:r>
          </a:p>
        </p:txBody>
      </p:sp>
      <p:sp>
        <p:nvSpPr>
          <p:cNvPr id="5" name="Slide Number Placeholder 4"/>
          <p:cNvSpPr>
            <a:spLocks noGrp="1"/>
          </p:cNvSpPr>
          <p:nvPr>
            <p:ph type="sldNum" sz="quarter" idx="16"/>
          </p:nvPr>
        </p:nvSpPr>
        <p:spPr/>
        <p:txBody>
          <a:bodyPr/>
          <a:lstStyle/>
          <a:p>
            <a:fld id="{BA1DA2DB-7E49-46A4-9C8F-179BE7AA3849}" type="slidenum">
              <a:rPr lang="en-US" smtClean="0"/>
              <a:t>15</a:t>
            </a:fld>
            <a:endParaRPr lang="en-US"/>
          </a:p>
        </p:txBody>
      </p:sp>
    </p:spTree>
    <p:extLst>
      <p:ext uri="{BB962C8B-B14F-4D97-AF65-F5344CB8AC3E}">
        <p14:creationId xmlns:p14="http://schemas.microsoft.com/office/powerpoint/2010/main" val="3187820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3">
            <a:extLst>
              <a:ext uri="{FF2B5EF4-FFF2-40B4-BE49-F238E27FC236}">
                <a16:creationId xmlns:a16="http://schemas.microsoft.com/office/drawing/2014/main" id="{5C70F7AE-B016-4458-A9D8-91B709C6191C}"/>
              </a:ext>
            </a:extLst>
          </p:cNvPr>
          <p:cNvSpPr txBox="1">
            <a:spLocks/>
          </p:cNvSpPr>
          <p:nvPr/>
        </p:nvSpPr>
        <p:spPr>
          <a:xfrm>
            <a:off x="505838" y="1424779"/>
            <a:ext cx="8485631" cy="3872180"/>
          </a:xfrm>
          <a:prstGeom prst="rect">
            <a:avLst/>
          </a:prstGeom>
          <a:solidFill>
            <a:schemeClr val="accent1">
              <a:lumMod val="20000"/>
              <a:lumOff val="80000"/>
            </a:schemeClr>
          </a:solidFill>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ct val="0"/>
              </a:spcBef>
              <a:buNone/>
            </a:pPr>
            <a:r>
              <a:rPr lang="en-US" sz="1200" b="1" dirty="0">
                <a:latin typeface="Courier New" pitchFamily="49" charset="0"/>
                <a:cs typeface="Courier New" pitchFamily="49" charset="0"/>
              </a:rPr>
              <a:t>#include &lt;</a:t>
            </a:r>
            <a:r>
              <a:rPr lang="en-US" sz="1200" b="1" dirty="0" err="1">
                <a:latin typeface="Courier New" pitchFamily="49" charset="0"/>
                <a:cs typeface="Courier New" pitchFamily="49" charset="0"/>
              </a:rPr>
              <a:t>stdio.h</a:t>
            </a:r>
            <a:r>
              <a:rPr lang="en-US" sz="1200" b="1" dirty="0">
                <a:latin typeface="Courier New" pitchFamily="49" charset="0"/>
                <a:cs typeface="Courier New" pitchFamily="49" charset="0"/>
              </a:rPr>
              <a:t>&gt;</a:t>
            </a:r>
          </a:p>
          <a:p>
            <a:pPr>
              <a:spcBef>
                <a:spcPct val="0"/>
              </a:spcBef>
              <a:buNone/>
            </a:pPr>
            <a:r>
              <a:rPr lang="en-US" sz="1200" b="1" dirty="0" err="1">
                <a:latin typeface="Courier New" pitchFamily="49" charset="0"/>
                <a:cs typeface="Courier New" pitchFamily="49" charset="0"/>
              </a:rPr>
              <a:t>int</a:t>
            </a:r>
            <a:r>
              <a:rPr lang="en-US" sz="1200" b="1" dirty="0">
                <a:latin typeface="Courier New" pitchFamily="49" charset="0"/>
                <a:cs typeface="Courier New" pitchFamily="49" charset="0"/>
              </a:rPr>
              <a:t> main ()</a:t>
            </a:r>
          </a:p>
          <a:p>
            <a:pPr>
              <a:spcBef>
                <a:spcPct val="0"/>
              </a:spcBef>
              <a:buNone/>
            </a:pPr>
            <a:r>
              <a:rPr lang="en-US" sz="1200" b="1" dirty="0">
                <a:latin typeface="Courier New" pitchFamily="49" charset="0"/>
                <a:cs typeface="Courier New" pitchFamily="49" charset="0"/>
              </a:rPr>
              <a:t>{</a:t>
            </a:r>
          </a:p>
          <a:p>
            <a:pPr>
              <a:spcBef>
                <a:spcPct val="0"/>
              </a:spcBef>
              <a:buNone/>
            </a:pPr>
            <a:r>
              <a:rPr lang="en-US" sz="1200" b="1" dirty="0">
                <a:latin typeface="Courier New" pitchFamily="49" charset="0"/>
                <a:cs typeface="Courier New" pitchFamily="49" charset="0"/>
              </a:rPr>
              <a:t>   FILE *</a:t>
            </a:r>
            <a:r>
              <a:rPr lang="en-US" sz="1200" b="1" dirty="0" err="1">
                <a:latin typeface="Courier New" pitchFamily="49" charset="0"/>
                <a:cs typeface="Courier New" pitchFamily="49" charset="0"/>
              </a:rPr>
              <a:t>inptr</a:t>
            </a:r>
            <a:r>
              <a:rPr lang="en-US" sz="1200" b="1" dirty="0">
                <a:latin typeface="Courier New" pitchFamily="49" charset="0"/>
                <a:cs typeface="Courier New" pitchFamily="49" charset="0"/>
              </a:rPr>
              <a:t> ;</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int</a:t>
            </a:r>
            <a:r>
              <a:rPr lang="en-US" sz="1200" b="1" dirty="0">
                <a:latin typeface="Courier New" pitchFamily="49" charset="0"/>
                <a:cs typeface="Courier New" pitchFamily="49" charset="0"/>
              </a:rPr>
              <a:t> flower, sand=0, </a:t>
            </a:r>
            <a:r>
              <a:rPr lang="en-US" sz="1200" b="1" dirty="0" err="1">
                <a:latin typeface="Courier New" pitchFamily="49" charset="0"/>
                <a:cs typeface="Courier New" pitchFamily="49" charset="0"/>
              </a:rPr>
              <a:t>cactus_count</a:t>
            </a:r>
            <a:r>
              <a:rPr lang="en-US" sz="1200" b="1" dirty="0">
                <a:latin typeface="Courier New" pitchFamily="49" charset="0"/>
                <a:cs typeface="Courier New" pitchFamily="49" charset="0"/>
              </a:rPr>
              <a:t>=0, </a:t>
            </a:r>
            <a:r>
              <a:rPr lang="en-US" sz="1200" b="1" dirty="0" err="1">
                <a:latin typeface="Courier New" pitchFamily="49" charset="0"/>
                <a:cs typeface="Courier New" pitchFamily="49" charset="0"/>
              </a:rPr>
              <a:t>flower_sum</a:t>
            </a:r>
            <a:r>
              <a:rPr lang="en-US" sz="1200" b="1" dirty="0">
                <a:latin typeface="Courier New" pitchFamily="49" charset="0"/>
                <a:cs typeface="Courier New" pitchFamily="49" charset="0"/>
              </a:rPr>
              <a:t>=0;</a:t>
            </a:r>
          </a:p>
          <a:p>
            <a:pPr>
              <a:spcBef>
                <a:spcPct val="0"/>
              </a:spcBef>
              <a:buNone/>
            </a:pPr>
            <a:r>
              <a:rPr lang="en-US" sz="1200" b="1" dirty="0">
                <a:latin typeface="Courier New" pitchFamily="49" charset="0"/>
                <a:cs typeface="Courier New" pitchFamily="49" charset="0"/>
              </a:rPr>
              <a:t>	</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inptr</a:t>
            </a:r>
            <a:r>
              <a:rPr lang="en-US" sz="1200" b="1" dirty="0">
                <a:latin typeface="Courier New" pitchFamily="49" charset="0"/>
                <a:cs typeface="Courier New" pitchFamily="49" charset="0"/>
              </a:rPr>
              <a:t> = </a:t>
            </a:r>
            <a:r>
              <a:rPr lang="en-US" sz="1200" b="1" dirty="0" err="1">
                <a:latin typeface="Courier New" pitchFamily="49" charset="0"/>
                <a:cs typeface="Courier New" pitchFamily="49" charset="0"/>
              </a:rPr>
              <a:t>fopen</a:t>
            </a:r>
            <a:r>
              <a:rPr lang="en-US" sz="1200" b="1" dirty="0">
                <a:latin typeface="Courier New" pitchFamily="49" charset="0"/>
                <a:cs typeface="Courier New" pitchFamily="49" charset="0"/>
              </a:rPr>
              <a:t> ("desertdata.txt", "r");</a:t>
            </a:r>
          </a:p>
          <a:p>
            <a:pPr>
              <a:spcBef>
                <a:spcPct val="0"/>
              </a:spcBef>
              <a:buNone/>
            </a:pPr>
            <a:endParaRPr lang="en-US" sz="1200" b="1" dirty="0">
              <a:latin typeface="Courier New" pitchFamily="49" charset="0"/>
              <a:cs typeface="Courier New" pitchFamily="49" charset="0"/>
            </a:endParaRPr>
          </a:p>
          <a:p>
            <a:pPr>
              <a:spcBef>
                <a:spcPct val="0"/>
              </a:spcBef>
              <a:buNone/>
            </a:pPr>
            <a:r>
              <a:rPr lang="en-US" sz="1200" b="1" dirty="0">
                <a:latin typeface="Courier New" pitchFamily="49" charset="0"/>
                <a:cs typeface="Courier New" pitchFamily="49" charset="0"/>
              </a:rPr>
              <a:t>   while (</a:t>
            </a:r>
            <a:r>
              <a:rPr lang="en-US" sz="1200" b="1" dirty="0" err="1">
                <a:latin typeface="Courier New" pitchFamily="49" charset="0"/>
                <a:cs typeface="Courier New" pitchFamily="49" charset="0"/>
              </a:rPr>
              <a:t>feof</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inptr</a:t>
            </a:r>
            <a:r>
              <a:rPr lang="en-US" sz="1200" b="1" dirty="0">
                <a:latin typeface="Courier New" pitchFamily="49" charset="0"/>
                <a:cs typeface="Courier New" pitchFamily="49" charset="0"/>
              </a:rPr>
              <a:t>) == 0)</a:t>
            </a:r>
          </a:p>
          <a:p>
            <a:pPr>
              <a:spcBef>
                <a:spcPct val="0"/>
              </a:spcBef>
              <a:buNone/>
            </a:pPr>
            <a:r>
              <a:rPr lang="en-US" sz="1200" b="1" dirty="0">
                <a:latin typeface="Courier New" pitchFamily="49" charset="0"/>
                <a:cs typeface="Courier New" pitchFamily="49" charset="0"/>
              </a:rPr>
              <a:t>   { </a:t>
            </a:r>
          </a:p>
          <a:p>
            <a:pPr>
              <a:spcBef>
                <a:spcPct val="0"/>
              </a:spcBef>
              <a:buNone/>
            </a:pPr>
            <a:r>
              <a:rPr lang="en-US" sz="1200" b="1" dirty="0">
                <a:latin typeface="Courier New" pitchFamily="49" charset="0"/>
                <a:cs typeface="Courier New" pitchFamily="49" charset="0"/>
              </a:rPr>
              <a:t>      sand = </a:t>
            </a:r>
            <a:r>
              <a:rPr lang="en-US" sz="1200" b="1" dirty="0" err="1">
                <a:latin typeface="Courier New" pitchFamily="49" charset="0"/>
                <a:cs typeface="Courier New" pitchFamily="49" charset="0"/>
              </a:rPr>
              <a:t>fscanf</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inptr</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i</a:t>
            </a:r>
            <a:r>
              <a:rPr lang="en-US" sz="1200" b="1" dirty="0">
                <a:latin typeface="Courier New" pitchFamily="49" charset="0"/>
                <a:cs typeface="Courier New" pitchFamily="49" charset="0"/>
              </a:rPr>
              <a:t>", &amp;flower);</a:t>
            </a:r>
          </a:p>
          <a:p>
            <a:pPr>
              <a:spcBef>
                <a:spcPct val="0"/>
              </a:spcBef>
              <a:buNone/>
            </a:pPr>
            <a:r>
              <a:rPr lang="en-US" sz="1200" b="1" dirty="0">
                <a:latin typeface="Courier New" pitchFamily="49" charset="0"/>
                <a:cs typeface="Courier New" pitchFamily="49" charset="0"/>
              </a:rPr>
              <a:t>      if (</a:t>
            </a:r>
            <a:r>
              <a:rPr lang="en-US" sz="1200" b="1" dirty="0" err="1">
                <a:latin typeface="Courier New" pitchFamily="49" charset="0"/>
                <a:cs typeface="Courier New" pitchFamily="49" charset="0"/>
              </a:rPr>
              <a:t>feof</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inptr</a:t>
            </a:r>
            <a:r>
              <a:rPr lang="en-US" sz="1200" b="1" dirty="0">
                <a:latin typeface="Courier New" pitchFamily="49" charset="0"/>
                <a:cs typeface="Courier New" pitchFamily="49" charset="0"/>
              </a:rPr>
              <a:t>) == 0)</a:t>
            </a:r>
          </a:p>
          <a:p>
            <a:pPr>
              <a:spcBef>
                <a:spcPct val="0"/>
              </a:spcBef>
              <a:buNone/>
            </a:pPr>
            <a:r>
              <a:rPr lang="en-US" sz="1200" b="1" dirty="0">
                <a:latin typeface="Courier New" pitchFamily="49" charset="0"/>
                <a:cs typeface="Courier New" pitchFamily="49" charset="0"/>
              </a:rPr>
              <a:t>      {    </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flower_sum</a:t>
            </a:r>
            <a:r>
              <a:rPr lang="en-US" sz="1200" b="1" dirty="0">
                <a:latin typeface="Courier New" pitchFamily="49" charset="0"/>
                <a:cs typeface="Courier New" pitchFamily="49" charset="0"/>
              </a:rPr>
              <a:t> += flower;</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cactus_count</a:t>
            </a:r>
            <a:r>
              <a:rPr lang="en-US" sz="1200" b="1" dirty="0">
                <a:latin typeface="Courier New" pitchFamily="49" charset="0"/>
                <a:cs typeface="Courier New" pitchFamily="49" charset="0"/>
              </a:rPr>
              <a:t>++;</a:t>
            </a:r>
          </a:p>
          <a:p>
            <a:pPr>
              <a:spcBef>
                <a:spcPct val="0"/>
              </a:spcBef>
              <a:buNone/>
            </a:pPr>
            <a:r>
              <a:rPr lang="en-US" sz="1200" b="1" dirty="0">
                <a:latin typeface="Courier New" pitchFamily="49" charset="0"/>
                <a:cs typeface="Courier New" pitchFamily="49" charset="0"/>
              </a:rPr>
              <a:t>      }</a:t>
            </a:r>
          </a:p>
          <a:p>
            <a:pPr>
              <a:spcBef>
                <a:spcPct val="0"/>
              </a:spcBef>
              <a:buNone/>
            </a:pPr>
            <a:r>
              <a:rPr lang="en-US" sz="1200" b="1" dirty="0">
                <a:latin typeface="Courier New" pitchFamily="49" charset="0"/>
                <a:cs typeface="Courier New" pitchFamily="49" charset="0"/>
              </a:rPr>
              <a:t>   }</a:t>
            </a:r>
          </a:p>
          <a:p>
            <a:pPr>
              <a:spcBef>
                <a:spcPct val="0"/>
              </a:spcBef>
              <a:buNone/>
            </a:pPr>
            <a:r>
              <a:rPr lang="en-US" sz="1200" b="1" dirty="0">
                <a:latin typeface="Courier New" pitchFamily="49" charset="0"/>
                <a:cs typeface="Courier New" pitchFamily="49" charset="0"/>
              </a:rPr>
              <a:t> </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("%i flowers on %i cacti\n", </a:t>
            </a:r>
            <a:r>
              <a:rPr lang="en-US" sz="1200" b="1" dirty="0" err="1">
                <a:latin typeface="Courier New" pitchFamily="49" charset="0"/>
                <a:cs typeface="Courier New" pitchFamily="49" charset="0"/>
              </a:rPr>
              <a:t>flower_sum</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cactus_count</a:t>
            </a:r>
            <a:r>
              <a:rPr lang="en-US" sz="1200" b="1" dirty="0">
                <a:latin typeface="Courier New" pitchFamily="49" charset="0"/>
                <a:cs typeface="Courier New" pitchFamily="49" charset="0"/>
              </a:rPr>
              <a:t>);</a:t>
            </a:r>
          </a:p>
          <a:p>
            <a:pPr>
              <a:spcBef>
                <a:spcPct val="0"/>
              </a:spcBef>
              <a:buNone/>
            </a:pPr>
            <a:r>
              <a:rPr lang="en-US" sz="1200" b="1" dirty="0">
                <a:latin typeface="Courier New" pitchFamily="49" charset="0"/>
                <a:cs typeface="Courier New" pitchFamily="49" charset="0"/>
              </a:rPr>
              <a:t>}</a:t>
            </a:r>
          </a:p>
        </p:txBody>
      </p:sp>
      <p:sp>
        <p:nvSpPr>
          <p:cNvPr id="2" name="Title 1"/>
          <p:cNvSpPr>
            <a:spLocks noGrp="1"/>
          </p:cNvSpPr>
          <p:nvPr>
            <p:ph type="title"/>
          </p:nvPr>
        </p:nvSpPr>
        <p:spPr>
          <a:xfrm>
            <a:off x="439046" y="877467"/>
            <a:ext cx="8296392" cy="647863"/>
          </a:xfrm>
        </p:spPr>
        <p:txBody>
          <a:bodyPr/>
          <a:lstStyle/>
          <a:p>
            <a:r>
              <a:rPr lang="en-US" sz="3200" dirty="0"/>
              <a:t>Files of Unknown Length – Test 1</a:t>
            </a:r>
          </a:p>
        </p:txBody>
      </p:sp>
      <p:grpSp>
        <p:nvGrpSpPr>
          <p:cNvPr id="11" name="Group 10"/>
          <p:cNvGrpSpPr/>
          <p:nvPr/>
        </p:nvGrpSpPr>
        <p:grpSpPr>
          <a:xfrm>
            <a:off x="5696712" y="1424779"/>
            <a:ext cx="3291840" cy="2871316"/>
            <a:chOff x="5813992" y="1180833"/>
            <a:chExt cx="3291840" cy="2871316"/>
          </a:xfrm>
        </p:grpSpPr>
        <p:sp>
          <p:nvSpPr>
            <p:cNvPr id="14" name="Content Placeholder 3"/>
            <p:cNvSpPr txBox="1">
              <a:spLocks/>
            </p:cNvSpPr>
            <p:nvPr/>
          </p:nvSpPr>
          <p:spPr>
            <a:xfrm>
              <a:off x="5813992" y="3030603"/>
              <a:ext cx="3291840" cy="1021546"/>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Bef>
                  <a:spcPts val="0"/>
                </a:spcBef>
                <a:buNone/>
                <a:defRPr/>
              </a:pPr>
              <a:r>
                <a:rPr lang="en-US" sz="1600" b="1" dirty="0">
                  <a:latin typeface="Courier New" pitchFamily="49" charset="0"/>
                  <a:cs typeface="Courier New" pitchFamily="49" charset="0"/>
                </a:rPr>
                <a:t>10 flowers on 5 cacti</a:t>
              </a:r>
            </a:p>
          </p:txBody>
        </p:sp>
        <p:sp>
          <p:nvSpPr>
            <p:cNvPr id="15" name="Content Placeholder 3"/>
            <p:cNvSpPr txBox="1">
              <a:spLocks/>
            </p:cNvSpPr>
            <p:nvPr/>
          </p:nvSpPr>
          <p:spPr>
            <a:xfrm>
              <a:off x="5813992" y="1180833"/>
              <a:ext cx="3291840" cy="1849770"/>
            </a:xfrm>
            <a:prstGeom prst="rect">
              <a:avLst/>
            </a:prstGeom>
            <a:solidFill>
              <a:schemeClr val="accent3">
                <a:lumMod val="20000"/>
                <a:lumOff val="8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Bef>
                  <a:spcPts val="0"/>
                </a:spcBef>
                <a:buNone/>
                <a:defRPr/>
              </a:pPr>
              <a:r>
                <a:rPr lang="en-US" sz="1600" b="1" dirty="0">
                  <a:latin typeface="Courier New" pitchFamily="49" charset="0"/>
                  <a:cs typeface="Courier New" pitchFamily="49" charset="0"/>
                </a:rPr>
                <a:t>desertdata.txt</a:t>
              </a:r>
            </a:p>
            <a:p>
              <a:pPr marL="0" indent="0">
                <a:spcBef>
                  <a:spcPts val="0"/>
                </a:spcBef>
                <a:buNone/>
                <a:defRPr/>
              </a:pPr>
              <a:r>
                <a:rPr lang="en-US" sz="1600" b="1" dirty="0">
                  <a:latin typeface="Courier New" pitchFamily="49" charset="0"/>
                  <a:cs typeface="Courier New" pitchFamily="49" charset="0"/>
                </a:rPr>
                <a:t>2</a:t>
              </a:r>
            </a:p>
            <a:p>
              <a:pPr marL="0" indent="0">
                <a:spcBef>
                  <a:spcPts val="0"/>
                </a:spcBef>
                <a:buNone/>
                <a:defRPr/>
              </a:pPr>
              <a:r>
                <a:rPr lang="en-US" sz="1600" b="1" dirty="0">
                  <a:latin typeface="Courier New" pitchFamily="49" charset="0"/>
                  <a:cs typeface="Courier New" pitchFamily="49" charset="0"/>
                </a:rPr>
                <a:t>3</a:t>
              </a:r>
            </a:p>
            <a:p>
              <a:pPr marL="0" indent="0">
                <a:spcBef>
                  <a:spcPts val="0"/>
                </a:spcBef>
                <a:buNone/>
                <a:defRPr/>
              </a:pPr>
              <a:r>
                <a:rPr lang="en-US" sz="1600" b="1" dirty="0">
                  <a:latin typeface="Courier New" pitchFamily="49" charset="0"/>
                  <a:cs typeface="Courier New" pitchFamily="49" charset="0"/>
                </a:rPr>
                <a:t>1</a:t>
              </a:r>
            </a:p>
            <a:p>
              <a:pPr marL="0" indent="0">
                <a:spcBef>
                  <a:spcPts val="0"/>
                </a:spcBef>
                <a:buNone/>
                <a:defRPr/>
              </a:pPr>
              <a:r>
                <a:rPr lang="en-US" sz="1600" b="1" dirty="0">
                  <a:latin typeface="Courier New" pitchFamily="49" charset="0"/>
                  <a:cs typeface="Courier New" pitchFamily="49" charset="0"/>
                </a:rPr>
                <a:t>1</a:t>
              </a:r>
            </a:p>
            <a:p>
              <a:pPr marL="0" indent="0">
                <a:spcBef>
                  <a:spcPts val="0"/>
                </a:spcBef>
                <a:buNone/>
                <a:defRPr/>
              </a:pPr>
              <a:r>
                <a:rPr lang="en-US" sz="1600" b="1" dirty="0">
                  <a:latin typeface="Courier New" pitchFamily="49" charset="0"/>
                  <a:cs typeface="Courier New" pitchFamily="49" charset="0"/>
                </a:rPr>
                <a:t>3</a:t>
              </a:r>
            </a:p>
          </p:txBody>
        </p:sp>
        <p:sp>
          <p:nvSpPr>
            <p:cNvPr id="16" name="Content Placeholder 3"/>
            <p:cNvSpPr txBox="1">
              <a:spLocks/>
            </p:cNvSpPr>
            <p:nvPr/>
          </p:nvSpPr>
          <p:spPr>
            <a:xfrm>
              <a:off x="5813992" y="1180834"/>
              <a:ext cx="3291840" cy="305068"/>
            </a:xfrm>
            <a:prstGeom prst="rect">
              <a:avLst/>
            </a:prstGeom>
            <a:solidFill>
              <a:schemeClr val="accent3">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Bef>
                  <a:spcPts val="0"/>
                </a:spcBef>
                <a:buNone/>
                <a:defRPr/>
              </a:pPr>
              <a:r>
                <a:rPr lang="en-US" sz="1600" b="1" dirty="0">
                  <a:latin typeface="Courier New" pitchFamily="49" charset="0"/>
                  <a:cs typeface="Courier New" pitchFamily="49" charset="0"/>
                </a:rPr>
                <a:t>desertdata.txt</a:t>
              </a:r>
            </a:p>
          </p:txBody>
        </p:sp>
      </p:grpSp>
      <p:sp>
        <p:nvSpPr>
          <p:cNvPr id="3" name="Date Placeholder 2"/>
          <p:cNvSpPr>
            <a:spLocks noGrp="1"/>
          </p:cNvSpPr>
          <p:nvPr>
            <p:ph type="dt" sz="half" idx="14"/>
          </p:nvPr>
        </p:nvSpPr>
        <p:spPr/>
        <p:txBody>
          <a:bodyPr/>
          <a:lstStyle/>
          <a:p>
            <a:r>
              <a:rPr lang="en-US"/>
              <a:t>08/07/20</a:t>
            </a:r>
          </a:p>
        </p:txBody>
      </p:sp>
      <p:sp>
        <p:nvSpPr>
          <p:cNvPr id="4" name="Footer Placeholder 3"/>
          <p:cNvSpPr>
            <a:spLocks noGrp="1"/>
          </p:cNvSpPr>
          <p:nvPr>
            <p:ph type="ftr" sz="quarter" idx="15"/>
          </p:nvPr>
        </p:nvSpPr>
        <p:spPr/>
        <p:txBody>
          <a:bodyPr/>
          <a:lstStyle/>
          <a:p>
            <a:r>
              <a:rPr lang="en-US"/>
              <a:t>1.05</a:t>
            </a:r>
          </a:p>
        </p:txBody>
      </p:sp>
      <p:sp>
        <p:nvSpPr>
          <p:cNvPr id="5" name="Slide Number Placeholder 4"/>
          <p:cNvSpPr>
            <a:spLocks noGrp="1"/>
          </p:cNvSpPr>
          <p:nvPr>
            <p:ph type="sldNum" sz="quarter" idx="16"/>
          </p:nvPr>
        </p:nvSpPr>
        <p:spPr/>
        <p:txBody>
          <a:bodyPr/>
          <a:lstStyle/>
          <a:p>
            <a:fld id="{BA1DA2DB-7E49-46A4-9C8F-179BE7AA3849}" type="slidenum">
              <a:rPr lang="en-US" smtClean="0"/>
              <a:t>16</a:t>
            </a:fld>
            <a:endParaRPr lang="en-US"/>
          </a:p>
        </p:txBody>
      </p:sp>
    </p:spTree>
    <p:extLst>
      <p:ext uri="{BB962C8B-B14F-4D97-AF65-F5344CB8AC3E}">
        <p14:creationId xmlns:p14="http://schemas.microsoft.com/office/powerpoint/2010/main" val="4178039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Files of Unknown Length – Test 2</a:t>
            </a:r>
          </a:p>
        </p:txBody>
      </p:sp>
      <p:grpSp>
        <p:nvGrpSpPr>
          <p:cNvPr id="11" name="Group 10"/>
          <p:cNvGrpSpPr/>
          <p:nvPr/>
        </p:nvGrpSpPr>
        <p:grpSpPr>
          <a:xfrm>
            <a:off x="505838" y="1424779"/>
            <a:ext cx="8481408" cy="3872180"/>
            <a:chOff x="457201" y="1180833"/>
            <a:chExt cx="8229600" cy="3872180"/>
          </a:xfrm>
        </p:grpSpPr>
        <p:sp>
          <p:nvSpPr>
            <p:cNvPr id="12" name="Content Placeholder 3"/>
            <p:cNvSpPr txBox="1">
              <a:spLocks/>
            </p:cNvSpPr>
            <p:nvPr/>
          </p:nvSpPr>
          <p:spPr>
            <a:xfrm>
              <a:off x="457201" y="1180833"/>
              <a:ext cx="8229599" cy="3872180"/>
            </a:xfrm>
            <a:prstGeom prst="rect">
              <a:avLst/>
            </a:prstGeom>
            <a:solidFill>
              <a:schemeClr val="accent1">
                <a:lumMod val="20000"/>
                <a:lumOff val="80000"/>
              </a:schemeClr>
            </a:solidFill>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ct val="0"/>
                </a:spcBef>
                <a:buNone/>
              </a:pPr>
              <a:r>
                <a:rPr lang="en-US" sz="1200" b="1" dirty="0">
                  <a:latin typeface="Courier New" pitchFamily="49" charset="0"/>
                  <a:cs typeface="Courier New" pitchFamily="49" charset="0"/>
                </a:rPr>
                <a:t>#include &lt;</a:t>
              </a:r>
              <a:r>
                <a:rPr lang="en-US" sz="1200" b="1" dirty="0" err="1">
                  <a:latin typeface="Courier New" pitchFamily="49" charset="0"/>
                  <a:cs typeface="Courier New" pitchFamily="49" charset="0"/>
                </a:rPr>
                <a:t>stdio.h</a:t>
              </a:r>
              <a:r>
                <a:rPr lang="en-US" sz="1200" b="1" dirty="0">
                  <a:latin typeface="Courier New" pitchFamily="49" charset="0"/>
                  <a:cs typeface="Courier New" pitchFamily="49" charset="0"/>
                </a:rPr>
                <a:t>&gt;</a:t>
              </a:r>
            </a:p>
            <a:p>
              <a:pPr>
                <a:spcBef>
                  <a:spcPct val="0"/>
                </a:spcBef>
                <a:buNone/>
              </a:pPr>
              <a:r>
                <a:rPr lang="en-US" sz="1200" b="1" dirty="0" err="1">
                  <a:latin typeface="Courier New" pitchFamily="49" charset="0"/>
                  <a:cs typeface="Courier New" pitchFamily="49" charset="0"/>
                </a:rPr>
                <a:t>int</a:t>
              </a:r>
              <a:r>
                <a:rPr lang="en-US" sz="1200" b="1" dirty="0">
                  <a:latin typeface="Courier New" pitchFamily="49" charset="0"/>
                  <a:cs typeface="Courier New" pitchFamily="49" charset="0"/>
                </a:rPr>
                <a:t> main ()</a:t>
              </a:r>
            </a:p>
            <a:p>
              <a:pPr>
                <a:spcBef>
                  <a:spcPct val="0"/>
                </a:spcBef>
                <a:buNone/>
              </a:pPr>
              <a:r>
                <a:rPr lang="en-US" sz="1200" b="1" dirty="0">
                  <a:latin typeface="Courier New" pitchFamily="49" charset="0"/>
                  <a:cs typeface="Courier New" pitchFamily="49" charset="0"/>
                </a:rPr>
                <a:t>{</a:t>
              </a:r>
            </a:p>
            <a:p>
              <a:pPr>
                <a:spcBef>
                  <a:spcPct val="0"/>
                </a:spcBef>
                <a:buNone/>
              </a:pPr>
              <a:r>
                <a:rPr lang="en-US" sz="1200" b="1" dirty="0">
                  <a:latin typeface="Courier New" pitchFamily="49" charset="0"/>
                  <a:cs typeface="Courier New" pitchFamily="49" charset="0"/>
                </a:rPr>
                <a:t>   FILE *</a:t>
              </a:r>
              <a:r>
                <a:rPr lang="en-US" sz="1200" b="1" dirty="0" err="1">
                  <a:latin typeface="Courier New" pitchFamily="49" charset="0"/>
                  <a:cs typeface="Courier New" pitchFamily="49" charset="0"/>
                </a:rPr>
                <a:t>inptr</a:t>
              </a:r>
              <a:r>
                <a:rPr lang="en-US" sz="1200" b="1" dirty="0">
                  <a:latin typeface="Courier New" pitchFamily="49" charset="0"/>
                  <a:cs typeface="Courier New" pitchFamily="49" charset="0"/>
                </a:rPr>
                <a:t> ;</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int</a:t>
              </a:r>
              <a:r>
                <a:rPr lang="en-US" sz="1200" b="1" dirty="0">
                  <a:latin typeface="Courier New" pitchFamily="49" charset="0"/>
                  <a:cs typeface="Courier New" pitchFamily="49" charset="0"/>
                </a:rPr>
                <a:t> flower, sand=0, </a:t>
              </a:r>
              <a:r>
                <a:rPr lang="en-US" sz="1200" b="1" dirty="0" err="1">
                  <a:latin typeface="Courier New" pitchFamily="49" charset="0"/>
                  <a:cs typeface="Courier New" pitchFamily="49" charset="0"/>
                </a:rPr>
                <a:t>cactus_count</a:t>
              </a:r>
              <a:r>
                <a:rPr lang="en-US" sz="1200" b="1" dirty="0">
                  <a:latin typeface="Courier New" pitchFamily="49" charset="0"/>
                  <a:cs typeface="Courier New" pitchFamily="49" charset="0"/>
                </a:rPr>
                <a:t>=0, </a:t>
              </a:r>
              <a:r>
                <a:rPr lang="en-US" sz="1200" b="1" dirty="0" err="1">
                  <a:latin typeface="Courier New" pitchFamily="49" charset="0"/>
                  <a:cs typeface="Courier New" pitchFamily="49" charset="0"/>
                </a:rPr>
                <a:t>flower_sum</a:t>
              </a:r>
              <a:r>
                <a:rPr lang="en-US" sz="1200" b="1" dirty="0">
                  <a:latin typeface="Courier New" pitchFamily="49" charset="0"/>
                  <a:cs typeface="Courier New" pitchFamily="49" charset="0"/>
                </a:rPr>
                <a:t>=0;</a:t>
              </a:r>
            </a:p>
            <a:p>
              <a:pPr>
                <a:spcBef>
                  <a:spcPct val="0"/>
                </a:spcBef>
                <a:buNone/>
              </a:pPr>
              <a:r>
                <a:rPr lang="en-US" sz="1200" b="1" dirty="0">
                  <a:latin typeface="Courier New" pitchFamily="49" charset="0"/>
                  <a:cs typeface="Courier New" pitchFamily="49" charset="0"/>
                </a:rPr>
                <a:t>	</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inptr</a:t>
              </a:r>
              <a:r>
                <a:rPr lang="en-US" sz="1200" b="1" dirty="0">
                  <a:latin typeface="Courier New" pitchFamily="49" charset="0"/>
                  <a:cs typeface="Courier New" pitchFamily="49" charset="0"/>
                </a:rPr>
                <a:t> = </a:t>
              </a:r>
              <a:r>
                <a:rPr lang="en-US" sz="1200" b="1" dirty="0" err="1">
                  <a:latin typeface="Courier New" pitchFamily="49" charset="0"/>
                  <a:cs typeface="Courier New" pitchFamily="49" charset="0"/>
                </a:rPr>
                <a:t>fopen</a:t>
              </a:r>
              <a:r>
                <a:rPr lang="en-US" sz="1200" b="1" dirty="0">
                  <a:latin typeface="Courier New" pitchFamily="49" charset="0"/>
                  <a:cs typeface="Courier New" pitchFamily="49" charset="0"/>
                </a:rPr>
                <a:t> ("desertdata.txt", "r");</a:t>
              </a:r>
            </a:p>
            <a:p>
              <a:pPr>
                <a:spcBef>
                  <a:spcPct val="0"/>
                </a:spcBef>
                <a:buNone/>
              </a:pPr>
              <a:endParaRPr lang="en-US" sz="1200" b="1" dirty="0">
                <a:latin typeface="Courier New" pitchFamily="49" charset="0"/>
                <a:cs typeface="Courier New" pitchFamily="49" charset="0"/>
              </a:endParaRPr>
            </a:p>
            <a:p>
              <a:pPr>
                <a:spcBef>
                  <a:spcPct val="0"/>
                </a:spcBef>
                <a:buNone/>
              </a:pPr>
              <a:r>
                <a:rPr lang="en-US" sz="1200" b="1" dirty="0">
                  <a:latin typeface="Courier New" pitchFamily="49" charset="0"/>
                  <a:cs typeface="Courier New" pitchFamily="49" charset="0"/>
                </a:rPr>
                <a:t>   while (sand != EOF)</a:t>
              </a:r>
            </a:p>
            <a:p>
              <a:pPr>
                <a:spcBef>
                  <a:spcPct val="0"/>
                </a:spcBef>
                <a:buNone/>
              </a:pPr>
              <a:r>
                <a:rPr lang="en-US" sz="1200" b="1" dirty="0">
                  <a:latin typeface="Courier New" pitchFamily="49" charset="0"/>
                  <a:cs typeface="Courier New" pitchFamily="49" charset="0"/>
                </a:rPr>
                <a:t>   { </a:t>
              </a:r>
            </a:p>
            <a:p>
              <a:pPr>
                <a:spcBef>
                  <a:spcPct val="0"/>
                </a:spcBef>
                <a:buNone/>
              </a:pPr>
              <a:r>
                <a:rPr lang="en-US" sz="1200" b="1" dirty="0">
                  <a:latin typeface="Courier New" pitchFamily="49" charset="0"/>
                  <a:cs typeface="Courier New" pitchFamily="49" charset="0"/>
                </a:rPr>
                <a:t>      sand = </a:t>
              </a:r>
              <a:r>
                <a:rPr lang="en-US" sz="1200" b="1" dirty="0" err="1">
                  <a:latin typeface="Courier New" pitchFamily="49" charset="0"/>
                  <a:cs typeface="Courier New" pitchFamily="49" charset="0"/>
                </a:rPr>
                <a:t>fscanf</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inptr</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i</a:t>
              </a:r>
              <a:r>
                <a:rPr lang="en-US" sz="1200" b="1" dirty="0">
                  <a:latin typeface="Courier New" pitchFamily="49" charset="0"/>
                  <a:cs typeface="Courier New" pitchFamily="49" charset="0"/>
                </a:rPr>
                <a:t>", &amp;flower);</a:t>
              </a:r>
            </a:p>
            <a:p>
              <a:pPr>
                <a:spcBef>
                  <a:spcPct val="0"/>
                </a:spcBef>
                <a:buNone/>
              </a:pPr>
              <a:r>
                <a:rPr lang="en-US" sz="1200" b="1" dirty="0">
                  <a:latin typeface="Courier New" pitchFamily="49" charset="0"/>
                  <a:cs typeface="Courier New" pitchFamily="49" charset="0"/>
                </a:rPr>
                <a:t>      if (sand != EOF)</a:t>
              </a:r>
            </a:p>
            <a:p>
              <a:pPr>
                <a:spcBef>
                  <a:spcPct val="0"/>
                </a:spcBef>
                <a:buNone/>
              </a:pPr>
              <a:r>
                <a:rPr lang="en-US" sz="1200" b="1" dirty="0">
                  <a:latin typeface="Courier New" pitchFamily="49" charset="0"/>
                  <a:cs typeface="Courier New" pitchFamily="49" charset="0"/>
                </a:rPr>
                <a:t>      {    </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flower_sum</a:t>
              </a:r>
              <a:r>
                <a:rPr lang="en-US" sz="1200" b="1" dirty="0">
                  <a:latin typeface="Courier New" pitchFamily="49" charset="0"/>
                  <a:cs typeface="Courier New" pitchFamily="49" charset="0"/>
                </a:rPr>
                <a:t> += flower;</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cactus_count</a:t>
              </a:r>
              <a:r>
                <a:rPr lang="en-US" sz="1200" b="1" dirty="0">
                  <a:latin typeface="Courier New" pitchFamily="49" charset="0"/>
                  <a:cs typeface="Courier New" pitchFamily="49" charset="0"/>
                </a:rPr>
                <a:t>++;</a:t>
              </a:r>
            </a:p>
            <a:p>
              <a:pPr>
                <a:spcBef>
                  <a:spcPct val="0"/>
                </a:spcBef>
                <a:buNone/>
              </a:pPr>
              <a:r>
                <a:rPr lang="en-US" sz="1200" b="1" dirty="0">
                  <a:latin typeface="Courier New" pitchFamily="49" charset="0"/>
                  <a:cs typeface="Courier New" pitchFamily="49" charset="0"/>
                </a:rPr>
                <a:t>      }</a:t>
              </a:r>
            </a:p>
            <a:p>
              <a:pPr>
                <a:spcBef>
                  <a:spcPct val="0"/>
                </a:spcBef>
                <a:buNone/>
              </a:pPr>
              <a:r>
                <a:rPr lang="en-US" sz="1200" b="1" dirty="0">
                  <a:latin typeface="Courier New" pitchFamily="49" charset="0"/>
                  <a:cs typeface="Courier New" pitchFamily="49" charset="0"/>
                </a:rPr>
                <a:t>   }</a:t>
              </a:r>
            </a:p>
            <a:p>
              <a:pPr>
                <a:spcBef>
                  <a:spcPct val="0"/>
                </a:spcBef>
                <a:buNone/>
              </a:pPr>
              <a:r>
                <a:rPr lang="en-US" sz="1200" b="1" dirty="0">
                  <a:latin typeface="Courier New" pitchFamily="49" charset="0"/>
                  <a:cs typeface="Courier New" pitchFamily="49" charset="0"/>
                </a:rPr>
                <a:t> </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("%i flowers on %i cacti\n", </a:t>
              </a:r>
              <a:r>
                <a:rPr lang="en-US" sz="1200" b="1" dirty="0" err="1">
                  <a:latin typeface="Courier New" pitchFamily="49" charset="0"/>
                  <a:cs typeface="Courier New" pitchFamily="49" charset="0"/>
                </a:rPr>
                <a:t>flower_sum</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cactus_count</a:t>
              </a:r>
              <a:r>
                <a:rPr lang="en-US" sz="1200" b="1" dirty="0">
                  <a:latin typeface="Courier New" pitchFamily="49" charset="0"/>
                  <a:cs typeface="Courier New" pitchFamily="49" charset="0"/>
                </a:rPr>
                <a:t>);</a:t>
              </a:r>
            </a:p>
            <a:p>
              <a:pPr>
                <a:spcBef>
                  <a:spcPct val="0"/>
                </a:spcBef>
                <a:buNone/>
              </a:pPr>
              <a:r>
                <a:rPr lang="en-US" sz="1200" b="1" dirty="0">
                  <a:latin typeface="Courier New" pitchFamily="49" charset="0"/>
                  <a:cs typeface="Courier New" pitchFamily="49" charset="0"/>
                </a:rPr>
                <a:t>}</a:t>
              </a:r>
            </a:p>
          </p:txBody>
        </p:sp>
        <p:sp>
          <p:nvSpPr>
            <p:cNvPr id="14" name="Content Placeholder 3"/>
            <p:cNvSpPr txBox="1">
              <a:spLocks/>
            </p:cNvSpPr>
            <p:nvPr/>
          </p:nvSpPr>
          <p:spPr>
            <a:xfrm>
              <a:off x="5494088" y="3030603"/>
              <a:ext cx="3192713" cy="1021546"/>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Bef>
                  <a:spcPts val="0"/>
                </a:spcBef>
                <a:buNone/>
                <a:defRPr/>
              </a:pPr>
              <a:endParaRPr lang="en-US" sz="1600" b="1" dirty="0">
                <a:latin typeface="Courier New" pitchFamily="49" charset="0"/>
                <a:cs typeface="Courier New" pitchFamily="49" charset="0"/>
              </a:endParaRPr>
            </a:p>
          </p:txBody>
        </p:sp>
        <p:sp>
          <p:nvSpPr>
            <p:cNvPr id="15" name="Content Placeholder 3"/>
            <p:cNvSpPr txBox="1">
              <a:spLocks/>
            </p:cNvSpPr>
            <p:nvPr/>
          </p:nvSpPr>
          <p:spPr>
            <a:xfrm>
              <a:off x="5494088" y="1180833"/>
              <a:ext cx="3192713" cy="1849770"/>
            </a:xfrm>
            <a:prstGeom prst="rect">
              <a:avLst/>
            </a:prstGeom>
            <a:solidFill>
              <a:schemeClr val="accent3">
                <a:lumMod val="20000"/>
                <a:lumOff val="8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Bef>
                  <a:spcPts val="0"/>
                </a:spcBef>
                <a:buNone/>
                <a:defRPr/>
              </a:pPr>
              <a:r>
                <a:rPr lang="en-US" sz="1600" b="1" dirty="0">
                  <a:latin typeface="Courier New" pitchFamily="49" charset="0"/>
                  <a:cs typeface="Courier New" pitchFamily="49" charset="0"/>
                </a:rPr>
                <a:t>desertdata.txt</a:t>
              </a:r>
            </a:p>
            <a:p>
              <a:pPr marL="0" indent="0">
                <a:spcBef>
                  <a:spcPts val="0"/>
                </a:spcBef>
                <a:buNone/>
                <a:defRPr/>
              </a:pPr>
              <a:r>
                <a:rPr lang="en-US" sz="1600" b="1" dirty="0">
                  <a:latin typeface="Courier New" pitchFamily="49" charset="0"/>
                  <a:cs typeface="Courier New" pitchFamily="49" charset="0"/>
                </a:rPr>
                <a:t>2</a:t>
              </a:r>
            </a:p>
            <a:p>
              <a:pPr marL="0" indent="0">
                <a:spcBef>
                  <a:spcPts val="0"/>
                </a:spcBef>
                <a:buNone/>
                <a:defRPr/>
              </a:pPr>
              <a:r>
                <a:rPr lang="en-US" sz="1600" b="1" dirty="0">
                  <a:latin typeface="Courier New" pitchFamily="49" charset="0"/>
                  <a:cs typeface="Courier New" pitchFamily="49" charset="0"/>
                </a:rPr>
                <a:t>3</a:t>
              </a:r>
            </a:p>
            <a:p>
              <a:pPr marL="0" indent="0">
                <a:spcBef>
                  <a:spcPts val="0"/>
                </a:spcBef>
                <a:buNone/>
                <a:defRPr/>
              </a:pPr>
              <a:r>
                <a:rPr lang="en-US" sz="1600" b="1" dirty="0">
                  <a:latin typeface="Courier New" pitchFamily="49" charset="0"/>
                  <a:cs typeface="Courier New" pitchFamily="49" charset="0"/>
                </a:rPr>
                <a:t>1</a:t>
              </a:r>
            </a:p>
            <a:p>
              <a:pPr marL="0" indent="0">
                <a:spcBef>
                  <a:spcPts val="0"/>
                </a:spcBef>
                <a:buNone/>
                <a:defRPr/>
              </a:pPr>
              <a:r>
                <a:rPr lang="en-US" sz="1600" b="1" dirty="0">
                  <a:latin typeface="Courier New" pitchFamily="49" charset="0"/>
                  <a:cs typeface="Courier New" pitchFamily="49" charset="0"/>
                </a:rPr>
                <a:t>1</a:t>
              </a:r>
            </a:p>
            <a:p>
              <a:pPr marL="0" indent="0">
                <a:spcBef>
                  <a:spcPts val="0"/>
                </a:spcBef>
                <a:buNone/>
                <a:defRPr/>
              </a:pPr>
              <a:r>
                <a:rPr lang="en-US" sz="1600" b="1" dirty="0">
                  <a:latin typeface="Courier New" pitchFamily="49" charset="0"/>
                  <a:cs typeface="Courier New" pitchFamily="49" charset="0"/>
                </a:rPr>
                <a:t>3</a:t>
              </a:r>
            </a:p>
          </p:txBody>
        </p:sp>
        <p:sp>
          <p:nvSpPr>
            <p:cNvPr id="16" name="Content Placeholder 3"/>
            <p:cNvSpPr txBox="1">
              <a:spLocks/>
            </p:cNvSpPr>
            <p:nvPr/>
          </p:nvSpPr>
          <p:spPr>
            <a:xfrm>
              <a:off x="5494087" y="1180834"/>
              <a:ext cx="3192713" cy="305068"/>
            </a:xfrm>
            <a:prstGeom prst="rect">
              <a:avLst/>
            </a:prstGeom>
            <a:solidFill>
              <a:schemeClr val="accent3">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Bef>
                  <a:spcPts val="0"/>
                </a:spcBef>
                <a:buNone/>
                <a:defRPr/>
              </a:pPr>
              <a:r>
                <a:rPr lang="en-US" sz="1600" b="1" dirty="0">
                  <a:latin typeface="Courier New" pitchFamily="49" charset="0"/>
                  <a:cs typeface="Courier New" pitchFamily="49" charset="0"/>
                </a:rPr>
                <a:t>desertdata.txt</a:t>
              </a:r>
            </a:p>
          </p:txBody>
        </p:sp>
      </p:grpSp>
      <p:sp>
        <p:nvSpPr>
          <p:cNvPr id="3" name="Date Placeholder 2"/>
          <p:cNvSpPr>
            <a:spLocks noGrp="1"/>
          </p:cNvSpPr>
          <p:nvPr>
            <p:ph type="dt" sz="half" idx="14"/>
          </p:nvPr>
        </p:nvSpPr>
        <p:spPr/>
        <p:txBody>
          <a:bodyPr/>
          <a:lstStyle/>
          <a:p>
            <a:r>
              <a:rPr lang="en-US"/>
              <a:t>08/07/20</a:t>
            </a:r>
          </a:p>
        </p:txBody>
      </p:sp>
      <p:sp>
        <p:nvSpPr>
          <p:cNvPr id="4" name="Footer Placeholder 3"/>
          <p:cNvSpPr>
            <a:spLocks noGrp="1"/>
          </p:cNvSpPr>
          <p:nvPr>
            <p:ph type="ftr" sz="quarter" idx="15"/>
          </p:nvPr>
        </p:nvSpPr>
        <p:spPr/>
        <p:txBody>
          <a:bodyPr/>
          <a:lstStyle/>
          <a:p>
            <a:r>
              <a:rPr lang="en-US"/>
              <a:t>1.05</a:t>
            </a:r>
          </a:p>
        </p:txBody>
      </p:sp>
      <p:sp>
        <p:nvSpPr>
          <p:cNvPr id="5" name="Slide Number Placeholder 4"/>
          <p:cNvSpPr>
            <a:spLocks noGrp="1"/>
          </p:cNvSpPr>
          <p:nvPr>
            <p:ph type="sldNum" sz="quarter" idx="16"/>
          </p:nvPr>
        </p:nvSpPr>
        <p:spPr/>
        <p:txBody>
          <a:bodyPr/>
          <a:lstStyle/>
          <a:p>
            <a:fld id="{BA1DA2DB-7E49-46A4-9C8F-179BE7AA3849}" type="slidenum">
              <a:rPr lang="en-US" smtClean="0"/>
              <a:t>17</a:t>
            </a:fld>
            <a:endParaRPr lang="en-US"/>
          </a:p>
        </p:txBody>
      </p:sp>
    </p:spTree>
    <p:extLst>
      <p:ext uri="{BB962C8B-B14F-4D97-AF65-F5344CB8AC3E}">
        <p14:creationId xmlns:p14="http://schemas.microsoft.com/office/powerpoint/2010/main" val="2399365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3">
            <a:extLst>
              <a:ext uri="{FF2B5EF4-FFF2-40B4-BE49-F238E27FC236}">
                <a16:creationId xmlns:a16="http://schemas.microsoft.com/office/drawing/2014/main" id="{F6FAE3B2-D2EA-4DA6-A15F-D91465D02F06}"/>
              </a:ext>
            </a:extLst>
          </p:cNvPr>
          <p:cNvSpPr txBox="1">
            <a:spLocks/>
          </p:cNvSpPr>
          <p:nvPr/>
        </p:nvSpPr>
        <p:spPr>
          <a:xfrm>
            <a:off x="505838" y="1424779"/>
            <a:ext cx="8481407" cy="3872180"/>
          </a:xfrm>
          <a:prstGeom prst="rect">
            <a:avLst/>
          </a:prstGeom>
          <a:solidFill>
            <a:schemeClr val="accent1">
              <a:lumMod val="20000"/>
              <a:lumOff val="80000"/>
            </a:schemeClr>
          </a:solidFill>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ct val="0"/>
              </a:spcBef>
              <a:buNone/>
            </a:pPr>
            <a:r>
              <a:rPr lang="en-US" sz="1200" b="1" dirty="0">
                <a:latin typeface="Courier New" pitchFamily="49" charset="0"/>
                <a:cs typeface="Courier New" pitchFamily="49" charset="0"/>
              </a:rPr>
              <a:t>#include &lt;</a:t>
            </a:r>
            <a:r>
              <a:rPr lang="en-US" sz="1200" b="1" dirty="0" err="1">
                <a:latin typeface="Courier New" pitchFamily="49" charset="0"/>
                <a:cs typeface="Courier New" pitchFamily="49" charset="0"/>
              </a:rPr>
              <a:t>stdio.h</a:t>
            </a:r>
            <a:r>
              <a:rPr lang="en-US" sz="1200" b="1" dirty="0">
                <a:latin typeface="Courier New" pitchFamily="49" charset="0"/>
                <a:cs typeface="Courier New" pitchFamily="49" charset="0"/>
              </a:rPr>
              <a:t>&gt;</a:t>
            </a:r>
          </a:p>
          <a:p>
            <a:pPr>
              <a:spcBef>
                <a:spcPct val="0"/>
              </a:spcBef>
              <a:buNone/>
            </a:pPr>
            <a:r>
              <a:rPr lang="en-US" sz="1200" b="1" dirty="0" err="1">
                <a:latin typeface="Courier New" pitchFamily="49" charset="0"/>
                <a:cs typeface="Courier New" pitchFamily="49" charset="0"/>
              </a:rPr>
              <a:t>int</a:t>
            </a:r>
            <a:r>
              <a:rPr lang="en-US" sz="1200" b="1" dirty="0">
                <a:latin typeface="Courier New" pitchFamily="49" charset="0"/>
                <a:cs typeface="Courier New" pitchFamily="49" charset="0"/>
              </a:rPr>
              <a:t> main ()</a:t>
            </a:r>
          </a:p>
          <a:p>
            <a:pPr>
              <a:spcBef>
                <a:spcPct val="0"/>
              </a:spcBef>
              <a:buNone/>
            </a:pPr>
            <a:r>
              <a:rPr lang="en-US" sz="1200" b="1" dirty="0">
                <a:latin typeface="Courier New" pitchFamily="49" charset="0"/>
                <a:cs typeface="Courier New" pitchFamily="49" charset="0"/>
              </a:rPr>
              <a:t>{</a:t>
            </a:r>
          </a:p>
          <a:p>
            <a:pPr>
              <a:spcBef>
                <a:spcPct val="0"/>
              </a:spcBef>
              <a:buNone/>
            </a:pPr>
            <a:r>
              <a:rPr lang="en-US" sz="1200" b="1" dirty="0">
                <a:latin typeface="Courier New" pitchFamily="49" charset="0"/>
                <a:cs typeface="Courier New" pitchFamily="49" charset="0"/>
              </a:rPr>
              <a:t>   FILE *</a:t>
            </a:r>
            <a:r>
              <a:rPr lang="en-US" sz="1200" b="1" dirty="0" err="1">
                <a:latin typeface="Courier New" pitchFamily="49" charset="0"/>
                <a:cs typeface="Courier New" pitchFamily="49" charset="0"/>
              </a:rPr>
              <a:t>inptr</a:t>
            </a:r>
            <a:r>
              <a:rPr lang="en-US" sz="1200" b="1" dirty="0">
                <a:latin typeface="Courier New" pitchFamily="49" charset="0"/>
                <a:cs typeface="Courier New" pitchFamily="49" charset="0"/>
              </a:rPr>
              <a:t> ;</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int</a:t>
            </a:r>
            <a:r>
              <a:rPr lang="en-US" sz="1200" b="1" dirty="0">
                <a:latin typeface="Courier New" pitchFamily="49" charset="0"/>
                <a:cs typeface="Courier New" pitchFamily="49" charset="0"/>
              </a:rPr>
              <a:t> flower, sand=0, </a:t>
            </a:r>
            <a:r>
              <a:rPr lang="en-US" sz="1200" b="1" dirty="0" err="1">
                <a:latin typeface="Courier New" pitchFamily="49" charset="0"/>
                <a:cs typeface="Courier New" pitchFamily="49" charset="0"/>
              </a:rPr>
              <a:t>cactus_count</a:t>
            </a:r>
            <a:r>
              <a:rPr lang="en-US" sz="1200" b="1" dirty="0">
                <a:latin typeface="Courier New" pitchFamily="49" charset="0"/>
                <a:cs typeface="Courier New" pitchFamily="49" charset="0"/>
              </a:rPr>
              <a:t>=0, </a:t>
            </a:r>
            <a:r>
              <a:rPr lang="en-US" sz="1200" b="1" dirty="0" err="1">
                <a:latin typeface="Courier New" pitchFamily="49" charset="0"/>
                <a:cs typeface="Courier New" pitchFamily="49" charset="0"/>
              </a:rPr>
              <a:t>flower_sum</a:t>
            </a:r>
            <a:r>
              <a:rPr lang="en-US" sz="1200" b="1" dirty="0">
                <a:latin typeface="Courier New" pitchFamily="49" charset="0"/>
                <a:cs typeface="Courier New" pitchFamily="49" charset="0"/>
              </a:rPr>
              <a:t>=0;</a:t>
            </a:r>
          </a:p>
          <a:p>
            <a:pPr>
              <a:spcBef>
                <a:spcPct val="0"/>
              </a:spcBef>
              <a:buNone/>
            </a:pPr>
            <a:r>
              <a:rPr lang="en-US" sz="1200" b="1" dirty="0">
                <a:latin typeface="Courier New" pitchFamily="49" charset="0"/>
                <a:cs typeface="Courier New" pitchFamily="49" charset="0"/>
              </a:rPr>
              <a:t>	</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inptr</a:t>
            </a:r>
            <a:r>
              <a:rPr lang="en-US" sz="1200" b="1" dirty="0">
                <a:latin typeface="Courier New" pitchFamily="49" charset="0"/>
                <a:cs typeface="Courier New" pitchFamily="49" charset="0"/>
              </a:rPr>
              <a:t> = </a:t>
            </a:r>
            <a:r>
              <a:rPr lang="en-US" sz="1200" b="1" dirty="0" err="1">
                <a:latin typeface="Courier New" pitchFamily="49" charset="0"/>
                <a:cs typeface="Courier New" pitchFamily="49" charset="0"/>
              </a:rPr>
              <a:t>fopen</a:t>
            </a:r>
            <a:r>
              <a:rPr lang="en-US" sz="1200" b="1" dirty="0">
                <a:latin typeface="Courier New" pitchFamily="49" charset="0"/>
                <a:cs typeface="Courier New" pitchFamily="49" charset="0"/>
              </a:rPr>
              <a:t> ("desertdata.txt", "r");</a:t>
            </a:r>
          </a:p>
          <a:p>
            <a:pPr>
              <a:spcBef>
                <a:spcPct val="0"/>
              </a:spcBef>
              <a:buNone/>
            </a:pPr>
            <a:endParaRPr lang="en-US" sz="1200" b="1" dirty="0">
              <a:latin typeface="Courier New" pitchFamily="49" charset="0"/>
              <a:cs typeface="Courier New" pitchFamily="49" charset="0"/>
            </a:endParaRPr>
          </a:p>
          <a:p>
            <a:pPr>
              <a:spcBef>
                <a:spcPct val="0"/>
              </a:spcBef>
              <a:buNone/>
            </a:pPr>
            <a:r>
              <a:rPr lang="en-US" sz="1200" b="1" dirty="0">
                <a:latin typeface="Courier New" pitchFamily="49" charset="0"/>
                <a:cs typeface="Courier New" pitchFamily="49" charset="0"/>
              </a:rPr>
              <a:t>   while (sand != EOF)</a:t>
            </a:r>
          </a:p>
          <a:p>
            <a:pPr>
              <a:spcBef>
                <a:spcPct val="0"/>
              </a:spcBef>
              <a:buNone/>
            </a:pPr>
            <a:r>
              <a:rPr lang="en-US" sz="1200" b="1" dirty="0">
                <a:latin typeface="Courier New" pitchFamily="49" charset="0"/>
                <a:cs typeface="Courier New" pitchFamily="49" charset="0"/>
              </a:rPr>
              <a:t>   { </a:t>
            </a:r>
          </a:p>
          <a:p>
            <a:pPr>
              <a:spcBef>
                <a:spcPct val="0"/>
              </a:spcBef>
              <a:buNone/>
            </a:pPr>
            <a:r>
              <a:rPr lang="en-US" sz="1200" b="1" dirty="0">
                <a:latin typeface="Courier New" pitchFamily="49" charset="0"/>
                <a:cs typeface="Courier New" pitchFamily="49" charset="0"/>
              </a:rPr>
              <a:t>      sand = </a:t>
            </a:r>
            <a:r>
              <a:rPr lang="en-US" sz="1200" b="1" dirty="0" err="1">
                <a:latin typeface="Courier New" pitchFamily="49" charset="0"/>
                <a:cs typeface="Courier New" pitchFamily="49" charset="0"/>
              </a:rPr>
              <a:t>fscanf</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inptr</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i</a:t>
            </a:r>
            <a:r>
              <a:rPr lang="en-US" sz="1200" b="1" dirty="0">
                <a:latin typeface="Courier New" pitchFamily="49" charset="0"/>
                <a:cs typeface="Courier New" pitchFamily="49" charset="0"/>
              </a:rPr>
              <a:t>", &amp;flower);</a:t>
            </a:r>
          </a:p>
          <a:p>
            <a:pPr>
              <a:spcBef>
                <a:spcPct val="0"/>
              </a:spcBef>
              <a:buNone/>
            </a:pPr>
            <a:r>
              <a:rPr lang="en-US" sz="1200" b="1" dirty="0">
                <a:latin typeface="Courier New" pitchFamily="49" charset="0"/>
                <a:cs typeface="Courier New" pitchFamily="49" charset="0"/>
              </a:rPr>
              <a:t>      if (sand != EOF)</a:t>
            </a:r>
          </a:p>
          <a:p>
            <a:pPr>
              <a:spcBef>
                <a:spcPct val="0"/>
              </a:spcBef>
              <a:buNone/>
            </a:pPr>
            <a:r>
              <a:rPr lang="en-US" sz="1200" b="1" dirty="0">
                <a:latin typeface="Courier New" pitchFamily="49" charset="0"/>
                <a:cs typeface="Courier New" pitchFamily="49" charset="0"/>
              </a:rPr>
              <a:t>      {    </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flower_sum</a:t>
            </a:r>
            <a:r>
              <a:rPr lang="en-US" sz="1200" b="1" dirty="0">
                <a:latin typeface="Courier New" pitchFamily="49" charset="0"/>
                <a:cs typeface="Courier New" pitchFamily="49" charset="0"/>
              </a:rPr>
              <a:t> += flower;</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cactus_count</a:t>
            </a:r>
            <a:r>
              <a:rPr lang="en-US" sz="1200" b="1" dirty="0">
                <a:latin typeface="Courier New" pitchFamily="49" charset="0"/>
                <a:cs typeface="Courier New" pitchFamily="49" charset="0"/>
              </a:rPr>
              <a:t>++;</a:t>
            </a:r>
          </a:p>
          <a:p>
            <a:pPr>
              <a:spcBef>
                <a:spcPct val="0"/>
              </a:spcBef>
              <a:buNone/>
            </a:pPr>
            <a:r>
              <a:rPr lang="en-US" sz="1200" b="1" dirty="0">
                <a:latin typeface="Courier New" pitchFamily="49" charset="0"/>
                <a:cs typeface="Courier New" pitchFamily="49" charset="0"/>
              </a:rPr>
              <a:t>      }</a:t>
            </a:r>
          </a:p>
          <a:p>
            <a:pPr>
              <a:spcBef>
                <a:spcPct val="0"/>
              </a:spcBef>
              <a:buNone/>
            </a:pPr>
            <a:r>
              <a:rPr lang="en-US" sz="1200" b="1" dirty="0">
                <a:latin typeface="Courier New" pitchFamily="49" charset="0"/>
                <a:cs typeface="Courier New" pitchFamily="49" charset="0"/>
              </a:rPr>
              <a:t>   }</a:t>
            </a:r>
          </a:p>
          <a:p>
            <a:pPr>
              <a:spcBef>
                <a:spcPct val="0"/>
              </a:spcBef>
              <a:buNone/>
            </a:pPr>
            <a:r>
              <a:rPr lang="en-US" sz="1200" b="1" dirty="0">
                <a:latin typeface="Courier New" pitchFamily="49" charset="0"/>
                <a:cs typeface="Courier New" pitchFamily="49" charset="0"/>
              </a:rPr>
              <a:t> </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("%i flowers on %i cacti\n", </a:t>
            </a:r>
            <a:r>
              <a:rPr lang="en-US" sz="1200" b="1" dirty="0" err="1">
                <a:latin typeface="Courier New" pitchFamily="49" charset="0"/>
                <a:cs typeface="Courier New" pitchFamily="49" charset="0"/>
              </a:rPr>
              <a:t>flower_sum</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cactus_count</a:t>
            </a:r>
            <a:r>
              <a:rPr lang="en-US" sz="1200" b="1" dirty="0">
                <a:latin typeface="Courier New" pitchFamily="49" charset="0"/>
                <a:cs typeface="Courier New" pitchFamily="49" charset="0"/>
              </a:rPr>
              <a:t>);</a:t>
            </a:r>
          </a:p>
          <a:p>
            <a:pPr>
              <a:spcBef>
                <a:spcPct val="0"/>
              </a:spcBef>
              <a:buNone/>
            </a:pPr>
            <a:r>
              <a:rPr lang="en-US" sz="1200" b="1" dirty="0">
                <a:latin typeface="Courier New" pitchFamily="49" charset="0"/>
                <a:cs typeface="Courier New" pitchFamily="49" charset="0"/>
              </a:rPr>
              <a:t>}</a:t>
            </a:r>
          </a:p>
        </p:txBody>
      </p:sp>
      <p:sp>
        <p:nvSpPr>
          <p:cNvPr id="2" name="Title 1"/>
          <p:cNvSpPr>
            <a:spLocks noGrp="1"/>
          </p:cNvSpPr>
          <p:nvPr>
            <p:ph type="title"/>
          </p:nvPr>
        </p:nvSpPr>
        <p:spPr/>
        <p:txBody>
          <a:bodyPr/>
          <a:lstStyle/>
          <a:p>
            <a:r>
              <a:rPr lang="en-US" sz="3200" dirty="0"/>
              <a:t>Files of Unknown Length – Test 2</a:t>
            </a:r>
          </a:p>
        </p:txBody>
      </p:sp>
      <p:grpSp>
        <p:nvGrpSpPr>
          <p:cNvPr id="11" name="Group 10"/>
          <p:cNvGrpSpPr/>
          <p:nvPr/>
        </p:nvGrpSpPr>
        <p:grpSpPr>
          <a:xfrm>
            <a:off x="5696842" y="1424779"/>
            <a:ext cx="3290404" cy="2871316"/>
            <a:chOff x="5494087" y="1180833"/>
            <a:chExt cx="3192714" cy="2871316"/>
          </a:xfrm>
        </p:grpSpPr>
        <p:sp>
          <p:nvSpPr>
            <p:cNvPr id="14" name="Content Placeholder 3"/>
            <p:cNvSpPr txBox="1">
              <a:spLocks/>
            </p:cNvSpPr>
            <p:nvPr/>
          </p:nvSpPr>
          <p:spPr>
            <a:xfrm>
              <a:off x="5494088" y="3030603"/>
              <a:ext cx="3192713" cy="1021546"/>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Bef>
                  <a:spcPts val="0"/>
                </a:spcBef>
                <a:buNone/>
                <a:defRPr/>
              </a:pPr>
              <a:r>
                <a:rPr lang="en-US" sz="1600" b="1" dirty="0">
                  <a:latin typeface="Courier New" pitchFamily="49" charset="0"/>
                  <a:cs typeface="Courier New" pitchFamily="49" charset="0"/>
                </a:rPr>
                <a:t>10 flowers on 5 cacti</a:t>
              </a:r>
            </a:p>
          </p:txBody>
        </p:sp>
        <p:sp>
          <p:nvSpPr>
            <p:cNvPr id="15" name="Content Placeholder 3"/>
            <p:cNvSpPr txBox="1">
              <a:spLocks/>
            </p:cNvSpPr>
            <p:nvPr/>
          </p:nvSpPr>
          <p:spPr>
            <a:xfrm>
              <a:off x="5494088" y="1180833"/>
              <a:ext cx="3192713" cy="1849770"/>
            </a:xfrm>
            <a:prstGeom prst="rect">
              <a:avLst/>
            </a:prstGeom>
            <a:solidFill>
              <a:schemeClr val="accent3">
                <a:lumMod val="20000"/>
                <a:lumOff val="8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Bef>
                  <a:spcPts val="0"/>
                </a:spcBef>
                <a:buNone/>
                <a:defRPr/>
              </a:pPr>
              <a:r>
                <a:rPr lang="en-US" sz="1600" b="1" dirty="0">
                  <a:latin typeface="Courier New" pitchFamily="49" charset="0"/>
                  <a:cs typeface="Courier New" pitchFamily="49" charset="0"/>
                </a:rPr>
                <a:t>desertdata.txt</a:t>
              </a:r>
            </a:p>
            <a:p>
              <a:pPr marL="0" indent="0">
                <a:spcBef>
                  <a:spcPts val="0"/>
                </a:spcBef>
                <a:buNone/>
                <a:defRPr/>
              </a:pPr>
              <a:r>
                <a:rPr lang="en-US" sz="1600" b="1" dirty="0">
                  <a:latin typeface="Courier New" pitchFamily="49" charset="0"/>
                  <a:cs typeface="Courier New" pitchFamily="49" charset="0"/>
                </a:rPr>
                <a:t>2</a:t>
              </a:r>
            </a:p>
            <a:p>
              <a:pPr marL="0" indent="0">
                <a:spcBef>
                  <a:spcPts val="0"/>
                </a:spcBef>
                <a:buNone/>
                <a:defRPr/>
              </a:pPr>
              <a:r>
                <a:rPr lang="en-US" sz="1600" b="1" dirty="0">
                  <a:latin typeface="Courier New" pitchFamily="49" charset="0"/>
                  <a:cs typeface="Courier New" pitchFamily="49" charset="0"/>
                </a:rPr>
                <a:t>3</a:t>
              </a:r>
            </a:p>
            <a:p>
              <a:pPr marL="0" indent="0">
                <a:spcBef>
                  <a:spcPts val="0"/>
                </a:spcBef>
                <a:buNone/>
                <a:defRPr/>
              </a:pPr>
              <a:r>
                <a:rPr lang="en-US" sz="1600" b="1" dirty="0">
                  <a:latin typeface="Courier New" pitchFamily="49" charset="0"/>
                  <a:cs typeface="Courier New" pitchFamily="49" charset="0"/>
                </a:rPr>
                <a:t>1</a:t>
              </a:r>
            </a:p>
            <a:p>
              <a:pPr marL="0" indent="0">
                <a:spcBef>
                  <a:spcPts val="0"/>
                </a:spcBef>
                <a:buNone/>
                <a:defRPr/>
              </a:pPr>
              <a:r>
                <a:rPr lang="en-US" sz="1600" b="1" dirty="0">
                  <a:latin typeface="Courier New" pitchFamily="49" charset="0"/>
                  <a:cs typeface="Courier New" pitchFamily="49" charset="0"/>
                </a:rPr>
                <a:t>1</a:t>
              </a:r>
            </a:p>
            <a:p>
              <a:pPr marL="0" indent="0">
                <a:spcBef>
                  <a:spcPts val="0"/>
                </a:spcBef>
                <a:buNone/>
                <a:defRPr/>
              </a:pPr>
              <a:r>
                <a:rPr lang="en-US" sz="1600" b="1" dirty="0">
                  <a:latin typeface="Courier New" pitchFamily="49" charset="0"/>
                  <a:cs typeface="Courier New" pitchFamily="49" charset="0"/>
                </a:rPr>
                <a:t>3</a:t>
              </a:r>
            </a:p>
          </p:txBody>
        </p:sp>
        <p:sp>
          <p:nvSpPr>
            <p:cNvPr id="16" name="Content Placeholder 3"/>
            <p:cNvSpPr txBox="1">
              <a:spLocks/>
            </p:cNvSpPr>
            <p:nvPr/>
          </p:nvSpPr>
          <p:spPr>
            <a:xfrm>
              <a:off x="5494087" y="1180834"/>
              <a:ext cx="3192713" cy="305068"/>
            </a:xfrm>
            <a:prstGeom prst="rect">
              <a:avLst/>
            </a:prstGeom>
            <a:solidFill>
              <a:schemeClr val="accent3">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Bef>
                  <a:spcPts val="0"/>
                </a:spcBef>
                <a:buNone/>
                <a:defRPr/>
              </a:pPr>
              <a:r>
                <a:rPr lang="en-US" sz="1600" b="1" dirty="0">
                  <a:latin typeface="Courier New" pitchFamily="49" charset="0"/>
                  <a:cs typeface="Courier New" pitchFamily="49" charset="0"/>
                </a:rPr>
                <a:t>desertdata.txt</a:t>
              </a:r>
            </a:p>
          </p:txBody>
        </p:sp>
      </p:grpSp>
      <p:sp>
        <p:nvSpPr>
          <p:cNvPr id="3" name="Date Placeholder 2"/>
          <p:cNvSpPr>
            <a:spLocks noGrp="1"/>
          </p:cNvSpPr>
          <p:nvPr>
            <p:ph type="dt" sz="half" idx="14"/>
          </p:nvPr>
        </p:nvSpPr>
        <p:spPr/>
        <p:txBody>
          <a:bodyPr/>
          <a:lstStyle/>
          <a:p>
            <a:r>
              <a:rPr lang="en-US"/>
              <a:t>08/07/20</a:t>
            </a:r>
          </a:p>
        </p:txBody>
      </p:sp>
      <p:sp>
        <p:nvSpPr>
          <p:cNvPr id="4" name="Footer Placeholder 3"/>
          <p:cNvSpPr>
            <a:spLocks noGrp="1"/>
          </p:cNvSpPr>
          <p:nvPr>
            <p:ph type="ftr" sz="quarter" idx="15"/>
          </p:nvPr>
        </p:nvSpPr>
        <p:spPr/>
        <p:txBody>
          <a:bodyPr/>
          <a:lstStyle/>
          <a:p>
            <a:r>
              <a:rPr lang="en-US"/>
              <a:t>1.05</a:t>
            </a:r>
          </a:p>
        </p:txBody>
      </p:sp>
      <p:sp>
        <p:nvSpPr>
          <p:cNvPr id="5" name="Slide Number Placeholder 4"/>
          <p:cNvSpPr>
            <a:spLocks noGrp="1"/>
          </p:cNvSpPr>
          <p:nvPr>
            <p:ph type="sldNum" sz="quarter" idx="16"/>
          </p:nvPr>
        </p:nvSpPr>
        <p:spPr/>
        <p:txBody>
          <a:bodyPr/>
          <a:lstStyle/>
          <a:p>
            <a:fld id="{BA1DA2DB-7E49-46A4-9C8F-179BE7AA3849}" type="slidenum">
              <a:rPr lang="en-US" smtClean="0"/>
              <a:t>18</a:t>
            </a:fld>
            <a:endParaRPr lang="en-US"/>
          </a:p>
        </p:txBody>
      </p:sp>
    </p:spTree>
    <p:extLst>
      <p:ext uri="{BB962C8B-B14F-4D97-AF65-F5344CB8AC3E}">
        <p14:creationId xmlns:p14="http://schemas.microsoft.com/office/powerpoint/2010/main" val="2155186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578015"/>
            <a:ext cx="8229600" cy="3718944"/>
          </a:xfrm>
        </p:spPr>
        <p:txBody>
          <a:bodyPr>
            <a:normAutofit fontScale="85000" lnSpcReduction="20000"/>
          </a:bodyPr>
          <a:lstStyle/>
          <a:p>
            <a:pPr marL="228600" indent="-228600">
              <a:spcBef>
                <a:spcPts val="0"/>
              </a:spcBef>
            </a:pPr>
            <a:r>
              <a:rPr lang="en-US" sz="2400" dirty="0"/>
              <a:t>Test for successful open</a:t>
            </a:r>
          </a:p>
          <a:p>
            <a:pPr marL="577850" lvl="2" indent="-336550">
              <a:spcBef>
                <a:spcPts val="0"/>
              </a:spcBef>
              <a:spcAft>
                <a:spcPts val="1200"/>
              </a:spcAft>
            </a:pPr>
            <a:r>
              <a:rPr lang="en-US" sz="2000" b="1" dirty="0">
                <a:latin typeface="Courier New"/>
                <a:cs typeface="Courier New" pitchFamily="49" charset="0"/>
              </a:rPr>
              <a:t>if (fptr1 != NULL)</a:t>
            </a:r>
          </a:p>
          <a:p>
            <a:pPr marL="228600" indent="-228600">
              <a:spcBef>
                <a:spcPts val="0"/>
              </a:spcBef>
            </a:pPr>
            <a:r>
              <a:rPr lang="en-US" sz="2400" dirty="0"/>
              <a:t>Test for unsuccessful open</a:t>
            </a:r>
          </a:p>
          <a:p>
            <a:pPr marL="577850" lvl="2" indent="-336550">
              <a:spcBef>
                <a:spcPts val="0"/>
              </a:spcBef>
              <a:spcAft>
                <a:spcPts val="1200"/>
              </a:spcAft>
            </a:pPr>
            <a:r>
              <a:rPr lang="en-US" sz="2000" b="1" dirty="0">
                <a:latin typeface="Courier New"/>
                <a:cs typeface="Courier New" pitchFamily="49" charset="0"/>
              </a:rPr>
              <a:t>if (fptr1 == NULL)</a:t>
            </a:r>
            <a:endParaRPr lang="en-US" sz="2000" dirty="0">
              <a:latin typeface="Courier New"/>
              <a:cs typeface="Courier New" pitchFamily="49" charset="0"/>
            </a:endParaRPr>
          </a:p>
          <a:p>
            <a:pPr marL="228600" indent="-228600">
              <a:spcBef>
                <a:spcPts val="0"/>
              </a:spcBef>
            </a:pPr>
            <a:r>
              <a:rPr lang="en-US" sz="2400" dirty="0">
                <a:latin typeface="+mj-lt"/>
                <a:cs typeface="Courier New" pitchFamily="49" charset="0"/>
              </a:rPr>
              <a:t>Read from files</a:t>
            </a:r>
          </a:p>
          <a:p>
            <a:pPr marL="577850" lvl="2" indent="-336550">
              <a:spcBef>
                <a:spcPts val="0"/>
              </a:spcBef>
              <a:spcAft>
                <a:spcPts val="1200"/>
              </a:spcAft>
            </a:pPr>
            <a:r>
              <a:rPr lang="en-US" sz="2000" b="1" dirty="0" err="1">
                <a:latin typeface="Courier New"/>
                <a:cs typeface="Courier New" pitchFamily="49" charset="0"/>
              </a:rPr>
              <a:t>fscanf</a:t>
            </a:r>
            <a:endParaRPr lang="en-US" sz="2000" dirty="0">
              <a:latin typeface="Courier New"/>
              <a:cs typeface="Courier New" pitchFamily="49" charset="0"/>
            </a:endParaRPr>
          </a:p>
          <a:p>
            <a:pPr marL="228600" indent="-228600">
              <a:spcBef>
                <a:spcPts val="0"/>
              </a:spcBef>
            </a:pPr>
            <a:r>
              <a:rPr lang="en-US" sz="2400" dirty="0">
                <a:latin typeface="+mj-lt"/>
                <a:cs typeface="Courier New" pitchFamily="49" charset="0"/>
              </a:rPr>
              <a:t>Test for end of file</a:t>
            </a:r>
          </a:p>
          <a:p>
            <a:pPr marL="577850" lvl="2" indent="-336550">
              <a:spcBef>
                <a:spcPts val="0"/>
              </a:spcBef>
            </a:pPr>
            <a:r>
              <a:rPr lang="en-US" sz="2000" b="1" dirty="0">
                <a:latin typeface="Courier New"/>
                <a:cs typeface="Courier New" pitchFamily="49" charset="0"/>
              </a:rPr>
              <a:t>if (</a:t>
            </a:r>
            <a:r>
              <a:rPr lang="en-US" sz="2000" b="1" dirty="0" err="1">
                <a:latin typeface="Courier New"/>
                <a:cs typeface="Courier New" pitchFamily="49" charset="0"/>
              </a:rPr>
              <a:t>feof</a:t>
            </a:r>
            <a:r>
              <a:rPr lang="en-US" sz="2000" b="1" dirty="0">
                <a:latin typeface="Courier New"/>
                <a:cs typeface="Courier New" pitchFamily="49" charset="0"/>
              </a:rPr>
              <a:t> (fptr1) != 0)  </a:t>
            </a:r>
            <a:r>
              <a:rPr lang="en-US" sz="2000" b="1" dirty="0">
                <a:solidFill>
                  <a:srgbClr val="C00000"/>
                </a:solidFill>
                <a:latin typeface="Courier New"/>
                <a:cs typeface="Courier New" pitchFamily="49" charset="0"/>
              </a:rPr>
              <a:t>aka</a:t>
            </a:r>
            <a:r>
              <a:rPr lang="en-US" sz="2000" b="1" dirty="0">
                <a:latin typeface="Courier New"/>
                <a:cs typeface="Courier New" pitchFamily="49" charset="0"/>
              </a:rPr>
              <a:t> if (</a:t>
            </a:r>
            <a:r>
              <a:rPr lang="en-US" sz="2000" b="1" dirty="0" err="1">
                <a:latin typeface="Courier New"/>
                <a:cs typeface="Courier New" pitchFamily="49" charset="0"/>
              </a:rPr>
              <a:t>feof</a:t>
            </a:r>
            <a:r>
              <a:rPr lang="en-US" sz="2000" b="1" dirty="0">
                <a:latin typeface="Courier New"/>
                <a:cs typeface="Courier New" pitchFamily="49" charset="0"/>
              </a:rPr>
              <a:t>(fptr1))</a:t>
            </a:r>
          </a:p>
          <a:p>
            <a:pPr marL="241300" lvl="2" indent="0">
              <a:spcBef>
                <a:spcPts val="0"/>
              </a:spcBef>
              <a:buNone/>
            </a:pPr>
            <a:endParaRPr lang="en-US" sz="2000" b="1" dirty="0">
              <a:latin typeface="Courier New"/>
              <a:cs typeface="Courier New" pitchFamily="49" charset="0"/>
            </a:endParaRPr>
          </a:p>
          <a:p>
            <a:pPr marL="577850" lvl="2" indent="-336550">
              <a:spcBef>
                <a:spcPts val="0"/>
              </a:spcBef>
            </a:pPr>
            <a:r>
              <a:rPr lang="en-US" sz="2000" b="1" dirty="0" err="1">
                <a:latin typeface="Courier New"/>
                <a:cs typeface="Courier New" pitchFamily="49" charset="0"/>
              </a:rPr>
              <a:t>ValuesRead</a:t>
            </a:r>
            <a:r>
              <a:rPr lang="en-US" sz="2000" b="1" dirty="0">
                <a:latin typeface="Courier New"/>
                <a:cs typeface="Courier New" pitchFamily="49" charset="0"/>
              </a:rPr>
              <a:t> = </a:t>
            </a:r>
            <a:r>
              <a:rPr lang="en-US" sz="2000" b="1" dirty="0" err="1">
                <a:latin typeface="Courier New"/>
                <a:cs typeface="Courier New" pitchFamily="49" charset="0"/>
              </a:rPr>
              <a:t>fscanf</a:t>
            </a:r>
            <a:r>
              <a:rPr lang="en-US" sz="2000" b="1" dirty="0">
                <a:latin typeface="Courier New"/>
                <a:cs typeface="Courier New" pitchFamily="49" charset="0"/>
              </a:rPr>
              <a:t> (fptr1, "%i", &amp;</a:t>
            </a:r>
            <a:r>
              <a:rPr lang="en-US" sz="2000" b="1" dirty="0" err="1">
                <a:latin typeface="Courier New"/>
                <a:cs typeface="Courier New" pitchFamily="49" charset="0"/>
              </a:rPr>
              <a:t>var</a:t>
            </a:r>
            <a:r>
              <a:rPr lang="en-US" sz="2000" b="1" dirty="0">
                <a:latin typeface="Courier New"/>
                <a:cs typeface="Courier New" pitchFamily="49" charset="0"/>
              </a:rPr>
              <a:t>);</a:t>
            </a:r>
          </a:p>
          <a:p>
            <a:pPr marL="577850" lvl="2" indent="-336550">
              <a:spcBef>
                <a:spcPts val="0"/>
              </a:spcBef>
            </a:pPr>
            <a:r>
              <a:rPr lang="en-US" sz="2000" b="1" dirty="0">
                <a:latin typeface="Courier New"/>
                <a:cs typeface="Courier New" pitchFamily="49" charset="0"/>
              </a:rPr>
              <a:t>if (</a:t>
            </a:r>
            <a:r>
              <a:rPr lang="en-US" sz="2000" b="1" dirty="0" err="1">
                <a:latin typeface="Courier New"/>
                <a:cs typeface="Courier New" pitchFamily="49" charset="0"/>
              </a:rPr>
              <a:t>ValuesRead</a:t>
            </a:r>
            <a:r>
              <a:rPr lang="en-US" sz="2000" b="1" dirty="0">
                <a:latin typeface="Courier New"/>
                <a:cs typeface="Courier New" pitchFamily="49" charset="0"/>
              </a:rPr>
              <a:t> == EOF)</a:t>
            </a:r>
          </a:p>
          <a:p>
            <a:pPr marL="241300" lvl="2" indent="0">
              <a:spcBef>
                <a:spcPts val="0"/>
              </a:spcBef>
              <a:buNone/>
            </a:pPr>
            <a:endParaRPr lang="en-US" sz="2400" dirty="0">
              <a:latin typeface="+mj-lt"/>
              <a:cs typeface="Courier New" pitchFamily="49" charset="0"/>
            </a:endParaRPr>
          </a:p>
          <a:p>
            <a:pPr marL="228600" indent="-228600">
              <a:spcBef>
                <a:spcPts val="0"/>
              </a:spcBef>
            </a:pPr>
            <a:r>
              <a:rPr lang="en-US" sz="2400" dirty="0">
                <a:latin typeface="+mj-lt"/>
                <a:cs typeface="Courier New" pitchFamily="49" charset="0"/>
              </a:rPr>
              <a:t>Questions?</a:t>
            </a:r>
            <a:endParaRPr lang="en-US" dirty="0">
              <a:latin typeface="Courier New"/>
              <a:cs typeface="Courier New" pitchFamily="49" charset="0"/>
            </a:endParaRPr>
          </a:p>
          <a:p>
            <a:pPr lvl="1"/>
            <a:endParaRPr lang="en-US" dirty="0"/>
          </a:p>
        </p:txBody>
      </p:sp>
      <p:sp>
        <p:nvSpPr>
          <p:cNvPr id="2" name="Title 1"/>
          <p:cNvSpPr>
            <a:spLocks noGrp="1"/>
          </p:cNvSpPr>
          <p:nvPr>
            <p:ph type="title"/>
          </p:nvPr>
        </p:nvSpPr>
        <p:spPr>
          <a:xfrm>
            <a:off x="439046" y="877467"/>
            <a:ext cx="8296392" cy="647863"/>
          </a:xfrm>
        </p:spPr>
        <p:txBody>
          <a:bodyPr anchor="ctr"/>
          <a:lstStyle/>
          <a:p>
            <a:r>
              <a:rPr lang="en-US" sz="3200" dirty="0"/>
              <a:t>Summary</a:t>
            </a:r>
          </a:p>
        </p:txBody>
      </p:sp>
      <p:sp>
        <p:nvSpPr>
          <p:cNvPr id="4" name="Date Placeholder 3"/>
          <p:cNvSpPr>
            <a:spLocks noGrp="1"/>
          </p:cNvSpPr>
          <p:nvPr>
            <p:ph type="dt" sz="half" idx="14"/>
          </p:nvPr>
        </p:nvSpPr>
        <p:spPr/>
        <p:txBody>
          <a:bodyPr/>
          <a:lstStyle/>
          <a:p>
            <a:r>
              <a:rPr lang="en-US"/>
              <a:t>08/07/20</a:t>
            </a:r>
            <a:endParaRPr lang="en-US" dirty="0"/>
          </a:p>
        </p:txBody>
      </p:sp>
      <p:sp>
        <p:nvSpPr>
          <p:cNvPr id="5" name="Footer Placeholder 4"/>
          <p:cNvSpPr>
            <a:spLocks noGrp="1"/>
          </p:cNvSpPr>
          <p:nvPr>
            <p:ph type="ftr" sz="quarter" idx="15"/>
          </p:nvPr>
        </p:nvSpPr>
        <p:spPr/>
        <p:txBody>
          <a:bodyPr/>
          <a:lstStyle/>
          <a:p>
            <a:r>
              <a:rPr lang="en-US"/>
              <a:t>1.05</a:t>
            </a:r>
          </a:p>
        </p:txBody>
      </p:sp>
      <p:sp>
        <p:nvSpPr>
          <p:cNvPr id="6" name="Slide Number Placeholder 5"/>
          <p:cNvSpPr>
            <a:spLocks noGrp="1"/>
          </p:cNvSpPr>
          <p:nvPr>
            <p:ph type="sldNum" sz="quarter" idx="16"/>
          </p:nvPr>
        </p:nvSpPr>
        <p:spPr/>
        <p:txBody>
          <a:bodyPr/>
          <a:lstStyle/>
          <a:p>
            <a:fld id="{BA1DA2DB-7E49-46A4-9C8F-179BE7AA3849}" type="slidenum">
              <a:rPr lang="en-US" smtClean="0"/>
              <a:t>19</a:t>
            </a:fld>
            <a:endParaRPr lang="en-US"/>
          </a:p>
        </p:txBody>
      </p:sp>
    </p:spTree>
    <p:extLst>
      <p:ext uri="{BB962C8B-B14F-4D97-AF65-F5344CB8AC3E}">
        <p14:creationId xmlns:p14="http://schemas.microsoft.com/office/powerpoint/2010/main" val="275605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578015"/>
            <a:ext cx="8229600" cy="3718944"/>
          </a:xfrm>
        </p:spPr>
        <p:txBody>
          <a:bodyPr>
            <a:normAutofit/>
          </a:bodyPr>
          <a:lstStyle/>
          <a:p>
            <a:pPr marL="228600" indent="-222250">
              <a:spcBef>
                <a:spcPts val="0"/>
              </a:spcBef>
              <a:spcAft>
                <a:spcPts val="1200"/>
              </a:spcAft>
              <a:buFont typeface="Arial" panose="020B0604020202020204" pitchFamily="34" charset="0"/>
              <a:buChar char="•"/>
            </a:pPr>
            <a:r>
              <a:rPr lang="en-US" sz="2800" dirty="0"/>
              <a:t>Preparation &amp; Concepts</a:t>
            </a:r>
          </a:p>
          <a:p>
            <a:pPr marL="228600" indent="-222250">
              <a:spcBef>
                <a:spcPts val="0"/>
              </a:spcBef>
              <a:spcAft>
                <a:spcPts val="1200"/>
              </a:spcAft>
              <a:buFont typeface="Arial" panose="020B0604020202020204" pitchFamily="34" charset="0"/>
              <a:buChar char="•"/>
            </a:pPr>
            <a:r>
              <a:rPr lang="en-US" sz="2800" dirty="0"/>
              <a:t>Files in C (Review)</a:t>
            </a:r>
          </a:p>
          <a:p>
            <a:pPr marL="228600" indent="-222250">
              <a:spcBef>
                <a:spcPts val="0"/>
              </a:spcBef>
              <a:spcAft>
                <a:spcPts val="1200"/>
              </a:spcAft>
              <a:buFont typeface="Arial" panose="020B0604020202020204" pitchFamily="34" charset="0"/>
              <a:buChar char="•"/>
            </a:pPr>
            <a:r>
              <a:rPr lang="en-US" sz="2800" dirty="0"/>
              <a:t>Testing for Successful Open</a:t>
            </a:r>
          </a:p>
          <a:p>
            <a:pPr marL="228600" indent="-222250">
              <a:spcBef>
                <a:spcPts val="0"/>
              </a:spcBef>
              <a:spcAft>
                <a:spcPts val="1200"/>
              </a:spcAft>
              <a:buFont typeface="Arial" panose="020B0604020202020204" pitchFamily="34" charset="0"/>
              <a:buChar char="•"/>
            </a:pPr>
            <a:r>
              <a:rPr lang="en-US" sz="2800" dirty="0"/>
              <a:t>Reading from Files</a:t>
            </a:r>
          </a:p>
          <a:p>
            <a:pPr marL="228600" indent="-222250">
              <a:spcBef>
                <a:spcPts val="0"/>
              </a:spcBef>
              <a:spcAft>
                <a:spcPts val="1200"/>
              </a:spcAft>
              <a:buFont typeface="Arial" panose="020B0604020202020204" pitchFamily="34" charset="0"/>
              <a:buChar char="•"/>
            </a:pPr>
            <a:r>
              <a:rPr lang="en-US" sz="2800" dirty="0"/>
              <a:t>End of File</a:t>
            </a:r>
          </a:p>
          <a:p>
            <a:pPr marL="228600" indent="-222250">
              <a:spcBef>
                <a:spcPts val="0"/>
              </a:spcBef>
              <a:spcAft>
                <a:spcPts val="1200"/>
              </a:spcAft>
              <a:buFont typeface="Arial" panose="020B0604020202020204" pitchFamily="34" charset="0"/>
              <a:buChar char="•"/>
            </a:pPr>
            <a:r>
              <a:rPr lang="en-US" sz="2800" dirty="0"/>
              <a:t>Summary</a:t>
            </a:r>
          </a:p>
        </p:txBody>
      </p:sp>
      <p:sp>
        <p:nvSpPr>
          <p:cNvPr id="2" name="Title 1"/>
          <p:cNvSpPr>
            <a:spLocks noGrp="1"/>
          </p:cNvSpPr>
          <p:nvPr>
            <p:ph type="title"/>
          </p:nvPr>
        </p:nvSpPr>
        <p:spPr>
          <a:xfrm>
            <a:off x="439046" y="877467"/>
            <a:ext cx="8296392" cy="647863"/>
          </a:xfrm>
        </p:spPr>
        <p:txBody>
          <a:bodyPr anchor="ctr"/>
          <a:lstStyle/>
          <a:p>
            <a:r>
              <a:rPr lang="en-US" sz="2800" dirty="0"/>
              <a:t>Agenda</a:t>
            </a:r>
          </a:p>
        </p:txBody>
      </p:sp>
      <p:sp>
        <p:nvSpPr>
          <p:cNvPr id="4" name="Date Placeholder 3"/>
          <p:cNvSpPr>
            <a:spLocks noGrp="1"/>
          </p:cNvSpPr>
          <p:nvPr>
            <p:ph type="dt" sz="half" idx="14"/>
          </p:nvPr>
        </p:nvSpPr>
        <p:spPr/>
        <p:txBody>
          <a:bodyPr/>
          <a:lstStyle/>
          <a:p>
            <a:r>
              <a:rPr lang="en-US"/>
              <a:t>08/07/20</a:t>
            </a:r>
          </a:p>
        </p:txBody>
      </p:sp>
      <p:sp>
        <p:nvSpPr>
          <p:cNvPr id="5" name="Footer Placeholder 4"/>
          <p:cNvSpPr>
            <a:spLocks noGrp="1"/>
          </p:cNvSpPr>
          <p:nvPr>
            <p:ph type="ftr" sz="quarter" idx="15"/>
          </p:nvPr>
        </p:nvSpPr>
        <p:spPr/>
        <p:txBody>
          <a:bodyPr/>
          <a:lstStyle/>
          <a:p>
            <a:r>
              <a:rPr lang="en-US"/>
              <a:t>1.05</a:t>
            </a:r>
          </a:p>
        </p:txBody>
      </p:sp>
      <p:sp>
        <p:nvSpPr>
          <p:cNvPr id="6" name="Slide Number Placeholder 5"/>
          <p:cNvSpPr>
            <a:spLocks noGrp="1"/>
          </p:cNvSpPr>
          <p:nvPr>
            <p:ph type="sldNum" sz="quarter" idx="16"/>
          </p:nvPr>
        </p:nvSpPr>
        <p:spPr/>
        <p:txBody>
          <a:bodyPr/>
          <a:lstStyle/>
          <a:p>
            <a:fld id="{BA1DA2DB-7E49-46A4-9C8F-179BE7AA3849}" type="slidenum">
              <a:rPr lang="en-US" smtClean="0"/>
              <a:t>2</a:t>
            </a:fld>
            <a:endParaRPr lang="en-US"/>
          </a:p>
        </p:txBody>
      </p:sp>
    </p:spTree>
    <p:extLst>
      <p:ext uri="{BB962C8B-B14F-4D97-AF65-F5344CB8AC3E}">
        <p14:creationId xmlns:p14="http://schemas.microsoft.com/office/powerpoint/2010/main" val="2886306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578015"/>
            <a:ext cx="8229600" cy="3718944"/>
          </a:xfrm>
        </p:spPr>
        <p:txBody>
          <a:bodyPr>
            <a:normAutofit/>
          </a:bodyPr>
          <a:lstStyle/>
          <a:p>
            <a:pPr marL="0" indent="0">
              <a:buNone/>
            </a:pPr>
            <a:r>
              <a:rPr lang="en-US" sz="2400" dirty="0"/>
              <a:t>Assignment:</a:t>
            </a:r>
          </a:p>
          <a:p>
            <a:pPr lvl="1"/>
            <a:r>
              <a:rPr lang="en-US" sz="2000" dirty="0"/>
              <a:t>Read C: How to Program</a:t>
            </a:r>
          </a:p>
          <a:p>
            <a:pPr lvl="1"/>
            <a:endParaRPr lang="en-US" sz="2000" dirty="0"/>
          </a:p>
          <a:p>
            <a:pPr marL="0" indent="0">
              <a:buNone/>
            </a:pPr>
            <a:r>
              <a:rPr lang="en-US" sz="2400" dirty="0"/>
              <a:t>Understand the following:</a:t>
            </a:r>
          </a:p>
          <a:p>
            <a:pPr lvl="1"/>
            <a:r>
              <a:rPr lang="en-US" sz="2000" dirty="0"/>
              <a:t>File pointers</a:t>
            </a:r>
          </a:p>
          <a:p>
            <a:pPr lvl="1"/>
            <a:r>
              <a:rPr lang="en-US" sz="2000" dirty="0" err="1">
                <a:latin typeface="Courier New" panose="02070309020205020404" pitchFamily="49" charset="0"/>
                <a:cs typeface="Courier New" panose="02070309020205020404" pitchFamily="49" charset="0"/>
              </a:rPr>
              <a:t>fopen</a:t>
            </a:r>
            <a:r>
              <a:rPr lang="en-US" sz="2000" dirty="0">
                <a:latin typeface="Courier New" panose="02070309020205020404" pitchFamily="49" charset="0"/>
                <a:cs typeface="Courier New" panose="02070309020205020404" pitchFamily="49" charset="0"/>
              </a:rPr>
              <a:t>() </a:t>
            </a:r>
            <a:r>
              <a:rPr lang="en-US" sz="2000" dirty="0"/>
              <a:t>and </a:t>
            </a:r>
            <a:r>
              <a:rPr lang="en-US" sz="2000" dirty="0" err="1">
                <a:latin typeface="Courier New" panose="02070309020205020404" pitchFamily="49" charset="0"/>
                <a:cs typeface="Courier New" panose="02070309020205020404" pitchFamily="49" charset="0"/>
              </a:rPr>
              <a:t>fclose</a:t>
            </a:r>
            <a:r>
              <a:rPr lang="en-US" sz="2000" dirty="0">
                <a:latin typeface="Courier New" panose="02070309020205020404" pitchFamily="49" charset="0"/>
                <a:cs typeface="Courier New" panose="02070309020205020404" pitchFamily="49" charset="0"/>
              </a:rPr>
              <a:t>()</a:t>
            </a:r>
          </a:p>
          <a:p>
            <a:pPr lvl="1"/>
            <a:r>
              <a:rPr lang="en-US" sz="2000" dirty="0"/>
              <a:t>How to use </a:t>
            </a:r>
            <a:r>
              <a:rPr lang="en-US" sz="2000" dirty="0" err="1">
                <a:latin typeface="Courier New" panose="02070309020205020404" pitchFamily="49" charset="0"/>
                <a:cs typeface="Courier New" panose="02070309020205020404" pitchFamily="49" charset="0"/>
              </a:rPr>
              <a:t>fscanf</a:t>
            </a:r>
            <a:r>
              <a:rPr lang="en-US" sz="2000" dirty="0">
                <a:latin typeface="Courier New" panose="02070309020205020404" pitchFamily="49" charset="0"/>
                <a:cs typeface="Courier New" panose="02070309020205020404" pitchFamily="49" charset="0"/>
              </a:rPr>
              <a:t>()</a:t>
            </a:r>
          </a:p>
          <a:p>
            <a:pPr lvl="1"/>
            <a:r>
              <a:rPr lang="en-US" sz="2000" dirty="0"/>
              <a:t>How to check for the end of a file</a:t>
            </a:r>
          </a:p>
          <a:p>
            <a:endParaRPr lang="en-US" dirty="0"/>
          </a:p>
        </p:txBody>
      </p:sp>
      <p:sp>
        <p:nvSpPr>
          <p:cNvPr id="2" name="Title 1"/>
          <p:cNvSpPr>
            <a:spLocks noGrp="1"/>
          </p:cNvSpPr>
          <p:nvPr>
            <p:ph type="title"/>
          </p:nvPr>
        </p:nvSpPr>
        <p:spPr>
          <a:xfrm>
            <a:off x="439046" y="877467"/>
            <a:ext cx="8296392" cy="647863"/>
          </a:xfrm>
        </p:spPr>
        <p:txBody>
          <a:bodyPr anchor="ctr"/>
          <a:lstStyle/>
          <a:p>
            <a:r>
              <a:rPr lang="en-US" sz="2800" dirty="0"/>
              <a:t>Preparation</a:t>
            </a:r>
          </a:p>
        </p:txBody>
      </p:sp>
      <p:sp>
        <p:nvSpPr>
          <p:cNvPr id="4" name="Date Placeholder 3"/>
          <p:cNvSpPr>
            <a:spLocks noGrp="1"/>
          </p:cNvSpPr>
          <p:nvPr>
            <p:ph type="dt" sz="half" idx="14"/>
          </p:nvPr>
        </p:nvSpPr>
        <p:spPr/>
        <p:txBody>
          <a:bodyPr/>
          <a:lstStyle/>
          <a:p>
            <a:r>
              <a:rPr lang="en-US"/>
              <a:t>08/07/20</a:t>
            </a:r>
          </a:p>
        </p:txBody>
      </p:sp>
      <p:sp>
        <p:nvSpPr>
          <p:cNvPr id="5" name="Footer Placeholder 4"/>
          <p:cNvSpPr>
            <a:spLocks noGrp="1"/>
          </p:cNvSpPr>
          <p:nvPr>
            <p:ph type="ftr" sz="quarter" idx="15"/>
          </p:nvPr>
        </p:nvSpPr>
        <p:spPr/>
        <p:txBody>
          <a:bodyPr/>
          <a:lstStyle/>
          <a:p>
            <a:r>
              <a:rPr lang="en-US"/>
              <a:t>1.05</a:t>
            </a:r>
          </a:p>
        </p:txBody>
      </p:sp>
      <p:sp>
        <p:nvSpPr>
          <p:cNvPr id="6" name="Slide Number Placeholder 5"/>
          <p:cNvSpPr>
            <a:spLocks noGrp="1"/>
          </p:cNvSpPr>
          <p:nvPr>
            <p:ph type="sldNum" sz="quarter" idx="16"/>
          </p:nvPr>
        </p:nvSpPr>
        <p:spPr/>
        <p:txBody>
          <a:bodyPr/>
          <a:lstStyle/>
          <a:p>
            <a:fld id="{BA1DA2DB-7E49-46A4-9C8F-179BE7AA3849}" type="slidenum">
              <a:rPr lang="en-US" smtClean="0"/>
              <a:t>3</a:t>
            </a:fld>
            <a:endParaRPr lang="en-US"/>
          </a:p>
        </p:txBody>
      </p:sp>
    </p:spTree>
    <p:extLst>
      <p:ext uri="{BB962C8B-B14F-4D97-AF65-F5344CB8AC3E}">
        <p14:creationId xmlns:p14="http://schemas.microsoft.com/office/powerpoint/2010/main" val="957341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ctr"/>
          <a:lstStyle/>
          <a:p>
            <a:r>
              <a:rPr lang="en-US" sz="2800" dirty="0"/>
              <a:t>Concept Comprehension</a:t>
            </a:r>
          </a:p>
        </p:txBody>
      </p:sp>
      <p:graphicFrame>
        <p:nvGraphicFramePr>
          <p:cNvPr id="5" name="Chart 4"/>
          <p:cNvGraphicFramePr>
            <a:graphicFrameLocks/>
          </p:cNvGraphicFramePr>
          <p:nvPr>
            <p:extLst>
              <p:ext uri="{D42A27DB-BD31-4B8C-83A1-F6EECF244321}">
                <p14:modId xmlns:p14="http://schemas.microsoft.com/office/powerpoint/2010/main" val="3807739512"/>
              </p:ext>
            </p:extLst>
          </p:nvPr>
        </p:nvGraphicFramePr>
        <p:xfrm>
          <a:off x="303170" y="1741602"/>
          <a:ext cx="4173682" cy="30999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1339125559"/>
              </p:ext>
            </p:extLst>
          </p:nvPr>
        </p:nvGraphicFramePr>
        <p:xfrm>
          <a:off x="4561756" y="1741603"/>
          <a:ext cx="4173682" cy="3099955"/>
        </p:xfrm>
        <a:graphic>
          <a:graphicData uri="http://schemas.openxmlformats.org/drawingml/2006/chart">
            <c:chart xmlns:c="http://schemas.openxmlformats.org/drawingml/2006/chart" xmlns:r="http://schemas.openxmlformats.org/officeDocument/2006/relationships" r:id="rId4"/>
          </a:graphicData>
        </a:graphic>
      </p:graphicFrame>
      <p:sp>
        <p:nvSpPr>
          <p:cNvPr id="2" name="Date Placeholder 1"/>
          <p:cNvSpPr>
            <a:spLocks noGrp="1"/>
          </p:cNvSpPr>
          <p:nvPr>
            <p:ph type="dt" sz="half" idx="14"/>
          </p:nvPr>
        </p:nvSpPr>
        <p:spPr/>
        <p:txBody>
          <a:bodyPr/>
          <a:lstStyle/>
          <a:p>
            <a:r>
              <a:rPr lang="en-US"/>
              <a:t>08/07/20</a:t>
            </a:r>
          </a:p>
        </p:txBody>
      </p:sp>
      <p:sp>
        <p:nvSpPr>
          <p:cNvPr id="3" name="Footer Placeholder 2"/>
          <p:cNvSpPr>
            <a:spLocks noGrp="1"/>
          </p:cNvSpPr>
          <p:nvPr>
            <p:ph type="ftr" sz="quarter" idx="15"/>
          </p:nvPr>
        </p:nvSpPr>
        <p:spPr/>
        <p:txBody>
          <a:bodyPr/>
          <a:lstStyle/>
          <a:p>
            <a:r>
              <a:rPr lang="en-US"/>
              <a:t>1.05</a:t>
            </a:r>
          </a:p>
        </p:txBody>
      </p:sp>
      <p:sp>
        <p:nvSpPr>
          <p:cNvPr id="4" name="Slide Number Placeholder 3"/>
          <p:cNvSpPr>
            <a:spLocks noGrp="1"/>
          </p:cNvSpPr>
          <p:nvPr>
            <p:ph type="sldNum" sz="quarter" idx="16"/>
          </p:nvPr>
        </p:nvSpPr>
        <p:spPr/>
        <p:txBody>
          <a:bodyPr/>
          <a:lstStyle/>
          <a:p>
            <a:fld id="{BA1DA2DB-7E49-46A4-9C8F-179BE7AA3849}" type="slidenum">
              <a:rPr lang="en-US" smtClean="0"/>
              <a:t>4</a:t>
            </a:fld>
            <a:endParaRPr lang="en-US"/>
          </a:p>
        </p:txBody>
      </p:sp>
    </p:spTree>
    <p:extLst>
      <p:ext uri="{BB962C8B-B14F-4D97-AF65-F5344CB8AC3E}">
        <p14:creationId xmlns:p14="http://schemas.microsoft.com/office/powerpoint/2010/main" val="5950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578015"/>
            <a:ext cx="8229600" cy="3718944"/>
          </a:xfrm>
        </p:spPr>
        <p:txBody>
          <a:bodyPr/>
          <a:lstStyle/>
          <a:p>
            <a:pPr marL="228600" indent="-228600">
              <a:spcAft>
                <a:spcPts val="1200"/>
              </a:spcAft>
            </a:pPr>
            <a:r>
              <a:rPr lang="en-US" sz="2400" dirty="0"/>
              <a:t>Must be </a:t>
            </a:r>
            <a:r>
              <a:rPr lang="en-US" sz="2400" dirty="0">
                <a:solidFill>
                  <a:srgbClr val="C00000"/>
                </a:solidFill>
              </a:rPr>
              <a:t>opened</a:t>
            </a:r>
            <a:r>
              <a:rPr lang="en-US" sz="2400" dirty="0"/>
              <a:t> and </a:t>
            </a:r>
            <a:r>
              <a:rPr lang="en-US" sz="2400" dirty="0">
                <a:solidFill>
                  <a:srgbClr val="C00000"/>
                </a:solidFill>
              </a:rPr>
              <a:t>closed</a:t>
            </a:r>
          </a:p>
          <a:p>
            <a:pPr marL="228600" indent="-228600">
              <a:spcAft>
                <a:spcPts val="1200"/>
              </a:spcAft>
            </a:pPr>
            <a:endParaRPr lang="en-US" sz="2400" dirty="0"/>
          </a:p>
          <a:p>
            <a:pPr marL="228600" indent="-228600">
              <a:spcAft>
                <a:spcPts val="1200"/>
              </a:spcAft>
            </a:pPr>
            <a:r>
              <a:rPr lang="en-US" sz="2400" dirty="0"/>
              <a:t>A </a:t>
            </a:r>
            <a:r>
              <a:rPr lang="en-US" sz="2400" dirty="0">
                <a:solidFill>
                  <a:srgbClr val="C00000"/>
                </a:solidFill>
              </a:rPr>
              <a:t>stream</a:t>
            </a:r>
            <a:r>
              <a:rPr lang="en-US" sz="2400" dirty="0"/>
              <a:t> is associated with the file when it’s opened</a:t>
            </a:r>
          </a:p>
          <a:p>
            <a:pPr marL="228600" indent="-228600">
              <a:spcAft>
                <a:spcPts val="1200"/>
              </a:spcAft>
            </a:pPr>
            <a:endParaRPr lang="en-US" sz="2400" dirty="0"/>
          </a:p>
          <a:p>
            <a:pPr marL="228600" indent="-228600">
              <a:spcAft>
                <a:spcPts val="1200"/>
              </a:spcAft>
            </a:pPr>
            <a:r>
              <a:rPr lang="en-US" sz="2400" dirty="0"/>
              <a:t>Successfully opening a file returns a </a:t>
            </a:r>
            <a:r>
              <a:rPr lang="en-US" sz="2400" dirty="0">
                <a:solidFill>
                  <a:srgbClr val="C00000"/>
                </a:solidFill>
              </a:rPr>
              <a:t>pointer</a:t>
            </a:r>
          </a:p>
        </p:txBody>
      </p:sp>
      <p:sp>
        <p:nvSpPr>
          <p:cNvPr id="2" name="Title 1"/>
          <p:cNvSpPr>
            <a:spLocks noGrp="1"/>
          </p:cNvSpPr>
          <p:nvPr>
            <p:ph type="title"/>
          </p:nvPr>
        </p:nvSpPr>
        <p:spPr>
          <a:xfrm>
            <a:off x="439046" y="877467"/>
            <a:ext cx="8296392" cy="647863"/>
          </a:xfrm>
        </p:spPr>
        <p:txBody>
          <a:bodyPr anchor="ctr"/>
          <a:lstStyle/>
          <a:p>
            <a:r>
              <a:rPr lang="en-US" sz="2800" dirty="0"/>
              <a:t>Files in C (Review) </a:t>
            </a:r>
          </a:p>
        </p:txBody>
      </p:sp>
      <p:sp>
        <p:nvSpPr>
          <p:cNvPr id="4" name="Date Placeholder 3"/>
          <p:cNvSpPr>
            <a:spLocks noGrp="1"/>
          </p:cNvSpPr>
          <p:nvPr>
            <p:ph type="dt" sz="half" idx="14"/>
          </p:nvPr>
        </p:nvSpPr>
        <p:spPr/>
        <p:txBody>
          <a:bodyPr/>
          <a:lstStyle/>
          <a:p>
            <a:r>
              <a:rPr lang="en-US"/>
              <a:t>08/07/20</a:t>
            </a:r>
          </a:p>
        </p:txBody>
      </p:sp>
      <p:sp>
        <p:nvSpPr>
          <p:cNvPr id="5" name="Footer Placeholder 4"/>
          <p:cNvSpPr>
            <a:spLocks noGrp="1"/>
          </p:cNvSpPr>
          <p:nvPr>
            <p:ph type="ftr" sz="quarter" idx="15"/>
          </p:nvPr>
        </p:nvSpPr>
        <p:spPr/>
        <p:txBody>
          <a:bodyPr/>
          <a:lstStyle/>
          <a:p>
            <a:r>
              <a:rPr lang="en-US"/>
              <a:t>1.05</a:t>
            </a:r>
          </a:p>
        </p:txBody>
      </p:sp>
      <p:sp>
        <p:nvSpPr>
          <p:cNvPr id="6" name="Slide Number Placeholder 5"/>
          <p:cNvSpPr>
            <a:spLocks noGrp="1"/>
          </p:cNvSpPr>
          <p:nvPr>
            <p:ph type="sldNum" sz="quarter" idx="16"/>
          </p:nvPr>
        </p:nvSpPr>
        <p:spPr/>
        <p:txBody>
          <a:bodyPr/>
          <a:lstStyle/>
          <a:p>
            <a:fld id="{BA1DA2DB-7E49-46A4-9C8F-179BE7AA3849}" type="slidenum">
              <a:rPr lang="en-US" smtClean="0"/>
              <a:t>5</a:t>
            </a:fld>
            <a:endParaRPr lang="en-US"/>
          </a:p>
        </p:txBody>
      </p:sp>
    </p:spTree>
    <p:extLst>
      <p:ext uri="{BB962C8B-B14F-4D97-AF65-F5344CB8AC3E}">
        <p14:creationId xmlns:p14="http://schemas.microsoft.com/office/powerpoint/2010/main" val="4030583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3"/>
          </p:nvPr>
        </p:nvSpPr>
        <p:spPr>
          <a:xfrm>
            <a:off x="439046" y="1578015"/>
            <a:ext cx="8229600" cy="3718944"/>
          </a:xfrm>
        </p:spPr>
        <p:txBody>
          <a:bodyPr>
            <a:normAutofit/>
          </a:bodyPr>
          <a:lstStyle/>
          <a:p>
            <a:pPr marL="228600" indent="-228600"/>
            <a:r>
              <a:rPr lang="en-US" sz="2400" dirty="0"/>
              <a:t>Declaring</a:t>
            </a:r>
          </a:p>
          <a:p>
            <a:pPr marL="568325" lvl="2" indent="-346075"/>
            <a:r>
              <a:rPr lang="en-US" sz="2000" b="1" dirty="0">
                <a:latin typeface="Courier New" pitchFamily="49" charset="0"/>
                <a:cs typeface="Courier New" pitchFamily="49" charset="0"/>
              </a:rPr>
              <a:t>FILE *fptr1, *fptr2;</a:t>
            </a:r>
            <a:endParaRPr lang="en-US" sz="2000" dirty="0"/>
          </a:p>
          <a:p>
            <a:pPr marL="228600" indent="-228600"/>
            <a:r>
              <a:rPr lang="en-US" sz="2400" dirty="0"/>
              <a:t>Opening</a:t>
            </a:r>
          </a:p>
          <a:p>
            <a:pPr marL="568325" lvl="2" indent="-346075"/>
            <a:r>
              <a:rPr lang="en-US" sz="2000" b="1" dirty="0" err="1">
                <a:latin typeface="Courier New" pitchFamily="49" charset="0"/>
                <a:cs typeface="Courier New" pitchFamily="49" charset="0"/>
              </a:rPr>
              <a:t>fopen</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filename","r</a:t>
            </a:r>
            <a:r>
              <a:rPr lang="en-US" sz="2000" b="1" dirty="0">
                <a:latin typeface="Courier New" pitchFamily="49" charset="0"/>
                <a:cs typeface="Courier New" pitchFamily="49" charset="0"/>
              </a:rPr>
              <a:t>")</a:t>
            </a:r>
            <a:endParaRPr lang="en-US" sz="2000" dirty="0"/>
          </a:p>
          <a:p>
            <a:endParaRPr lang="en-US" dirty="0"/>
          </a:p>
          <a:p>
            <a:endParaRPr lang="en-US" dirty="0"/>
          </a:p>
          <a:p>
            <a:pPr marL="228600" indent="-228600"/>
            <a:r>
              <a:rPr lang="en-US" sz="2400" dirty="0"/>
              <a:t>Closing</a:t>
            </a:r>
          </a:p>
          <a:p>
            <a:pPr marL="568325" lvl="2" indent="-346075"/>
            <a:r>
              <a:rPr lang="en-US" sz="2000" b="1" dirty="0" err="1">
                <a:latin typeface="Courier New" pitchFamily="49" charset="0"/>
                <a:cs typeface="Courier New" pitchFamily="49" charset="0"/>
              </a:rPr>
              <a:t>fclose</a:t>
            </a:r>
            <a:r>
              <a:rPr lang="en-US" sz="2000" b="1" dirty="0">
                <a:latin typeface="Courier New" pitchFamily="49" charset="0"/>
                <a:cs typeface="Courier New" pitchFamily="49" charset="0"/>
              </a:rPr>
              <a:t>(FILE *)</a:t>
            </a:r>
            <a:endParaRPr lang="en-US" sz="2000" dirty="0"/>
          </a:p>
          <a:p>
            <a:pPr marL="457200" lvl="1" indent="0"/>
            <a:endParaRPr lang="en-US" sz="1900" dirty="0">
              <a:latin typeface="Courier New" pitchFamily="49" charset="0"/>
              <a:cs typeface="Courier New" pitchFamily="49" charset="0"/>
            </a:endParaRPr>
          </a:p>
          <a:p>
            <a:endParaRPr lang="en-US" dirty="0"/>
          </a:p>
        </p:txBody>
      </p:sp>
      <p:sp>
        <p:nvSpPr>
          <p:cNvPr id="2" name="Title 1"/>
          <p:cNvSpPr>
            <a:spLocks noGrp="1"/>
          </p:cNvSpPr>
          <p:nvPr>
            <p:ph type="title"/>
          </p:nvPr>
        </p:nvSpPr>
        <p:spPr>
          <a:xfrm>
            <a:off x="439046" y="877467"/>
            <a:ext cx="8296392" cy="647863"/>
          </a:xfrm>
        </p:spPr>
        <p:txBody>
          <a:bodyPr anchor="ctr"/>
          <a:lstStyle/>
          <a:p>
            <a:r>
              <a:rPr lang="en-US" sz="2800" dirty="0"/>
              <a:t>Reading from Files</a:t>
            </a:r>
          </a:p>
        </p:txBody>
      </p:sp>
      <p:sp>
        <p:nvSpPr>
          <p:cNvPr id="3" name="Content Placeholder 2"/>
          <p:cNvSpPr>
            <a:spLocks noGrp="1"/>
          </p:cNvSpPr>
          <p:nvPr>
            <p:ph sz="half" idx="4294967295"/>
          </p:nvPr>
        </p:nvSpPr>
        <p:spPr>
          <a:xfrm>
            <a:off x="4935583" y="1578015"/>
            <a:ext cx="4038600" cy="3771900"/>
          </a:xfrm>
          <a:prstGeom prst="rect">
            <a:avLst/>
          </a:prstGeom>
          <a:solidFill>
            <a:srgbClr val="DCE6F2"/>
          </a:solidFill>
        </p:spPr>
        <p:txBody>
          <a:bodyPr/>
          <a:lstStyle/>
          <a:p>
            <a:r>
              <a:rPr lang="en-US" sz="1400" b="1" dirty="0">
                <a:latin typeface="Courier New" panose="02070309020205020404" pitchFamily="49" charset="0"/>
                <a:cs typeface="Courier New" panose="02070309020205020404" pitchFamily="49" charset="0"/>
              </a:rPr>
              <a:t>#include &lt;</a:t>
            </a:r>
            <a:r>
              <a:rPr lang="en-US" sz="1400" b="1" dirty="0" err="1">
                <a:latin typeface="Courier New" panose="02070309020205020404" pitchFamily="49" charset="0"/>
                <a:cs typeface="Courier New" panose="02070309020205020404" pitchFamily="49" charset="0"/>
              </a:rPr>
              <a:t>stdio.h</a:t>
            </a:r>
            <a:r>
              <a:rPr lang="en-US" sz="1400" b="1" dirty="0">
                <a:latin typeface="Courier New" panose="02070309020205020404" pitchFamily="49" charset="0"/>
                <a:cs typeface="Courier New" panose="02070309020205020404" pitchFamily="49" charset="0"/>
              </a:rPr>
              <a:t>&gt;</a:t>
            </a:r>
          </a:p>
          <a:p>
            <a:endParaRPr lang="en-US" sz="1400" b="1" dirty="0">
              <a:latin typeface="Courier New" panose="02070309020205020404" pitchFamily="49" charset="0"/>
              <a:cs typeface="Courier New" panose="02070309020205020404" pitchFamily="49" charset="0"/>
            </a:endParaRPr>
          </a:p>
          <a:p>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FILE *</a:t>
            </a:r>
            <a:r>
              <a:rPr lang="en-US" sz="1400" b="1" dirty="0" err="1">
                <a:latin typeface="Courier New" panose="02070309020205020404" pitchFamily="49" charset="0"/>
                <a:cs typeface="Courier New" panose="02070309020205020404" pitchFamily="49" charset="0"/>
              </a:rPr>
              <a:t>dogptr</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dogptr</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fopen</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vetdata.txt","r</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fclose</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dogptr</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p>
        </p:txBody>
      </p:sp>
      <p:sp>
        <p:nvSpPr>
          <p:cNvPr id="4" name="Date Placeholder 3"/>
          <p:cNvSpPr>
            <a:spLocks noGrp="1"/>
          </p:cNvSpPr>
          <p:nvPr>
            <p:ph type="dt" sz="half" idx="14"/>
          </p:nvPr>
        </p:nvSpPr>
        <p:spPr/>
        <p:txBody>
          <a:bodyPr/>
          <a:lstStyle/>
          <a:p>
            <a:r>
              <a:rPr lang="en-US"/>
              <a:t>08/07/20</a:t>
            </a:r>
          </a:p>
        </p:txBody>
      </p:sp>
      <p:sp>
        <p:nvSpPr>
          <p:cNvPr id="5" name="Footer Placeholder 4"/>
          <p:cNvSpPr>
            <a:spLocks noGrp="1"/>
          </p:cNvSpPr>
          <p:nvPr>
            <p:ph type="ftr" sz="quarter" idx="15"/>
          </p:nvPr>
        </p:nvSpPr>
        <p:spPr/>
        <p:txBody>
          <a:bodyPr/>
          <a:lstStyle/>
          <a:p>
            <a:r>
              <a:rPr lang="en-US"/>
              <a:t>1.05</a:t>
            </a:r>
          </a:p>
        </p:txBody>
      </p:sp>
      <p:sp>
        <p:nvSpPr>
          <p:cNvPr id="6" name="Slide Number Placeholder 5"/>
          <p:cNvSpPr>
            <a:spLocks noGrp="1"/>
          </p:cNvSpPr>
          <p:nvPr>
            <p:ph type="sldNum" sz="quarter" idx="16"/>
          </p:nvPr>
        </p:nvSpPr>
        <p:spPr/>
        <p:txBody>
          <a:bodyPr/>
          <a:lstStyle/>
          <a:p>
            <a:fld id="{BA1DA2DB-7E49-46A4-9C8F-179BE7AA3849}" type="slidenum">
              <a:rPr lang="en-US" smtClean="0"/>
              <a:t>6</a:t>
            </a:fld>
            <a:endParaRPr lang="en-US"/>
          </a:p>
        </p:txBody>
      </p:sp>
    </p:spTree>
    <p:extLst>
      <p:ext uri="{BB962C8B-B14F-4D97-AF65-F5344CB8AC3E}">
        <p14:creationId xmlns:p14="http://schemas.microsoft.com/office/powerpoint/2010/main" val="2980029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578015"/>
            <a:ext cx="4114800" cy="3718944"/>
          </a:xfrm>
        </p:spPr>
        <p:txBody>
          <a:bodyPr>
            <a:noAutofit/>
          </a:bodyPr>
          <a:lstStyle/>
          <a:p>
            <a:pPr marL="234950" indent="-222250"/>
            <a:r>
              <a:rPr lang="en-US" sz="2400" dirty="0"/>
              <a:t>If the file failed to open, then the value returned by </a:t>
            </a:r>
            <a:r>
              <a:rPr lang="en-US" sz="2400" b="1" dirty="0" err="1">
                <a:solidFill>
                  <a:srgbClr val="C00000"/>
                </a:solidFill>
                <a:latin typeface="Courier New" panose="02070309020205020404" pitchFamily="49" charset="0"/>
                <a:cs typeface="Courier New" panose="02070309020205020404" pitchFamily="49" charset="0"/>
              </a:rPr>
              <a:t>fopen</a:t>
            </a:r>
            <a:r>
              <a:rPr lang="en-US" sz="2400" i="1" dirty="0">
                <a:solidFill>
                  <a:srgbClr val="C00000"/>
                </a:solidFill>
              </a:rPr>
              <a:t> </a:t>
            </a:r>
            <a:r>
              <a:rPr lang="en-US" sz="2400" dirty="0"/>
              <a:t>is </a:t>
            </a:r>
            <a:r>
              <a:rPr lang="en-US" sz="2400" b="1" dirty="0">
                <a:latin typeface="Courier New" panose="02070309020205020404" pitchFamily="49" charset="0"/>
                <a:cs typeface="Courier New" panose="02070309020205020404" pitchFamily="49" charset="0"/>
              </a:rPr>
              <a:t>NULL</a:t>
            </a:r>
            <a:r>
              <a:rPr lang="en-US" sz="2400" dirty="0"/>
              <a:t>.</a:t>
            </a:r>
          </a:p>
          <a:p>
            <a:pPr marL="234950" indent="-222250"/>
            <a:endParaRPr lang="en-US" sz="2400" dirty="0"/>
          </a:p>
          <a:p>
            <a:pPr>
              <a:lnSpc>
                <a:spcPct val="20000"/>
              </a:lnSpc>
            </a:pPr>
            <a:endParaRPr lang="en-US" sz="2400" dirty="0"/>
          </a:p>
          <a:p>
            <a:pPr marL="234950" indent="-222250"/>
            <a:r>
              <a:rPr lang="en-US" sz="2400" dirty="0"/>
              <a:t>Assume the file </a:t>
            </a:r>
            <a:r>
              <a:rPr lang="en-US" sz="2400" b="1" dirty="0" err="1">
                <a:solidFill>
                  <a:srgbClr val="C00000"/>
                </a:solidFill>
                <a:latin typeface="Courier New" panose="02070309020205020404" pitchFamily="49" charset="0"/>
                <a:cs typeface="Courier New" panose="02070309020205020404" pitchFamily="49" charset="0"/>
              </a:rPr>
              <a:t>creamcheese</a:t>
            </a:r>
            <a:r>
              <a:rPr lang="en-US" sz="2400" dirty="0">
                <a:solidFill>
                  <a:srgbClr val="C00000"/>
                </a:solidFill>
              </a:rPr>
              <a:t> </a:t>
            </a:r>
            <a:r>
              <a:rPr lang="en-US" sz="2400" dirty="0"/>
              <a:t>does not exist. 	</a:t>
            </a:r>
            <a:endParaRPr lang="en-US" sz="2400" dirty="0">
              <a:latin typeface="Courier New"/>
              <a:cs typeface="Courier New" pitchFamily="49" charset="0"/>
            </a:endParaRPr>
          </a:p>
        </p:txBody>
      </p:sp>
      <p:sp>
        <p:nvSpPr>
          <p:cNvPr id="2" name="Title 1"/>
          <p:cNvSpPr>
            <a:spLocks noGrp="1"/>
          </p:cNvSpPr>
          <p:nvPr>
            <p:ph type="title"/>
          </p:nvPr>
        </p:nvSpPr>
        <p:spPr>
          <a:xfrm>
            <a:off x="439046" y="877467"/>
            <a:ext cx="8296392" cy="647863"/>
          </a:xfrm>
        </p:spPr>
        <p:txBody>
          <a:bodyPr anchor="ctr"/>
          <a:lstStyle/>
          <a:p>
            <a:r>
              <a:rPr lang="en-US" sz="2800" dirty="0"/>
              <a:t>Testing for Successful Open</a:t>
            </a:r>
          </a:p>
        </p:txBody>
      </p:sp>
      <p:grpSp>
        <p:nvGrpSpPr>
          <p:cNvPr id="4" name="Group 3"/>
          <p:cNvGrpSpPr/>
          <p:nvPr/>
        </p:nvGrpSpPr>
        <p:grpSpPr>
          <a:xfrm>
            <a:off x="4711121" y="1525329"/>
            <a:ext cx="4211491" cy="3589464"/>
            <a:chOff x="4515178" y="1525328"/>
            <a:chExt cx="4211491" cy="3589464"/>
          </a:xfrm>
        </p:grpSpPr>
        <p:sp>
          <p:nvSpPr>
            <p:cNvPr id="7" name="Content Placeholder 3"/>
            <p:cNvSpPr txBox="1">
              <a:spLocks/>
            </p:cNvSpPr>
            <p:nvPr/>
          </p:nvSpPr>
          <p:spPr>
            <a:xfrm>
              <a:off x="4515178" y="1525328"/>
              <a:ext cx="4211491" cy="2636387"/>
            </a:xfrm>
            <a:prstGeom prst="rect">
              <a:avLst/>
            </a:prstGeom>
            <a:solidFill>
              <a:srgbClr val="DCE6F2"/>
            </a:solidFill>
          </p:spPr>
          <p:txBody>
            <a:bodyPr>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b="1" dirty="0">
                  <a:latin typeface="Courier New" pitchFamily="49" charset="0"/>
                  <a:cs typeface="Courier New" pitchFamily="49" charset="0"/>
                </a:rPr>
                <a:t>...</a:t>
              </a:r>
            </a:p>
            <a:p>
              <a:pPr marL="0" indent="0">
                <a:buNone/>
              </a:pPr>
              <a:endParaRPr lang="en-US" sz="1600" b="1" dirty="0">
                <a:latin typeface="Courier New" pitchFamily="49" charset="0"/>
                <a:cs typeface="Courier New" pitchFamily="49" charset="0"/>
              </a:endParaRPr>
            </a:p>
            <a:p>
              <a:pPr>
                <a:lnSpc>
                  <a:spcPct val="90000"/>
                </a:lnSpc>
                <a:buNone/>
              </a:pPr>
              <a:r>
                <a:rPr lang="en-US" sz="1600" b="1" dirty="0">
                  <a:latin typeface="Courier New"/>
                  <a:cs typeface="Courier New" pitchFamily="49" charset="0"/>
                </a:rPr>
                <a:t>FILE *bagel ;</a:t>
              </a:r>
            </a:p>
            <a:p>
              <a:pPr>
                <a:lnSpc>
                  <a:spcPct val="90000"/>
                </a:lnSpc>
                <a:buNone/>
              </a:pPr>
              <a:r>
                <a:rPr lang="en-US" sz="1600" b="1" dirty="0">
                  <a:latin typeface="Courier New"/>
                  <a:cs typeface="Courier New" pitchFamily="49" charset="0"/>
                </a:rPr>
                <a:t>bagel = </a:t>
              </a:r>
              <a:r>
                <a:rPr lang="en-US" sz="1600" b="1" dirty="0" err="1">
                  <a:latin typeface="Courier New"/>
                  <a:cs typeface="Courier New" pitchFamily="49" charset="0"/>
                </a:rPr>
                <a:t>fopen</a:t>
              </a:r>
              <a:r>
                <a:rPr lang="en-US" sz="1600" b="1" dirty="0">
                  <a:latin typeface="Courier New"/>
                  <a:cs typeface="Courier New" pitchFamily="49" charset="0"/>
                </a:rPr>
                <a:t> ("</a:t>
              </a:r>
              <a:r>
                <a:rPr lang="en-US" sz="1600" b="1" dirty="0" err="1">
                  <a:latin typeface="Courier New"/>
                  <a:cs typeface="Courier New" pitchFamily="49" charset="0"/>
                </a:rPr>
                <a:t>creamcheese</a:t>
              </a:r>
              <a:r>
                <a:rPr lang="en-US" sz="1600" b="1" dirty="0">
                  <a:latin typeface="Courier New"/>
                  <a:cs typeface="Courier New" pitchFamily="49" charset="0"/>
                </a:rPr>
                <a:t>", "r");</a:t>
              </a:r>
            </a:p>
            <a:p>
              <a:pPr>
                <a:lnSpc>
                  <a:spcPct val="90000"/>
                </a:lnSpc>
                <a:buNone/>
              </a:pPr>
              <a:r>
                <a:rPr lang="en-US" sz="1600" b="1" dirty="0">
                  <a:latin typeface="Courier New"/>
                  <a:cs typeface="Courier New" pitchFamily="49" charset="0"/>
                </a:rPr>
                <a:t>	</a:t>
              </a:r>
            </a:p>
            <a:p>
              <a:pPr>
                <a:lnSpc>
                  <a:spcPct val="90000"/>
                </a:lnSpc>
                <a:buNone/>
              </a:pPr>
              <a:r>
                <a:rPr lang="en-US" sz="1600" b="1" dirty="0">
                  <a:latin typeface="Courier New"/>
                  <a:cs typeface="Courier New" pitchFamily="49" charset="0"/>
                </a:rPr>
                <a:t>if (bagel == NULL) </a:t>
              </a:r>
            </a:p>
            <a:p>
              <a:pPr>
                <a:lnSpc>
                  <a:spcPct val="90000"/>
                </a:lnSpc>
                <a:buNone/>
              </a:pPr>
              <a:r>
                <a:rPr lang="en-US" sz="1600" b="1" dirty="0">
                  <a:latin typeface="Courier New"/>
                  <a:cs typeface="Courier New" pitchFamily="49" charset="0"/>
                </a:rPr>
                <a:t>{</a:t>
              </a:r>
            </a:p>
            <a:p>
              <a:pPr>
                <a:lnSpc>
                  <a:spcPct val="90000"/>
                </a:lnSpc>
                <a:buNone/>
              </a:pPr>
              <a:r>
                <a:rPr lang="en-US" sz="1600" b="1" dirty="0">
                  <a:latin typeface="Courier New"/>
                  <a:cs typeface="Courier New" pitchFamily="49" charset="0"/>
                </a:rPr>
                <a:t>   </a:t>
              </a:r>
              <a:r>
                <a:rPr lang="en-US" sz="1600" b="1" dirty="0" err="1">
                  <a:latin typeface="Courier New"/>
                  <a:cs typeface="Courier New" pitchFamily="49" charset="0"/>
                </a:rPr>
                <a:t>printf</a:t>
              </a:r>
              <a:r>
                <a:rPr lang="en-US" sz="1600" b="1" dirty="0">
                  <a:latin typeface="Courier New"/>
                  <a:cs typeface="Courier New" pitchFamily="49" charset="0"/>
                </a:rPr>
                <a:t> ("File '</a:t>
              </a:r>
              <a:r>
                <a:rPr lang="en-US" sz="1600" b="1" dirty="0" err="1">
                  <a:latin typeface="Courier New"/>
                  <a:cs typeface="Courier New" pitchFamily="49" charset="0"/>
                </a:rPr>
                <a:t>creamcheese</a:t>
              </a:r>
              <a:r>
                <a:rPr lang="en-US" sz="1600" b="1" dirty="0">
                  <a:latin typeface="Courier New"/>
                  <a:cs typeface="Courier New" pitchFamily="49" charset="0"/>
                </a:rPr>
                <a:t>' did not open.\n");</a:t>
              </a:r>
            </a:p>
            <a:p>
              <a:pPr>
                <a:lnSpc>
                  <a:spcPct val="90000"/>
                </a:lnSpc>
                <a:buNone/>
              </a:pPr>
              <a:r>
                <a:rPr lang="en-US" sz="1600" b="1" dirty="0">
                  <a:latin typeface="Courier New"/>
                  <a:cs typeface="Courier New" pitchFamily="49" charset="0"/>
                </a:rPr>
                <a:t>}</a:t>
              </a:r>
            </a:p>
            <a:p>
              <a:pPr marL="0" indent="0">
                <a:buNone/>
              </a:pPr>
              <a:endParaRPr lang="en-US" sz="1600" b="1" dirty="0">
                <a:latin typeface="Courier New" pitchFamily="49" charset="0"/>
                <a:cs typeface="Courier New" pitchFamily="49" charset="0"/>
              </a:endParaRPr>
            </a:p>
            <a:p>
              <a:pPr marL="0" indent="0">
                <a:buNone/>
              </a:pPr>
              <a:r>
                <a:rPr lang="en-US" sz="1600" b="1" dirty="0">
                  <a:latin typeface="Courier New" pitchFamily="49" charset="0"/>
                  <a:cs typeface="Courier New" pitchFamily="49" charset="0"/>
                </a:rPr>
                <a:t>...</a:t>
              </a:r>
            </a:p>
          </p:txBody>
        </p:sp>
        <p:sp>
          <p:nvSpPr>
            <p:cNvPr id="8" name="Content Placeholder 3"/>
            <p:cNvSpPr txBox="1">
              <a:spLocks/>
            </p:cNvSpPr>
            <p:nvPr/>
          </p:nvSpPr>
          <p:spPr>
            <a:xfrm>
              <a:off x="4515178" y="4161716"/>
              <a:ext cx="4211491" cy="953076"/>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r>
                <a:rPr lang="en-US" sz="1400" b="1" dirty="0">
                  <a:latin typeface="Courier New" pitchFamily="49" charset="0"/>
                  <a:cs typeface="Courier New" pitchFamily="49" charset="0"/>
                </a:rPr>
                <a:t>File '</a:t>
              </a:r>
              <a:r>
                <a:rPr lang="en-US" sz="1400" b="1" dirty="0" err="1">
                  <a:latin typeface="Courier New" pitchFamily="49" charset="0"/>
                  <a:cs typeface="Courier New" pitchFamily="49" charset="0"/>
                </a:rPr>
                <a:t>creamcheese</a:t>
              </a:r>
              <a:r>
                <a:rPr lang="en-US" sz="1400" b="1" dirty="0">
                  <a:latin typeface="Courier New" pitchFamily="49" charset="0"/>
                  <a:cs typeface="Courier New" pitchFamily="49" charset="0"/>
                </a:rPr>
                <a:t>' did not open</a:t>
              </a:r>
            </a:p>
          </p:txBody>
        </p:sp>
      </p:grpSp>
      <p:sp>
        <p:nvSpPr>
          <p:cNvPr id="5" name="Date Placeholder 4"/>
          <p:cNvSpPr>
            <a:spLocks noGrp="1"/>
          </p:cNvSpPr>
          <p:nvPr>
            <p:ph type="dt" sz="half" idx="14"/>
          </p:nvPr>
        </p:nvSpPr>
        <p:spPr/>
        <p:txBody>
          <a:bodyPr/>
          <a:lstStyle/>
          <a:p>
            <a:r>
              <a:rPr lang="en-US"/>
              <a:t>08/07/20</a:t>
            </a:r>
          </a:p>
        </p:txBody>
      </p:sp>
      <p:sp>
        <p:nvSpPr>
          <p:cNvPr id="6" name="Footer Placeholder 5"/>
          <p:cNvSpPr>
            <a:spLocks noGrp="1"/>
          </p:cNvSpPr>
          <p:nvPr>
            <p:ph type="ftr" sz="quarter" idx="15"/>
          </p:nvPr>
        </p:nvSpPr>
        <p:spPr/>
        <p:txBody>
          <a:bodyPr/>
          <a:lstStyle/>
          <a:p>
            <a:r>
              <a:rPr lang="en-US"/>
              <a:t>1.05</a:t>
            </a:r>
          </a:p>
        </p:txBody>
      </p:sp>
      <p:sp>
        <p:nvSpPr>
          <p:cNvPr id="9" name="Slide Number Placeholder 8"/>
          <p:cNvSpPr>
            <a:spLocks noGrp="1"/>
          </p:cNvSpPr>
          <p:nvPr>
            <p:ph type="sldNum" sz="quarter" idx="16"/>
          </p:nvPr>
        </p:nvSpPr>
        <p:spPr/>
        <p:txBody>
          <a:bodyPr/>
          <a:lstStyle/>
          <a:p>
            <a:fld id="{BA1DA2DB-7E49-46A4-9C8F-179BE7AA3849}" type="slidenum">
              <a:rPr lang="en-US" smtClean="0"/>
              <a:t>7</a:t>
            </a:fld>
            <a:endParaRPr lang="en-US"/>
          </a:p>
        </p:txBody>
      </p:sp>
    </p:spTree>
    <p:extLst>
      <p:ext uri="{BB962C8B-B14F-4D97-AF65-F5344CB8AC3E}">
        <p14:creationId xmlns:p14="http://schemas.microsoft.com/office/powerpoint/2010/main" val="412522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Content Placeholder 7"/>
          <p:cNvSpPr>
            <a:spLocks noGrp="1"/>
          </p:cNvSpPr>
          <p:nvPr>
            <p:ph sz="half" idx="10"/>
          </p:nvPr>
        </p:nvSpPr>
        <p:spPr>
          <a:xfrm>
            <a:off x="4658809" y="1525329"/>
            <a:ext cx="4331281" cy="3771636"/>
          </a:xfrm>
          <a:prstGeom prst="rect">
            <a:avLst/>
          </a:prstGeom>
          <a:solidFill>
            <a:srgbClr val="DCE6F2"/>
          </a:solidFill>
        </p:spPr>
        <p:txBody>
          <a:bodyPr/>
          <a:lstStyle/>
          <a:p>
            <a:r>
              <a:rPr lang="en-US" sz="1400" dirty="0"/>
              <a:t>#include &lt;</a:t>
            </a:r>
            <a:r>
              <a:rPr lang="en-US" sz="1400" dirty="0" err="1"/>
              <a:t>stdio.h</a:t>
            </a:r>
            <a:r>
              <a:rPr lang="en-US" sz="1400" dirty="0"/>
              <a:t>&gt;</a:t>
            </a:r>
          </a:p>
          <a:p>
            <a:r>
              <a:rPr lang="en-US" sz="1400" dirty="0"/>
              <a:t>...</a:t>
            </a:r>
          </a:p>
          <a:p>
            <a:r>
              <a:rPr lang="en-US" sz="1400" dirty="0" err="1">
                <a:latin typeface="Courier New"/>
              </a:rPr>
              <a:t>int</a:t>
            </a:r>
            <a:r>
              <a:rPr lang="en-US" sz="1400" dirty="0">
                <a:latin typeface="Courier New"/>
              </a:rPr>
              <a:t> a, b, beans;</a:t>
            </a:r>
          </a:p>
          <a:p>
            <a:r>
              <a:rPr lang="en-US" sz="1400" dirty="0">
                <a:latin typeface="Courier New"/>
              </a:rPr>
              <a:t>FILE *coffee;</a:t>
            </a:r>
          </a:p>
          <a:p>
            <a:endParaRPr lang="en-US" sz="1400" dirty="0">
              <a:latin typeface="Courier New"/>
            </a:endParaRPr>
          </a:p>
          <a:p>
            <a:r>
              <a:rPr lang="en-US" sz="1400" dirty="0">
                <a:latin typeface="Courier New"/>
              </a:rPr>
              <a:t>coffee = </a:t>
            </a:r>
            <a:r>
              <a:rPr lang="en-US" sz="1400" dirty="0" err="1">
                <a:latin typeface="Courier New"/>
              </a:rPr>
              <a:t>fopen</a:t>
            </a:r>
            <a:r>
              <a:rPr lang="en-US" sz="1400" dirty="0">
                <a:latin typeface="Courier New"/>
              </a:rPr>
              <a:t>("</a:t>
            </a:r>
            <a:r>
              <a:rPr lang="en-US" sz="1400" dirty="0" err="1">
                <a:latin typeface="Courier New"/>
              </a:rPr>
              <a:t>cup_of_joe</a:t>
            </a:r>
            <a:r>
              <a:rPr lang="en-US" sz="1400" dirty="0">
                <a:latin typeface="Courier New"/>
              </a:rPr>
              <a:t>", "r");</a:t>
            </a:r>
          </a:p>
          <a:p>
            <a:endParaRPr lang="en-US" sz="1400" dirty="0">
              <a:latin typeface="Courier New"/>
            </a:endParaRPr>
          </a:p>
          <a:p>
            <a:r>
              <a:rPr lang="en-US" sz="1400" dirty="0">
                <a:latin typeface="Courier New"/>
              </a:rPr>
              <a:t>beans = </a:t>
            </a:r>
            <a:r>
              <a:rPr lang="en-US" sz="1400" dirty="0" err="1">
                <a:latin typeface="Courier New"/>
              </a:rPr>
              <a:t>fscanf</a:t>
            </a:r>
            <a:r>
              <a:rPr lang="en-US" sz="1400" dirty="0">
                <a:latin typeface="Courier New"/>
              </a:rPr>
              <a:t>(coffee, "%</a:t>
            </a:r>
            <a:r>
              <a:rPr lang="en-US" sz="1400" dirty="0" err="1">
                <a:latin typeface="Courier New"/>
              </a:rPr>
              <a:t>i%i</a:t>
            </a:r>
            <a:r>
              <a:rPr lang="en-US" sz="1400" dirty="0">
                <a:latin typeface="Courier New"/>
              </a:rPr>
              <a:t>", &amp;a, &amp;b);</a:t>
            </a:r>
            <a:endParaRPr lang="en-US" sz="1400" dirty="0"/>
          </a:p>
          <a:p>
            <a:r>
              <a:rPr lang="en-US" sz="1400" dirty="0"/>
              <a:t>...</a:t>
            </a:r>
          </a:p>
          <a:p>
            <a:r>
              <a:rPr lang="en-US" sz="1400" dirty="0" err="1"/>
              <a:t>fclose</a:t>
            </a:r>
            <a:r>
              <a:rPr lang="en-US" sz="1400" dirty="0"/>
              <a:t>(coffee);</a:t>
            </a:r>
          </a:p>
          <a:p>
            <a:r>
              <a:rPr lang="en-US" sz="1400" dirty="0"/>
              <a:t>...</a:t>
            </a:r>
          </a:p>
          <a:p>
            <a:endParaRPr lang="en-US" dirty="0"/>
          </a:p>
        </p:txBody>
      </p:sp>
      <p:sp>
        <p:nvSpPr>
          <p:cNvPr id="3" name="Content Placeholder 2"/>
          <p:cNvSpPr>
            <a:spLocks noGrp="1"/>
          </p:cNvSpPr>
          <p:nvPr>
            <p:ph sz="half" idx="1"/>
          </p:nvPr>
        </p:nvSpPr>
        <p:spPr/>
        <p:txBody>
          <a:bodyPr>
            <a:noAutofit/>
          </a:bodyPr>
          <a:lstStyle/>
          <a:p>
            <a:pPr marL="228600" indent="-228600"/>
            <a:r>
              <a:rPr lang="en-US" sz="2400" dirty="0">
                <a:solidFill>
                  <a:schemeClr val="tx1"/>
                </a:solidFill>
              </a:rPr>
              <a:t>Open file for reading</a:t>
            </a:r>
          </a:p>
          <a:p>
            <a:pPr marL="228600" indent="-228600"/>
            <a:endParaRPr lang="en-US" sz="2400" dirty="0">
              <a:solidFill>
                <a:schemeClr val="tx1"/>
              </a:solidFill>
            </a:endParaRPr>
          </a:p>
          <a:p>
            <a:pPr marL="228600" indent="-228600"/>
            <a:r>
              <a:rPr lang="en-US" sz="2400" dirty="0">
                <a:solidFill>
                  <a:schemeClr val="tx1"/>
                </a:solidFill>
              </a:rPr>
              <a:t>Read values using </a:t>
            </a:r>
            <a:r>
              <a:rPr lang="en-US" sz="2400" dirty="0" err="1">
                <a:solidFill>
                  <a:schemeClr val="tx1"/>
                </a:solidFill>
                <a:latin typeface="Courier New" panose="02070309020205020404" pitchFamily="49" charset="0"/>
                <a:cs typeface="Courier New" panose="02070309020205020404" pitchFamily="49" charset="0"/>
              </a:rPr>
              <a:t>fscanf</a:t>
            </a:r>
            <a:r>
              <a:rPr lang="en-US" sz="2400" dirty="0">
                <a:solidFill>
                  <a:schemeClr val="tx1"/>
                </a:solidFill>
              </a:rPr>
              <a:t> function</a:t>
            </a:r>
          </a:p>
          <a:p>
            <a:pPr marL="228600" indent="-228600"/>
            <a:endParaRPr lang="en-US" sz="2400" dirty="0">
              <a:solidFill>
                <a:schemeClr val="tx1"/>
              </a:solidFill>
            </a:endParaRPr>
          </a:p>
          <a:p>
            <a:pPr marL="228600" indent="-228600"/>
            <a:r>
              <a:rPr lang="en-US" sz="2400" dirty="0">
                <a:solidFill>
                  <a:schemeClr val="tx1"/>
                </a:solidFill>
              </a:rPr>
              <a:t>Close file</a:t>
            </a:r>
          </a:p>
          <a:p>
            <a:endParaRPr lang="en-US" sz="2400" dirty="0"/>
          </a:p>
        </p:txBody>
      </p:sp>
      <p:sp>
        <p:nvSpPr>
          <p:cNvPr id="2" name="Title 1"/>
          <p:cNvSpPr>
            <a:spLocks noGrp="1"/>
          </p:cNvSpPr>
          <p:nvPr>
            <p:ph type="title"/>
          </p:nvPr>
        </p:nvSpPr>
        <p:spPr/>
        <p:txBody>
          <a:bodyPr anchor="ctr"/>
          <a:lstStyle/>
          <a:p>
            <a:r>
              <a:rPr lang="en-US" sz="2800" dirty="0"/>
              <a:t>Reading From Files</a:t>
            </a:r>
          </a:p>
        </p:txBody>
      </p:sp>
      <p:sp>
        <p:nvSpPr>
          <p:cNvPr id="4" name="Date Placeholder 3"/>
          <p:cNvSpPr>
            <a:spLocks noGrp="1"/>
          </p:cNvSpPr>
          <p:nvPr>
            <p:ph type="dt" sz="half" idx="11"/>
          </p:nvPr>
        </p:nvSpPr>
        <p:spPr/>
        <p:txBody>
          <a:bodyPr/>
          <a:lstStyle/>
          <a:p>
            <a:r>
              <a:rPr lang="en-US"/>
              <a:t>08/07/20</a:t>
            </a:r>
          </a:p>
        </p:txBody>
      </p:sp>
      <p:sp>
        <p:nvSpPr>
          <p:cNvPr id="5" name="Footer Placeholder 4"/>
          <p:cNvSpPr>
            <a:spLocks noGrp="1"/>
          </p:cNvSpPr>
          <p:nvPr>
            <p:ph type="ftr" sz="quarter" idx="12"/>
          </p:nvPr>
        </p:nvSpPr>
        <p:spPr/>
        <p:txBody>
          <a:bodyPr/>
          <a:lstStyle/>
          <a:p>
            <a:r>
              <a:rPr lang="en-US"/>
              <a:t>1.05</a:t>
            </a:r>
          </a:p>
        </p:txBody>
      </p:sp>
      <p:sp>
        <p:nvSpPr>
          <p:cNvPr id="6" name="Slide Number Placeholder 5"/>
          <p:cNvSpPr>
            <a:spLocks noGrp="1"/>
          </p:cNvSpPr>
          <p:nvPr>
            <p:ph type="sldNum" sz="quarter" idx="13"/>
          </p:nvPr>
        </p:nvSpPr>
        <p:spPr/>
        <p:txBody>
          <a:bodyPr/>
          <a:lstStyle/>
          <a:p>
            <a:fld id="{BA1DA2DB-7E49-46A4-9C8F-179BE7AA3849}" type="slidenum">
              <a:rPr lang="en-US" smtClean="0"/>
              <a:t>8</a:t>
            </a:fld>
            <a:endParaRPr lang="en-US"/>
          </a:p>
        </p:txBody>
      </p:sp>
    </p:spTree>
    <p:extLst>
      <p:ext uri="{BB962C8B-B14F-4D97-AF65-F5344CB8AC3E}">
        <p14:creationId xmlns:p14="http://schemas.microsoft.com/office/powerpoint/2010/main" val="3531746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0"/>
          </p:nvPr>
        </p:nvSpPr>
        <p:spPr>
          <a:xfrm>
            <a:off x="4658809" y="1525329"/>
            <a:ext cx="4331281" cy="3771636"/>
          </a:xfrm>
          <a:prstGeom prst="rect">
            <a:avLst/>
          </a:prstGeom>
          <a:solidFill>
            <a:srgbClr val="DCE6F2"/>
          </a:solidFill>
        </p:spPr>
        <p:txBody>
          <a:bodyPr/>
          <a:lstStyle/>
          <a:p>
            <a:r>
              <a:rPr lang="en-US" sz="1400" dirty="0"/>
              <a:t>#include &lt;</a:t>
            </a:r>
            <a:r>
              <a:rPr lang="en-US" sz="1400" dirty="0" err="1"/>
              <a:t>stdio.h</a:t>
            </a:r>
            <a:r>
              <a:rPr lang="en-US" sz="1400" dirty="0"/>
              <a:t>&gt;</a:t>
            </a:r>
          </a:p>
          <a:p>
            <a:r>
              <a:rPr lang="en-US" sz="1400" dirty="0"/>
              <a:t>...</a:t>
            </a:r>
          </a:p>
          <a:p>
            <a:r>
              <a:rPr lang="en-US" sz="1400" dirty="0" err="1">
                <a:latin typeface="Courier New"/>
              </a:rPr>
              <a:t>int</a:t>
            </a:r>
            <a:r>
              <a:rPr lang="en-US" sz="1400" dirty="0">
                <a:latin typeface="Courier New"/>
              </a:rPr>
              <a:t> a, b, beans;</a:t>
            </a:r>
          </a:p>
          <a:p>
            <a:r>
              <a:rPr lang="en-US" sz="1400" dirty="0">
                <a:latin typeface="Courier New"/>
              </a:rPr>
              <a:t>FILE *coffee;</a:t>
            </a:r>
          </a:p>
          <a:p>
            <a:endParaRPr lang="en-US" sz="1400" dirty="0">
              <a:latin typeface="Courier New"/>
            </a:endParaRPr>
          </a:p>
          <a:p>
            <a:r>
              <a:rPr lang="en-US" sz="1400" dirty="0">
                <a:latin typeface="Courier New"/>
              </a:rPr>
              <a:t>coffee = </a:t>
            </a:r>
            <a:r>
              <a:rPr lang="en-US" sz="1400" dirty="0" err="1">
                <a:latin typeface="Courier New"/>
              </a:rPr>
              <a:t>fopen</a:t>
            </a:r>
            <a:r>
              <a:rPr lang="en-US" sz="1400" dirty="0">
                <a:latin typeface="Courier New"/>
              </a:rPr>
              <a:t>("</a:t>
            </a:r>
            <a:r>
              <a:rPr lang="en-US" sz="1400" dirty="0" err="1">
                <a:latin typeface="Courier New"/>
              </a:rPr>
              <a:t>cup_of_joe</a:t>
            </a:r>
            <a:r>
              <a:rPr lang="en-US" sz="1400" dirty="0">
                <a:latin typeface="Courier New"/>
              </a:rPr>
              <a:t>", "r");</a:t>
            </a:r>
          </a:p>
          <a:p>
            <a:endParaRPr lang="en-US" sz="1400" dirty="0">
              <a:latin typeface="Courier New"/>
            </a:endParaRPr>
          </a:p>
          <a:p>
            <a:r>
              <a:rPr lang="en-US" sz="1400" dirty="0">
                <a:latin typeface="Courier New"/>
              </a:rPr>
              <a:t>beans = </a:t>
            </a:r>
            <a:r>
              <a:rPr lang="en-US" sz="1400" dirty="0" err="1">
                <a:latin typeface="Courier New"/>
              </a:rPr>
              <a:t>fscanf</a:t>
            </a:r>
            <a:r>
              <a:rPr lang="en-US" sz="1400" dirty="0">
                <a:latin typeface="Courier New"/>
              </a:rPr>
              <a:t>(coffee, "%</a:t>
            </a:r>
            <a:r>
              <a:rPr lang="en-US" sz="1400" dirty="0" err="1">
                <a:latin typeface="Courier New"/>
              </a:rPr>
              <a:t>i%i</a:t>
            </a:r>
            <a:r>
              <a:rPr lang="en-US" sz="1400" dirty="0">
                <a:latin typeface="Courier New"/>
              </a:rPr>
              <a:t>", &amp;a, &amp;b);</a:t>
            </a:r>
            <a:endParaRPr lang="en-US" sz="1400" dirty="0"/>
          </a:p>
          <a:p>
            <a:r>
              <a:rPr lang="en-US" sz="1400" dirty="0"/>
              <a:t>...</a:t>
            </a:r>
          </a:p>
          <a:p>
            <a:r>
              <a:rPr lang="en-US" sz="1400" dirty="0" err="1"/>
              <a:t>fclose</a:t>
            </a:r>
            <a:r>
              <a:rPr lang="en-US" sz="1400" dirty="0"/>
              <a:t>(coffee);</a:t>
            </a:r>
          </a:p>
          <a:p>
            <a:r>
              <a:rPr lang="en-US" sz="1400" dirty="0"/>
              <a:t>...</a:t>
            </a:r>
          </a:p>
          <a:p>
            <a:endParaRPr lang="en-US" dirty="0"/>
          </a:p>
        </p:txBody>
      </p:sp>
      <p:sp>
        <p:nvSpPr>
          <p:cNvPr id="3" name="Content Placeholder 2"/>
          <p:cNvSpPr>
            <a:spLocks noGrp="1"/>
          </p:cNvSpPr>
          <p:nvPr>
            <p:ph sz="half" idx="1"/>
          </p:nvPr>
        </p:nvSpPr>
        <p:spPr/>
        <p:txBody>
          <a:bodyPr>
            <a:noAutofit/>
          </a:bodyPr>
          <a:lstStyle/>
          <a:p>
            <a:pPr marL="457200" indent="-457200">
              <a:buFont typeface="+mj-lt"/>
              <a:buAutoNum type="arabicPeriod"/>
            </a:pPr>
            <a:r>
              <a:rPr lang="en-US" sz="2400" dirty="0">
                <a:solidFill>
                  <a:schemeClr val="tx1"/>
                </a:solidFill>
              </a:rPr>
              <a:t>Open file for reading</a:t>
            </a:r>
          </a:p>
          <a:p>
            <a:pPr marL="457200" indent="-457200">
              <a:buFont typeface="+mj-lt"/>
              <a:buAutoNum type="arabicPeriod"/>
            </a:pPr>
            <a:endParaRPr lang="en-US" sz="2400" dirty="0">
              <a:solidFill>
                <a:schemeClr val="tx1"/>
              </a:solidFill>
            </a:endParaRPr>
          </a:p>
          <a:p>
            <a:pPr marL="457200" indent="-457200">
              <a:buFont typeface="+mj-lt"/>
              <a:buAutoNum type="arabicPeriod"/>
            </a:pPr>
            <a:r>
              <a:rPr lang="en-US" sz="2400" dirty="0">
                <a:solidFill>
                  <a:schemeClr val="tx1"/>
                </a:solidFill>
              </a:rPr>
              <a:t>Read values using </a:t>
            </a:r>
            <a:r>
              <a:rPr lang="en-US" sz="2400" dirty="0" err="1">
                <a:solidFill>
                  <a:schemeClr val="tx1"/>
                </a:solidFill>
                <a:latin typeface="Courier New" panose="02070309020205020404" pitchFamily="49" charset="0"/>
                <a:cs typeface="Courier New" panose="02070309020205020404" pitchFamily="49" charset="0"/>
              </a:rPr>
              <a:t>fscanf</a:t>
            </a:r>
            <a:r>
              <a:rPr lang="en-US" sz="2400" dirty="0">
                <a:solidFill>
                  <a:schemeClr val="tx1"/>
                </a:solidFill>
              </a:rPr>
              <a:t> function</a:t>
            </a:r>
          </a:p>
          <a:p>
            <a:pPr marL="457200" indent="-457200">
              <a:buFont typeface="+mj-lt"/>
              <a:buAutoNum type="arabicPeriod"/>
            </a:pPr>
            <a:endParaRPr lang="en-US" sz="2400" dirty="0">
              <a:solidFill>
                <a:schemeClr val="tx1"/>
              </a:solidFill>
            </a:endParaRPr>
          </a:p>
          <a:p>
            <a:pPr marL="457200" indent="-457200">
              <a:buFont typeface="+mj-lt"/>
              <a:buAutoNum type="arabicPeriod"/>
            </a:pPr>
            <a:r>
              <a:rPr lang="en-US" sz="2400" dirty="0">
                <a:solidFill>
                  <a:schemeClr val="tx1"/>
                </a:solidFill>
              </a:rPr>
              <a:t>Close file</a:t>
            </a:r>
          </a:p>
          <a:p>
            <a:endParaRPr lang="en-US" sz="2400" dirty="0"/>
          </a:p>
        </p:txBody>
      </p:sp>
      <p:sp>
        <p:nvSpPr>
          <p:cNvPr id="2" name="Title 1"/>
          <p:cNvSpPr>
            <a:spLocks noGrp="1"/>
          </p:cNvSpPr>
          <p:nvPr>
            <p:ph type="title"/>
          </p:nvPr>
        </p:nvSpPr>
        <p:spPr/>
        <p:txBody>
          <a:bodyPr anchor="ctr"/>
          <a:lstStyle/>
          <a:p>
            <a:r>
              <a:rPr lang="en-US" sz="3200" dirty="0"/>
              <a:t>Reading From Files</a:t>
            </a:r>
          </a:p>
        </p:txBody>
      </p:sp>
      <p:sp>
        <p:nvSpPr>
          <p:cNvPr id="4" name="Date Placeholder 3"/>
          <p:cNvSpPr>
            <a:spLocks noGrp="1"/>
          </p:cNvSpPr>
          <p:nvPr>
            <p:ph type="dt" sz="half" idx="11"/>
          </p:nvPr>
        </p:nvSpPr>
        <p:spPr/>
        <p:txBody>
          <a:bodyPr/>
          <a:lstStyle/>
          <a:p>
            <a:r>
              <a:rPr lang="en-US"/>
              <a:t>08/07/20</a:t>
            </a:r>
          </a:p>
        </p:txBody>
      </p:sp>
      <p:sp>
        <p:nvSpPr>
          <p:cNvPr id="5" name="Footer Placeholder 4"/>
          <p:cNvSpPr>
            <a:spLocks noGrp="1"/>
          </p:cNvSpPr>
          <p:nvPr>
            <p:ph type="ftr" sz="quarter" idx="12"/>
          </p:nvPr>
        </p:nvSpPr>
        <p:spPr/>
        <p:txBody>
          <a:bodyPr/>
          <a:lstStyle/>
          <a:p>
            <a:r>
              <a:rPr lang="en-US"/>
              <a:t>1.05</a:t>
            </a:r>
          </a:p>
        </p:txBody>
      </p:sp>
      <p:sp>
        <p:nvSpPr>
          <p:cNvPr id="6" name="Slide Number Placeholder 5"/>
          <p:cNvSpPr>
            <a:spLocks noGrp="1"/>
          </p:cNvSpPr>
          <p:nvPr>
            <p:ph type="sldNum" sz="quarter" idx="13"/>
          </p:nvPr>
        </p:nvSpPr>
        <p:spPr/>
        <p:txBody>
          <a:bodyPr/>
          <a:lstStyle/>
          <a:p>
            <a:fld id="{BA1DA2DB-7E49-46A4-9C8F-179BE7AA3849}" type="slidenum">
              <a:rPr lang="en-US" smtClean="0"/>
              <a:t>9</a:t>
            </a:fld>
            <a:endParaRPr lang="en-US"/>
          </a:p>
        </p:txBody>
      </p:sp>
      <p:sp>
        <p:nvSpPr>
          <p:cNvPr id="7" name="Oval 6"/>
          <p:cNvSpPr/>
          <p:nvPr/>
        </p:nvSpPr>
        <p:spPr>
          <a:xfrm>
            <a:off x="7939891" y="3105338"/>
            <a:ext cx="869133" cy="869133"/>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463364" y="3105338"/>
            <a:ext cx="869133" cy="869133"/>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7984668" y="3954504"/>
            <a:ext cx="872868" cy="923330"/>
          </a:xfrm>
          <a:prstGeom prst="rect">
            <a:avLst/>
          </a:prstGeom>
          <a:noFill/>
        </p:spPr>
        <p:txBody>
          <a:bodyPr wrap="none" rtlCol="0">
            <a:spAutoFit/>
          </a:bodyPr>
          <a:lstStyle/>
          <a:p>
            <a:r>
              <a:rPr lang="en-US" dirty="0">
                <a:solidFill>
                  <a:srgbClr val="C00000"/>
                </a:solidFill>
              </a:rPr>
              <a:t>Values</a:t>
            </a:r>
            <a:br>
              <a:rPr lang="en-US" dirty="0">
                <a:solidFill>
                  <a:srgbClr val="C00000"/>
                </a:solidFill>
              </a:rPr>
            </a:br>
            <a:r>
              <a:rPr lang="en-US" dirty="0">
                <a:solidFill>
                  <a:srgbClr val="C00000"/>
                </a:solidFill>
              </a:rPr>
              <a:t>stored</a:t>
            </a:r>
            <a:br>
              <a:rPr lang="en-US" dirty="0">
                <a:solidFill>
                  <a:srgbClr val="C00000"/>
                </a:solidFill>
              </a:rPr>
            </a:br>
            <a:r>
              <a:rPr lang="en-US" dirty="0">
                <a:solidFill>
                  <a:srgbClr val="C00000"/>
                </a:solidFill>
              </a:rPr>
              <a:t>here</a:t>
            </a:r>
          </a:p>
        </p:txBody>
      </p:sp>
      <p:sp>
        <p:nvSpPr>
          <p:cNvPr id="11" name="TextBox 10"/>
          <p:cNvSpPr txBox="1"/>
          <p:nvPr/>
        </p:nvSpPr>
        <p:spPr>
          <a:xfrm>
            <a:off x="3652899" y="3355238"/>
            <a:ext cx="838691" cy="923330"/>
          </a:xfrm>
          <a:prstGeom prst="rect">
            <a:avLst/>
          </a:prstGeom>
          <a:noFill/>
        </p:spPr>
        <p:txBody>
          <a:bodyPr wrap="none" rtlCol="0">
            <a:spAutoFit/>
          </a:bodyPr>
          <a:lstStyle/>
          <a:p>
            <a:r>
              <a:rPr lang="en-US" dirty="0">
                <a:solidFill>
                  <a:srgbClr val="C00000"/>
                </a:solidFill>
              </a:rPr>
              <a:t>Status</a:t>
            </a:r>
            <a:br>
              <a:rPr lang="en-US" dirty="0">
                <a:solidFill>
                  <a:srgbClr val="C00000"/>
                </a:solidFill>
              </a:rPr>
            </a:br>
            <a:r>
              <a:rPr lang="en-US" dirty="0">
                <a:solidFill>
                  <a:srgbClr val="C00000"/>
                </a:solidFill>
              </a:rPr>
              <a:t>stored</a:t>
            </a:r>
          </a:p>
          <a:p>
            <a:r>
              <a:rPr lang="en-US" dirty="0">
                <a:solidFill>
                  <a:srgbClr val="C00000"/>
                </a:solidFill>
              </a:rPr>
              <a:t>here</a:t>
            </a:r>
          </a:p>
        </p:txBody>
      </p:sp>
      <p:sp>
        <p:nvSpPr>
          <p:cNvPr id="16" name="Arc 15"/>
          <p:cNvSpPr/>
          <p:nvPr/>
        </p:nvSpPr>
        <p:spPr>
          <a:xfrm rot="19466148">
            <a:off x="5078560" y="3183536"/>
            <a:ext cx="914400" cy="914400"/>
          </a:xfrm>
          <a:prstGeom prst="arc">
            <a:avLst/>
          </a:prstGeom>
          <a:ln w="38100">
            <a:solidFill>
              <a:srgbClr val="C00000"/>
            </a:solidFill>
            <a:head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5426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P spid="16" grpId="0" animBg="1"/>
    </p:bldLst>
  </p:timing>
</p:sld>
</file>

<file path=ppt/theme/theme1.xml><?xml version="1.0" encoding="utf-8"?>
<a:theme xmlns:a="http://schemas.openxmlformats.org/drawingml/2006/main" name="FEH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EHTheme" id="{8DF268D9-175A-40FD-9E64-72366FF86B79}" vid="{E576D482-F6E1-4EDE-B163-8EBA42F4AA49}"/>
    </a:ext>
  </a:extLst>
</a:theme>
</file>

<file path=ppt/theme/theme2.xml><?xml version="1.0" encoding="utf-8"?>
<a:theme xmlns:a="http://schemas.openxmlformats.org/drawingml/2006/main" name="1_Content Slid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7A563FCA3D2545B035119565194B96" ma:contentTypeVersion="15" ma:contentTypeDescription="Create a new document." ma:contentTypeScope="" ma:versionID="14afcd19e54e64a73dc26535b4c0ca9e">
  <xsd:schema xmlns:xsd="http://www.w3.org/2001/XMLSchema" xmlns:xs="http://www.w3.org/2001/XMLSchema" xmlns:p="http://schemas.microsoft.com/office/2006/metadata/properties" xmlns:ns2="c30f48a2-eeff-415d-9285-106639d62221" xmlns:ns3="81f1d1a0-454d-4351-960b-6397756b8cd7" targetNamespace="http://schemas.microsoft.com/office/2006/metadata/properties" ma:root="true" ma:fieldsID="46ab316bfd860ffbf49a2ae7dc375c27" ns2:_="" ns3:_="">
    <xsd:import namespace="c30f48a2-eeff-415d-9285-106639d62221"/>
    <xsd:import namespace="81f1d1a0-454d-4351-960b-6397756b8c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0f48a2-eeff-415d-9285-106639d622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b434354-605c-4a24-9fd5-b21458dd13e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1f1d1a0-454d-4351-960b-6397756b8cd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8f476bc-61c4-4e5d-b838-170c86b82235}" ma:internalName="TaxCatchAll" ma:showField="CatchAllData" ma:web="81f1d1a0-454d-4351-960b-6397756b8cd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c30f48a2-eeff-415d-9285-106639d62221" xsi:nil="true"/>
    <TaxCatchAll xmlns="81f1d1a0-454d-4351-960b-6397756b8cd7" xsi:nil="true"/>
    <lcf76f155ced4ddcb4097134ff3c332f xmlns="c30f48a2-eeff-415d-9285-106639d6222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6254245-6521-451D-A858-7DE0C23E8F0C}"/>
</file>

<file path=customXml/itemProps2.xml><?xml version="1.0" encoding="utf-8"?>
<ds:datastoreItem xmlns:ds="http://schemas.openxmlformats.org/officeDocument/2006/customXml" ds:itemID="{47A5F275-7774-4EBD-B740-F21885239B36}"/>
</file>

<file path=customXml/itemProps3.xml><?xml version="1.0" encoding="utf-8"?>
<ds:datastoreItem xmlns:ds="http://schemas.openxmlformats.org/officeDocument/2006/customXml" ds:itemID="{B16557A4-04BF-449B-8D46-AA2781C002CA}"/>
</file>

<file path=docProps/app.xml><?xml version="1.0" encoding="utf-8"?>
<Properties xmlns="http://schemas.openxmlformats.org/officeDocument/2006/extended-properties" xmlns:vt="http://schemas.openxmlformats.org/officeDocument/2006/docPropsVTypes">
  <Template>FEHTheme</Template>
  <TotalTime>4156</TotalTime>
  <Words>3664</Words>
  <Application>Microsoft Office PowerPoint</Application>
  <PresentationFormat>On-screen Show (16:10)</PresentationFormat>
  <Paragraphs>544</Paragraphs>
  <Slides>19</Slides>
  <Notes>19</Notes>
  <HiddenSlides>5</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Arial</vt:lpstr>
      <vt:lpstr>Calibri</vt:lpstr>
      <vt:lpstr>Courier New</vt:lpstr>
      <vt:lpstr>FEHTheme</vt:lpstr>
      <vt:lpstr>1_Content Slide</vt:lpstr>
      <vt:lpstr>File Input in C</vt:lpstr>
      <vt:lpstr>Agenda</vt:lpstr>
      <vt:lpstr>Preparation</vt:lpstr>
      <vt:lpstr>Concept Comprehension</vt:lpstr>
      <vt:lpstr>Files in C (Review) </vt:lpstr>
      <vt:lpstr>Reading from Files</vt:lpstr>
      <vt:lpstr>Testing for Successful Open</vt:lpstr>
      <vt:lpstr>Reading From Files</vt:lpstr>
      <vt:lpstr>Reading From Files</vt:lpstr>
      <vt:lpstr>End of File </vt:lpstr>
      <vt:lpstr>End of File</vt:lpstr>
      <vt:lpstr>End of File</vt:lpstr>
      <vt:lpstr>Reading and Writing Files</vt:lpstr>
      <vt:lpstr>Reading and Writing Files</vt:lpstr>
      <vt:lpstr>Files of Unknown Length – Test 1</vt:lpstr>
      <vt:lpstr>Files of Unknown Length – Test 1</vt:lpstr>
      <vt:lpstr>Files of Unknown Length – Test 2</vt:lpstr>
      <vt:lpstr>Files of Unknown Length – Test 2</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clingan.3</dc:creator>
  <cp:lastModifiedBy>Schmitz, Peter D.</cp:lastModifiedBy>
  <cp:revision>125</cp:revision>
  <dcterms:created xsi:type="dcterms:W3CDTF">2012-06-29T03:39:21Z</dcterms:created>
  <dcterms:modified xsi:type="dcterms:W3CDTF">2020-08-07T17:12:31Z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5500</vt:r8>
  </property>
  <property fmtid="{D5CDD505-2E9C-101B-9397-08002B2CF9AE}" pid="3" name="xd_Signature">
    <vt:bool>false</vt:bool>
  </property>
  <property fmtid="{D5CDD505-2E9C-101B-9397-08002B2CF9AE}" pid="4" name="xd_ProgID">
    <vt:lpwstr/>
  </property>
  <property fmtid="{D5CDD505-2E9C-101B-9397-08002B2CF9AE}" pid="5" name="ContentTypeId">
    <vt:lpwstr>0x010100237A563FCA3D2545B035119565194B96</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ies>
</file>