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6" r:id="rId4"/>
    <p:sldMasterId id="2147483683" r:id="rId5"/>
  </p:sldMasterIdLst>
  <p:notesMasterIdLst>
    <p:notesMasterId r:id="rId29"/>
  </p:notesMasterIdLst>
  <p:handoutMasterIdLst>
    <p:handoutMasterId r:id="rId30"/>
  </p:handoutMasterIdLst>
  <p:sldIdLst>
    <p:sldId id="281" r:id="rId6"/>
    <p:sldId id="347" r:id="rId7"/>
    <p:sldId id="343" r:id="rId8"/>
    <p:sldId id="344" r:id="rId9"/>
    <p:sldId id="323" r:id="rId10"/>
    <p:sldId id="324" r:id="rId11"/>
    <p:sldId id="325" r:id="rId12"/>
    <p:sldId id="326" r:id="rId13"/>
    <p:sldId id="327" r:id="rId14"/>
    <p:sldId id="352" r:id="rId15"/>
    <p:sldId id="330" r:id="rId16"/>
    <p:sldId id="349" r:id="rId17"/>
    <p:sldId id="345" r:id="rId18"/>
    <p:sldId id="346" r:id="rId19"/>
    <p:sldId id="353" r:id="rId20"/>
    <p:sldId id="334" r:id="rId21"/>
    <p:sldId id="335" r:id="rId22"/>
    <p:sldId id="336" r:id="rId23"/>
    <p:sldId id="337" r:id="rId24"/>
    <p:sldId id="340" r:id="rId25"/>
    <p:sldId id="354" r:id="rId26"/>
    <p:sldId id="355" r:id="rId27"/>
    <p:sldId id="348" r:id="rId28"/>
  </p:sldIdLst>
  <p:sldSz cx="9144000" cy="5715000" type="screen16x10"/>
  <p:notesSz cx="6858000" cy="92964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7" autoAdjust="0"/>
    <p:restoredTop sz="86628" autoAdjust="0"/>
  </p:normalViewPr>
  <p:slideViewPr>
    <p:cSldViewPr>
      <p:cViewPr varScale="1">
        <p:scale>
          <a:sx n="93" d="100"/>
          <a:sy n="93" d="100"/>
        </p:scale>
        <p:origin x="858" y="90"/>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6852"/>
    </p:cViewPr>
  </p:sorterViewPr>
  <p:notesViewPr>
    <p:cSldViewPr>
      <p:cViewPr>
        <p:scale>
          <a:sx n="66" d="100"/>
          <a:sy n="66" d="100"/>
        </p:scale>
        <p:origin x="4290" y="106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22-1  </a:t>
            </a:r>
          </a:p>
          <a:p>
            <a:pPr>
              <a:defRPr/>
            </a:pPr>
            <a:r>
              <a:rPr lang="en-US" baseline="0" dirty="0"/>
              <a:t>Understand the Best</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Sheet1!$E$210:$E$215</c:f>
              <c:strCache>
                <c:ptCount val="6"/>
                <c:pt idx="0">
                  <c:v>UNIX command to copy files</c:v>
                </c:pt>
                <c:pt idx="1">
                  <c:v>UNIX command to clear command window</c:v>
                </c:pt>
                <c:pt idx="2">
                  <c:v>UNIX command to delete files</c:v>
                </c:pt>
                <c:pt idx="3">
                  <c:v>UNIX command to change directory</c:v>
                </c:pt>
                <c:pt idx="4">
                  <c:v>UNIX command to display the contents of a file</c:v>
                </c:pt>
                <c:pt idx="5">
                  <c:v>UNIX command to display the contents of the directory</c:v>
                </c:pt>
              </c:strCache>
            </c:strRef>
          </c:cat>
          <c:val>
            <c:numRef>
              <c:f>Sheet1!$G$210:$G$215</c:f>
              <c:numCache>
                <c:formatCode>General</c:formatCode>
                <c:ptCount val="6"/>
                <c:pt idx="0">
                  <c:v>80</c:v>
                </c:pt>
                <c:pt idx="1">
                  <c:v>156</c:v>
                </c:pt>
                <c:pt idx="2">
                  <c:v>39</c:v>
                </c:pt>
                <c:pt idx="3">
                  <c:v>33</c:v>
                </c:pt>
                <c:pt idx="4">
                  <c:v>14</c:v>
                </c:pt>
                <c:pt idx="5">
                  <c:v>20</c:v>
                </c:pt>
              </c:numCache>
            </c:numRef>
          </c:val>
          <c:extLst>
            <c:ext xmlns:c16="http://schemas.microsoft.com/office/drawing/2014/chart" uri="{C3380CC4-5D6E-409C-BE32-E72D297353CC}">
              <c16:uniqueId val="{00000000-329E-4156-A2D0-D07075DA9B33}"/>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Sheet1!$E$210:$E$215</c:f>
              <c:strCache>
                <c:ptCount val="6"/>
                <c:pt idx="0">
                  <c:v>UNIX command to copy files</c:v>
                </c:pt>
                <c:pt idx="1">
                  <c:v>UNIX command to clear command window</c:v>
                </c:pt>
                <c:pt idx="2">
                  <c:v>UNIX command to delete files</c:v>
                </c:pt>
                <c:pt idx="3">
                  <c:v>UNIX command to change directory</c:v>
                </c:pt>
                <c:pt idx="4">
                  <c:v>UNIX command to display the contents of a file</c:v>
                </c:pt>
                <c:pt idx="5">
                  <c:v>UNIX command to display the contents of the directory</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329E-4156-A2D0-D07075DA9B33}"/>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7170862033869763"/>
          <c:y val="0.19527137551519155"/>
          <c:w val="0.40329119163341404"/>
          <c:h val="0.79792035401987416"/>
        </c:manualLayout>
      </c:layout>
      <c:overlay val="0"/>
      <c:txPr>
        <a:bodyPr/>
        <a:lstStyle/>
        <a:p>
          <a:pPr>
            <a:defRPr sz="10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22-1  </a:t>
            </a:r>
          </a:p>
          <a:p>
            <a:pPr>
              <a:defRPr/>
            </a:pPr>
            <a:r>
              <a:rPr lang="en-US" baseline="0" dirty="0"/>
              <a:t>Questions</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Sheet1!$E$210:$E$215</c:f>
              <c:strCache>
                <c:ptCount val="6"/>
                <c:pt idx="0">
                  <c:v>UNIX command to copy files</c:v>
                </c:pt>
                <c:pt idx="1">
                  <c:v>UNIX command to clear command window</c:v>
                </c:pt>
                <c:pt idx="2">
                  <c:v>UNIX command to delete files</c:v>
                </c:pt>
                <c:pt idx="3">
                  <c:v>UNIX command to change directory</c:v>
                </c:pt>
                <c:pt idx="4">
                  <c:v>UNIX command to display the contents of a file</c:v>
                </c:pt>
                <c:pt idx="5">
                  <c:v>UNIX command to display the contents of the directory</c:v>
                </c:pt>
              </c:strCache>
            </c:strRef>
          </c:cat>
          <c:val>
            <c:numRef>
              <c:f>Sheet1!$G$216:$G$221</c:f>
              <c:numCache>
                <c:formatCode>General</c:formatCode>
                <c:ptCount val="6"/>
                <c:pt idx="0">
                  <c:v>41</c:v>
                </c:pt>
                <c:pt idx="1">
                  <c:v>23</c:v>
                </c:pt>
                <c:pt idx="2">
                  <c:v>22</c:v>
                </c:pt>
                <c:pt idx="3">
                  <c:v>75</c:v>
                </c:pt>
                <c:pt idx="4">
                  <c:v>107</c:v>
                </c:pt>
                <c:pt idx="5">
                  <c:v>84</c:v>
                </c:pt>
              </c:numCache>
            </c:numRef>
          </c:val>
          <c:extLst>
            <c:ext xmlns:c16="http://schemas.microsoft.com/office/drawing/2014/chart" uri="{C3380CC4-5D6E-409C-BE32-E72D297353CC}">
              <c16:uniqueId val="{00000000-E021-4924-AA7A-0989978E52B3}"/>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Sheet1!$E$210:$E$215</c:f>
              <c:strCache>
                <c:ptCount val="6"/>
                <c:pt idx="0">
                  <c:v>UNIX command to copy files</c:v>
                </c:pt>
                <c:pt idx="1">
                  <c:v>UNIX command to clear command window</c:v>
                </c:pt>
                <c:pt idx="2">
                  <c:v>UNIX command to delete files</c:v>
                </c:pt>
                <c:pt idx="3">
                  <c:v>UNIX command to change directory</c:v>
                </c:pt>
                <c:pt idx="4">
                  <c:v>UNIX command to display the contents of a file</c:v>
                </c:pt>
                <c:pt idx="5">
                  <c:v>UNIX command to display the contents of the directory</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E021-4924-AA7A-0989978E52B3}"/>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9019600754925916"/>
          <c:y val="0.17370274750920559"/>
          <c:w val="0.38480380442285267"/>
          <c:h val="0.81948898202586029"/>
        </c:manualLayout>
      </c:layout>
      <c:overlay val="0"/>
      <c:txPr>
        <a:bodyPr/>
        <a:lstStyle/>
        <a:p>
          <a:pPr>
            <a:defRPr sz="10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hdr" sz="quarter"/>
          </p:nvPr>
        </p:nvSpPr>
        <p:spPr bwMode="auto">
          <a:xfrm>
            <a:off x="457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3079" name="Rectangle 7"/>
          <p:cNvSpPr>
            <a:spLocks noGrp="1" noChangeArrowheads="1"/>
          </p:cNvSpPr>
          <p:nvPr>
            <p:ph type="dt" sz="quarter" idx="1"/>
          </p:nvPr>
        </p:nvSpPr>
        <p:spPr bwMode="auto">
          <a:xfrm>
            <a:off x="34290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3080" name="Rectangle 8"/>
          <p:cNvSpPr>
            <a:spLocks noGrp="1" noChangeArrowheads="1"/>
          </p:cNvSpPr>
          <p:nvPr>
            <p:ph type="ftr" sz="quarter" idx="2"/>
          </p:nvPr>
        </p:nvSpPr>
        <p:spPr bwMode="auto">
          <a:xfrm>
            <a:off x="457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3081" name="Rectangle 9"/>
          <p:cNvSpPr>
            <a:spLocks noGrp="1" noChangeArrowheads="1"/>
          </p:cNvSpPr>
          <p:nvPr>
            <p:ph type="sldNum" sz="quarter" idx="3"/>
          </p:nvPr>
        </p:nvSpPr>
        <p:spPr bwMode="auto">
          <a:xfrm>
            <a:off x="34290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3E697B7C-BA04-411A-8B6C-A522B6F6EF2D}" type="slidenum">
              <a:rPr lang="en-US"/>
              <a:pPr>
                <a:defRPr/>
              </a:pPr>
              <a:t>‹#›</a:t>
            </a:fld>
            <a:endParaRPr lang="en-US"/>
          </a:p>
        </p:txBody>
      </p:sp>
    </p:spTree>
    <p:extLst>
      <p:ext uri="{BB962C8B-B14F-4D97-AF65-F5344CB8AC3E}">
        <p14:creationId xmlns:p14="http://schemas.microsoft.com/office/powerpoint/2010/main" val="129450852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2" tIns="46587" rIns="93172" bIns="46587" numCol="1" anchor="t" anchorCtr="0" compatLnSpc="1">
            <a:prstTxWarp prst="textNoShape">
              <a:avLst/>
            </a:prstTxWarp>
          </a:bodyPr>
          <a:lstStyle>
            <a:lvl1pPr algn="l" defTabSz="931863">
              <a:defRPr sz="1200"/>
            </a:lvl1pPr>
          </a:lstStyle>
          <a:p>
            <a:pPr>
              <a:defRPr/>
            </a:pPr>
            <a:endParaRPr lang="en-US"/>
          </a:p>
        </p:txBody>
      </p:sp>
      <p:sp>
        <p:nvSpPr>
          <p:cNvPr id="5123"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3172" tIns="46587" rIns="93172" bIns="46587" numCol="1" anchor="t" anchorCtr="0" compatLnSpc="1">
            <a:prstTxWarp prst="textNoShape">
              <a:avLst/>
            </a:prstTxWarp>
          </a:bodyPr>
          <a:lstStyle>
            <a:lvl1pPr algn="r" defTabSz="931863">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639763" y="696913"/>
            <a:ext cx="5578475"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3172" tIns="46587" rIns="93172" bIns="4658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3172" tIns="46587" rIns="93172" bIns="46587" numCol="1" anchor="b" anchorCtr="0" compatLnSpc="1">
            <a:prstTxWarp prst="textNoShape">
              <a:avLst/>
            </a:prstTxWarp>
          </a:bodyPr>
          <a:lstStyle>
            <a:lvl1pPr algn="l" defTabSz="931863">
              <a:defRPr sz="1200"/>
            </a:lvl1pPr>
          </a:lstStyle>
          <a:p>
            <a:pPr>
              <a:defRPr/>
            </a:pPr>
            <a:endParaRPr lang="en-US"/>
          </a:p>
        </p:txBody>
      </p:sp>
      <p:sp>
        <p:nvSpPr>
          <p:cNvPr id="5127"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3172" tIns="46587" rIns="93172" bIns="46587" numCol="1" anchor="b" anchorCtr="0" compatLnSpc="1">
            <a:prstTxWarp prst="textNoShape">
              <a:avLst/>
            </a:prstTxWarp>
          </a:bodyPr>
          <a:lstStyle>
            <a:lvl1pPr algn="r" defTabSz="931863">
              <a:defRPr sz="1200"/>
            </a:lvl1pPr>
          </a:lstStyle>
          <a:p>
            <a:pPr>
              <a:defRPr/>
            </a:pPr>
            <a:fld id="{6196EFCC-ED34-45A2-A574-2744615107C2}" type="slidenum">
              <a:rPr lang="en-US"/>
              <a:pPr>
                <a:defRPr/>
              </a:pPr>
              <a:t>‹#›</a:t>
            </a:fld>
            <a:endParaRPr lang="en-US"/>
          </a:p>
        </p:txBody>
      </p:sp>
    </p:spTree>
    <p:extLst>
      <p:ext uri="{BB962C8B-B14F-4D97-AF65-F5344CB8AC3E}">
        <p14:creationId xmlns:p14="http://schemas.microsoft.com/office/powerpoint/2010/main" val="1682715085"/>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algn="ctr" defTabSz="931863" eaLnBrk="0" fontAlgn="base" hangingPunct="0">
              <a:spcBef>
                <a:spcPct val="0"/>
              </a:spcBef>
              <a:spcAft>
                <a:spcPct val="0"/>
              </a:spcAft>
              <a:defRPr sz="2400">
                <a:solidFill>
                  <a:schemeClr val="tx1"/>
                </a:solidFill>
                <a:latin typeface="Times New Roman" pitchFamily="18" charset="0"/>
              </a:defRPr>
            </a:lvl6pPr>
            <a:lvl7pPr marL="2971800" indent="-228600" algn="ctr" defTabSz="931863" eaLnBrk="0" fontAlgn="base" hangingPunct="0">
              <a:spcBef>
                <a:spcPct val="0"/>
              </a:spcBef>
              <a:spcAft>
                <a:spcPct val="0"/>
              </a:spcAft>
              <a:defRPr sz="2400">
                <a:solidFill>
                  <a:schemeClr val="tx1"/>
                </a:solidFill>
                <a:latin typeface="Times New Roman" pitchFamily="18" charset="0"/>
              </a:defRPr>
            </a:lvl7pPr>
            <a:lvl8pPr marL="3429000" indent="-228600" algn="ctr" defTabSz="931863" eaLnBrk="0" fontAlgn="base" hangingPunct="0">
              <a:spcBef>
                <a:spcPct val="0"/>
              </a:spcBef>
              <a:spcAft>
                <a:spcPct val="0"/>
              </a:spcAft>
              <a:defRPr sz="2400">
                <a:solidFill>
                  <a:schemeClr val="tx1"/>
                </a:solidFill>
                <a:latin typeface="Times New Roman" pitchFamily="18" charset="0"/>
              </a:defRPr>
            </a:lvl8pPr>
            <a:lvl9pPr marL="3886200" indent="-228600" algn="ctr" defTabSz="931863" eaLnBrk="0" fontAlgn="base" hangingPunct="0">
              <a:spcBef>
                <a:spcPct val="0"/>
              </a:spcBef>
              <a:spcAft>
                <a:spcPct val="0"/>
              </a:spcAft>
              <a:defRPr sz="2400">
                <a:solidFill>
                  <a:schemeClr val="tx1"/>
                </a:solidFill>
                <a:latin typeface="Times New Roman" pitchFamily="18" charset="0"/>
              </a:defRPr>
            </a:lvl9pPr>
          </a:lstStyle>
          <a:p>
            <a:endParaRPr lang="en-US" sz="1200" dirty="0"/>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algn="ctr" defTabSz="931863" eaLnBrk="0" fontAlgn="base" hangingPunct="0">
              <a:spcBef>
                <a:spcPct val="0"/>
              </a:spcBef>
              <a:spcAft>
                <a:spcPct val="0"/>
              </a:spcAft>
              <a:defRPr sz="2400">
                <a:solidFill>
                  <a:schemeClr val="tx1"/>
                </a:solidFill>
                <a:latin typeface="Times New Roman" pitchFamily="18" charset="0"/>
              </a:defRPr>
            </a:lvl6pPr>
            <a:lvl7pPr marL="2971800" indent="-228600" algn="ctr" defTabSz="931863" eaLnBrk="0" fontAlgn="base" hangingPunct="0">
              <a:spcBef>
                <a:spcPct val="0"/>
              </a:spcBef>
              <a:spcAft>
                <a:spcPct val="0"/>
              </a:spcAft>
              <a:defRPr sz="2400">
                <a:solidFill>
                  <a:schemeClr val="tx1"/>
                </a:solidFill>
                <a:latin typeface="Times New Roman" pitchFamily="18" charset="0"/>
              </a:defRPr>
            </a:lvl7pPr>
            <a:lvl8pPr marL="3429000" indent="-228600" algn="ctr" defTabSz="931863" eaLnBrk="0" fontAlgn="base" hangingPunct="0">
              <a:spcBef>
                <a:spcPct val="0"/>
              </a:spcBef>
              <a:spcAft>
                <a:spcPct val="0"/>
              </a:spcAft>
              <a:defRPr sz="2400">
                <a:solidFill>
                  <a:schemeClr val="tx1"/>
                </a:solidFill>
                <a:latin typeface="Times New Roman" pitchFamily="18" charset="0"/>
              </a:defRPr>
            </a:lvl8pPr>
            <a:lvl9pPr marL="3886200" indent="-228600" algn="ctr" defTabSz="931863" eaLnBrk="0" fontAlgn="base" hangingPunct="0">
              <a:spcBef>
                <a:spcPct val="0"/>
              </a:spcBef>
              <a:spcAft>
                <a:spcPct val="0"/>
              </a:spcAft>
              <a:defRPr sz="2400">
                <a:solidFill>
                  <a:schemeClr val="tx1"/>
                </a:solidFill>
                <a:latin typeface="Times New Roman" pitchFamily="18" charset="0"/>
              </a:defRPr>
            </a:lvl9pPr>
          </a:lstStyle>
          <a:p>
            <a:endParaRPr lang="en-US" sz="1200" dirty="0"/>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algn="ctr" defTabSz="931863" eaLnBrk="0" fontAlgn="base" hangingPunct="0">
              <a:spcBef>
                <a:spcPct val="0"/>
              </a:spcBef>
              <a:spcAft>
                <a:spcPct val="0"/>
              </a:spcAft>
              <a:defRPr sz="2400">
                <a:solidFill>
                  <a:schemeClr val="tx1"/>
                </a:solidFill>
                <a:latin typeface="Times New Roman" pitchFamily="18" charset="0"/>
              </a:defRPr>
            </a:lvl6pPr>
            <a:lvl7pPr marL="2971800" indent="-228600" algn="ctr" defTabSz="931863" eaLnBrk="0" fontAlgn="base" hangingPunct="0">
              <a:spcBef>
                <a:spcPct val="0"/>
              </a:spcBef>
              <a:spcAft>
                <a:spcPct val="0"/>
              </a:spcAft>
              <a:defRPr sz="2400">
                <a:solidFill>
                  <a:schemeClr val="tx1"/>
                </a:solidFill>
                <a:latin typeface="Times New Roman" pitchFamily="18" charset="0"/>
              </a:defRPr>
            </a:lvl7pPr>
            <a:lvl8pPr marL="3429000" indent="-228600" algn="ctr" defTabSz="931863" eaLnBrk="0" fontAlgn="base" hangingPunct="0">
              <a:spcBef>
                <a:spcPct val="0"/>
              </a:spcBef>
              <a:spcAft>
                <a:spcPct val="0"/>
              </a:spcAft>
              <a:defRPr sz="2400">
                <a:solidFill>
                  <a:schemeClr val="tx1"/>
                </a:solidFill>
                <a:latin typeface="Times New Roman" pitchFamily="18" charset="0"/>
              </a:defRPr>
            </a:lvl8pPr>
            <a:lvl9pPr marL="3886200" indent="-228600" algn="ctr" defTabSz="931863" eaLnBrk="0" fontAlgn="base" hangingPunct="0">
              <a:spcBef>
                <a:spcPct val="0"/>
              </a:spcBef>
              <a:spcAft>
                <a:spcPct val="0"/>
              </a:spcAft>
              <a:defRPr sz="2400">
                <a:solidFill>
                  <a:schemeClr val="tx1"/>
                </a:solidFill>
                <a:latin typeface="Times New Roman" pitchFamily="18" charset="0"/>
              </a:defRPr>
            </a:lvl9pPr>
          </a:lstStyle>
          <a:p>
            <a:endParaRPr lang="en-US" sz="1200" dirty="0"/>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algn="ctr" defTabSz="931863" eaLnBrk="0" fontAlgn="base" hangingPunct="0">
              <a:spcBef>
                <a:spcPct val="0"/>
              </a:spcBef>
              <a:spcAft>
                <a:spcPct val="0"/>
              </a:spcAft>
              <a:defRPr sz="2400">
                <a:solidFill>
                  <a:schemeClr val="tx1"/>
                </a:solidFill>
                <a:latin typeface="Times New Roman" pitchFamily="18" charset="0"/>
              </a:defRPr>
            </a:lvl6pPr>
            <a:lvl7pPr marL="2971800" indent="-228600" algn="ctr" defTabSz="931863" eaLnBrk="0" fontAlgn="base" hangingPunct="0">
              <a:spcBef>
                <a:spcPct val="0"/>
              </a:spcBef>
              <a:spcAft>
                <a:spcPct val="0"/>
              </a:spcAft>
              <a:defRPr sz="2400">
                <a:solidFill>
                  <a:schemeClr val="tx1"/>
                </a:solidFill>
                <a:latin typeface="Times New Roman" pitchFamily="18" charset="0"/>
              </a:defRPr>
            </a:lvl7pPr>
            <a:lvl8pPr marL="3429000" indent="-228600" algn="ctr" defTabSz="931863" eaLnBrk="0" fontAlgn="base" hangingPunct="0">
              <a:spcBef>
                <a:spcPct val="0"/>
              </a:spcBef>
              <a:spcAft>
                <a:spcPct val="0"/>
              </a:spcAft>
              <a:defRPr sz="2400">
                <a:solidFill>
                  <a:schemeClr val="tx1"/>
                </a:solidFill>
                <a:latin typeface="Times New Roman" pitchFamily="18" charset="0"/>
              </a:defRPr>
            </a:lvl8pPr>
            <a:lvl9pPr marL="3886200" indent="-228600" algn="ctr" defTabSz="931863" eaLnBrk="0" fontAlgn="base" hangingPunct="0">
              <a:spcBef>
                <a:spcPct val="0"/>
              </a:spcBef>
              <a:spcAft>
                <a:spcPct val="0"/>
              </a:spcAft>
              <a:defRPr sz="2400">
                <a:solidFill>
                  <a:schemeClr val="tx1"/>
                </a:solidFill>
                <a:latin typeface="Times New Roman" pitchFamily="18" charset="0"/>
              </a:defRPr>
            </a:lvl9pPr>
          </a:lstStyle>
          <a:p>
            <a:fld id="{398B33AB-12EC-4F43-9C4F-25FF02238356}" type="slidenum">
              <a:rPr lang="en-US" sz="1200" smtClean="0"/>
              <a:pPr/>
              <a:t>1</a:t>
            </a:fld>
            <a:endParaRPr lang="en-US" sz="1200" dirty="0"/>
          </a:p>
        </p:txBody>
      </p:sp>
      <p:sp>
        <p:nvSpPr>
          <p:cNvPr id="21510" name="Rectangle 2"/>
          <p:cNvSpPr>
            <a:spLocks noGrp="1" noRot="1" noChangeAspect="1" noChangeArrowheads="1" noTextEdit="1"/>
          </p:cNvSpPr>
          <p:nvPr>
            <p:ph type="sldImg"/>
          </p:nvPr>
        </p:nvSpPr>
        <p:spPr>
          <a:xfrm>
            <a:off x="639763" y="696913"/>
            <a:ext cx="5578475" cy="3486150"/>
          </a:xfrm>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Instructor:</a:t>
            </a:r>
            <a:endParaRPr lang="en-US" dirty="0"/>
          </a:p>
          <a:p>
            <a:r>
              <a:rPr lang="en-US"/>
              <a:t>Introduction </a:t>
            </a:r>
            <a:r>
              <a:rPr lang="en-US" dirty="0"/>
              <a:t>to the UNIX operating system. Logging on to the UNIX system.</a:t>
            </a:r>
          </a:p>
        </p:txBody>
      </p:sp>
    </p:spTree>
    <p:extLst>
      <p:ext uri="{BB962C8B-B14F-4D97-AF65-F5344CB8AC3E}">
        <p14:creationId xmlns:p14="http://schemas.microsoft.com/office/powerpoint/2010/main" val="162927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10</a:t>
            </a:fld>
            <a:endParaRPr lang="en-US"/>
          </a:p>
        </p:txBody>
      </p:sp>
    </p:spTree>
    <p:extLst>
      <p:ext uri="{BB962C8B-B14F-4D97-AF65-F5344CB8AC3E}">
        <p14:creationId xmlns:p14="http://schemas.microsoft.com/office/powerpoint/2010/main" val="37504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96913"/>
            <a:ext cx="5578475"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11</a:t>
            </a:fld>
            <a:endParaRPr lang="en-US"/>
          </a:p>
        </p:txBody>
      </p:sp>
    </p:spTree>
    <p:extLst>
      <p:ext uri="{BB962C8B-B14F-4D97-AF65-F5344CB8AC3E}">
        <p14:creationId xmlns:p14="http://schemas.microsoft.com/office/powerpoint/2010/main" val="816709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96913"/>
            <a:ext cx="5578475"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12</a:t>
            </a:fld>
            <a:endParaRPr lang="en-US"/>
          </a:p>
        </p:txBody>
      </p:sp>
    </p:spTree>
    <p:extLst>
      <p:ext uri="{BB962C8B-B14F-4D97-AF65-F5344CB8AC3E}">
        <p14:creationId xmlns:p14="http://schemas.microsoft.com/office/powerpoint/2010/main" val="88455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96913"/>
            <a:ext cx="5578475"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Instructor:</a:t>
            </a:r>
          </a:p>
          <a:p>
            <a:r>
              <a:rPr lang="en-US" dirty="0"/>
              <a:t>Students might get</a:t>
            </a:r>
            <a:r>
              <a:rPr lang="en-US" baseline="0" dirty="0"/>
              <a:t> a warning dialog the first time they attempt to connect to Linux.  They can select OK and continue on.</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13</a:t>
            </a:fld>
            <a:endParaRPr lang="en-US"/>
          </a:p>
        </p:txBody>
      </p:sp>
    </p:spTree>
    <p:extLst>
      <p:ext uri="{BB962C8B-B14F-4D97-AF65-F5344CB8AC3E}">
        <p14:creationId xmlns:p14="http://schemas.microsoft.com/office/powerpoint/2010/main" val="3760213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96913"/>
            <a:ext cx="5578475"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14</a:t>
            </a:fld>
            <a:endParaRPr lang="en-US"/>
          </a:p>
        </p:txBody>
      </p:sp>
    </p:spTree>
    <p:extLst>
      <p:ext uri="{BB962C8B-B14F-4D97-AF65-F5344CB8AC3E}">
        <p14:creationId xmlns:p14="http://schemas.microsoft.com/office/powerpoint/2010/main" val="436296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At this point, all students should be logged in</a:t>
            </a:r>
            <a:r>
              <a:rPr lang="en-US" baseline="0" dirty="0"/>
              <a:t> to Linux. You may use the upcoming slides to show students the environment and some of the features. You may choose to conduct a demo instead through logging into Linux on your computer. You may choose to use a combination of the slides and a demo. The choice is up to you. The goal is just to expose students to the Linux environment and get them familiar with the features they will use.</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15</a:t>
            </a:fld>
            <a:endParaRPr lang="en-US"/>
          </a:p>
        </p:txBody>
      </p:sp>
    </p:spTree>
    <p:extLst>
      <p:ext uri="{BB962C8B-B14F-4D97-AF65-F5344CB8AC3E}">
        <p14:creationId xmlns:p14="http://schemas.microsoft.com/office/powerpoint/2010/main" val="2112048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16</a:t>
            </a:fld>
            <a:endParaRPr lang="en-US"/>
          </a:p>
        </p:txBody>
      </p:sp>
    </p:spTree>
    <p:extLst>
      <p:ext uri="{BB962C8B-B14F-4D97-AF65-F5344CB8AC3E}">
        <p14:creationId xmlns:p14="http://schemas.microsoft.com/office/powerpoint/2010/main" val="3502927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 is another opportunity to remind students that</a:t>
            </a:r>
            <a:r>
              <a:rPr lang="en-US" baseline="0" dirty="0"/>
              <a:t> they will write their programs in the Linux editor just like they wrote their programs in script files when using MATLAB.</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17</a:t>
            </a:fld>
            <a:endParaRPr lang="en-US"/>
          </a:p>
        </p:txBody>
      </p:sp>
    </p:spTree>
    <p:extLst>
      <p:ext uri="{BB962C8B-B14F-4D97-AF65-F5344CB8AC3E}">
        <p14:creationId xmlns:p14="http://schemas.microsoft.com/office/powerpoint/2010/main" val="2262436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Point out that it is helpful to organize your windows in a useful way. One window operates the editor,</a:t>
            </a:r>
            <a:r>
              <a:rPr lang="en-US" baseline="0" dirty="0"/>
              <a:t> another can be used to compile and run your programs. Students will want to organize these windows in such a way so that it makes their work easier, and not more difficult. For example, if all the windows are stacked on top of each other, it is difficult to know which one will be used as the command line and which one will be running the editor window. </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18</a:t>
            </a:fld>
            <a:endParaRPr lang="en-US"/>
          </a:p>
        </p:txBody>
      </p:sp>
    </p:spTree>
    <p:extLst>
      <p:ext uri="{BB962C8B-B14F-4D97-AF65-F5344CB8AC3E}">
        <p14:creationId xmlns:p14="http://schemas.microsoft.com/office/powerpoint/2010/main" val="421262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It is important to stress to the students that it is critical to log</a:t>
            </a:r>
            <a:r>
              <a:rPr lang="en-US" baseline="0" dirty="0"/>
              <a:t> out of Linux and not just to close the window. There can be problems down the road if many students are not logging off. If students want access to Linux without encountering problems in the future, it is imperative that students log out. </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19</a:t>
            </a:fld>
            <a:endParaRPr lang="en-US"/>
          </a:p>
        </p:txBody>
      </p:sp>
    </p:spTree>
    <p:extLst>
      <p:ext uri="{BB962C8B-B14F-4D97-AF65-F5344CB8AC3E}">
        <p14:creationId xmlns:p14="http://schemas.microsoft.com/office/powerpoint/2010/main" val="2222373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The</a:t>
            </a:r>
            <a:r>
              <a:rPr lang="en-US" baseline="0" dirty="0"/>
              <a:t> goals of today’s class are:</a:t>
            </a:r>
          </a:p>
          <a:p>
            <a:pPr marL="171450" indent="-171450">
              <a:buFont typeface="Arial" panose="020B0604020202020204" pitchFamily="34" charset="0"/>
              <a:buChar char="•"/>
            </a:pPr>
            <a:r>
              <a:rPr lang="en-US" baseline="0" dirty="0"/>
              <a:t>Introduce the UNIX environment</a:t>
            </a:r>
          </a:p>
          <a:p>
            <a:pPr marL="171450" indent="-171450">
              <a:buFont typeface="Arial" panose="020B0604020202020204" pitchFamily="34" charset="0"/>
              <a:buChar char="•"/>
            </a:pPr>
            <a:r>
              <a:rPr lang="en-US" baseline="0" dirty="0"/>
              <a:t>Learn how to enter the environment in this classroom</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2</a:t>
            </a:fld>
            <a:endParaRPr lang="en-US"/>
          </a:p>
        </p:txBody>
      </p:sp>
    </p:spTree>
    <p:extLst>
      <p:ext uri="{BB962C8B-B14F-4D97-AF65-F5344CB8AC3E}">
        <p14:creationId xmlns:p14="http://schemas.microsoft.com/office/powerpoint/2010/main" val="3442377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reminder on how to compile a program and run it from the command line.  General form followed by an example</a:t>
            </a:r>
            <a:r>
              <a:rPr lang="en-US" baseline="0" dirty="0"/>
              <a:t>.  FYI, output file doesn’t have to be last in the list, but it does need to immediately follow the –o flag.</a:t>
            </a:r>
          </a:p>
          <a:p>
            <a:endParaRPr lang="en-US" baseline="0" dirty="0"/>
          </a:p>
          <a:p>
            <a:r>
              <a:rPr lang="en-US" baseline="0" dirty="0"/>
              <a:t>This is what students should do when creating/testing/debugging their code</a:t>
            </a:r>
          </a:p>
          <a:p>
            <a:endParaRPr lang="en-US" baseline="0" dirty="0"/>
          </a:p>
          <a:p>
            <a:r>
              <a:rPr lang="en-US" baseline="0" dirty="0"/>
              <a:t>Extension is not required, but using .out helps keep things straight.  Students must not use .</a:t>
            </a:r>
            <a:r>
              <a:rPr lang="en-US" baseline="0" dirty="0" err="1"/>
              <a:t>cpp</a:t>
            </a:r>
            <a:r>
              <a:rPr lang="en-US" baseline="0" dirty="0"/>
              <a:t> as the extension for the executable otherwise the compiler will overwrite the original source code.  The original source will then cease to exist.  Students might be able to retrieve an </a:t>
            </a:r>
            <a:r>
              <a:rPr lang="en-US" baseline="0" dirty="0" err="1"/>
              <a:t>autosave</a:t>
            </a:r>
            <a:r>
              <a:rPr lang="en-US" baseline="0" dirty="0"/>
              <a:t> file if there’s one in the directory that ends in ~.  No guarantee the file will exist and, even so, how many changes will have been made since the last time it was saved.</a:t>
            </a:r>
          </a:p>
          <a:p>
            <a:endParaRPr lang="en-US" baseline="0" dirty="0"/>
          </a:p>
          <a:p>
            <a:r>
              <a:rPr lang="en-US" baseline="0" dirty="0"/>
              <a:t>May need to remind students that the &gt;&gt; represent the command line prompt.  They are not to enter &gt;&gt; themselves.</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20</a:t>
            </a:fld>
            <a:endParaRPr lang="en-US"/>
          </a:p>
        </p:txBody>
      </p:sp>
    </p:spTree>
    <p:extLst>
      <p:ext uri="{BB962C8B-B14F-4D97-AF65-F5344CB8AC3E}">
        <p14:creationId xmlns:p14="http://schemas.microsoft.com/office/powerpoint/2010/main" val="1818046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latin typeface="Courier New" panose="02070309020205020404" pitchFamily="49" charset="0"/>
                <a:cs typeface="Courier New" panose="02070309020205020404" pitchFamily="49" charset="0"/>
              </a:rPr>
              <a:t>&gt;&gt; app2pdf file1.cpp file2.txt final.pdf</a:t>
            </a:r>
            <a:r>
              <a:rPr lang="en-US" b="0" baseline="0" dirty="0">
                <a:latin typeface="Times New Roman" pitchFamily="18" charset="0"/>
                <a:cs typeface="+mn-cs"/>
              </a:rPr>
              <a:t> – creates a single PDF named final.pdf from file1.cpp and file2.txt.  app2pdf is not limited to two files and can accept other file types, too, among them .pdf and .</a:t>
            </a:r>
            <a:r>
              <a:rPr lang="en-US" b="0" baseline="0" dirty="0" err="1">
                <a:latin typeface="Times New Roman" pitchFamily="18" charset="0"/>
                <a:cs typeface="+mn-cs"/>
              </a:rPr>
              <a:t>docx</a:t>
            </a:r>
            <a:r>
              <a:rPr lang="en-US" b="0" baseline="0" dirty="0">
                <a:latin typeface="Times New Roman" pitchFamily="18" charset="0"/>
                <a:cs typeface="+mn-cs"/>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baseline="0" dirty="0">
              <a:latin typeface="Times New Roman" pitchFamily="18"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latin typeface="Courier New" pitchFamily="49" charset="0"/>
                <a:cs typeface="Courier New" pitchFamily="49" charset="0"/>
              </a:rPr>
              <a:t>&gt;&gt; app2pdf @file1.cpp file1.pdf</a:t>
            </a:r>
            <a:r>
              <a:rPr lang="en-US" b="1" baseline="0" dirty="0">
                <a:latin typeface="Courier New" pitchFamily="49" charset="0"/>
                <a:cs typeface="Courier New" pitchFamily="49" charset="0"/>
              </a:rPr>
              <a:t> </a:t>
            </a:r>
            <a:r>
              <a:rPr lang="en-US" b="0" baseline="0" dirty="0">
                <a:latin typeface="Times New Roman" pitchFamily="18" charset="0"/>
                <a:cs typeface="+mn-cs"/>
              </a:rPr>
              <a:t>– creates a single PDF named file1.pdf.  The @ preceding file1.cpp means that file1.cpp will be compiled/assembled/linked/run.  Its terminal window output will be collected and included in the PDF.  Again, other files and file types can be included.  If an output file generated from running the program is also specified, it should follow @file1.cpp in the list since the output file might not necessarily exist until after the source code has been compiled and run.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baseline="0" dirty="0">
              <a:latin typeface="Times New Roman" pitchFamily="18"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baseline="0" dirty="0">
                <a:latin typeface="Times New Roman" pitchFamily="18" charset="0"/>
                <a:cs typeface="+mn-cs"/>
              </a:rPr>
              <a:t>Remember, from a compilation standpoint, app2pdf when used with @ is designed to be used when the program is in a working state.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baseline="0" dirty="0">
              <a:latin typeface="Times New Roman" pitchFamily="18"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baseline="0" dirty="0">
                <a:latin typeface="Times New Roman" pitchFamily="18" charset="0"/>
                <a:cs typeface="+mn-cs"/>
              </a:rPr>
              <a:t>In the event the program is not executing properly, app2pdf can still be used to generate a PDF from the source code.</a:t>
            </a:r>
            <a:endParaRPr lang="en-US" b="1"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latin typeface="Courier New" panose="02070309020205020404" pitchFamily="49" charset="0"/>
                <a:cs typeface="Courier New" panose="02070309020205020404" pitchFamily="49" charset="0"/>
              </a:rPr>
              <a:t>The</a:t>
            </a:r>
            <a:r>
              <a:rPr lang="en-US" b="0" baseline="0" dirty="0">
                <a:latin typeface="Courier New" panose="02070309020205020404" pitchFamily="49" charset="0"/>
                <a:cs typeface="Courier New" panose="02070309020205020404" pitchFamily="49" charset="0"/>
              </a:rPr>
              <a:t> PDFs aren’t required to have .pdf or .PDF as an extension, but app2pdf requires it in order to recognize it as a PDF.  So, if you want to include a PDF in your list of files, it needs to have .pdf or .PDF as its extension.  If not app2pdf won’t know how to handle it.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baseline="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latin typeface="Courier New" pitchFamily="49" charset="0"/>
                <a:cs typeface="Courier New" pitchFamily="49" charset="0"/>
              </a:rPr>
              <a:t>&gt;&gt; evince file1.pdf</a:t>
            </a:r>
            <a:r>
              <a:rPr lang="en-US" b="0" baseline="0" dirty="0">
                <a:latin typeface="Courier New" panose="02070309020205020404" pitchFamily="49" charset="0"/>
                <a:cs typeface="Courier New" panose="02070309020205020404" pitchFamily="49" charset="0"/>
              </a:rPr>
              <a:t> </a:t>
            </a:r>
            <a:r>
              <a:rPr lang="en-US" b="0" baseline="0" dirty="0">
                <a:latin typeface="Times New Roman" pitchFamily="18" charset="0"/>
                <a:cs typeface="+mn-cs"/>
              </a:rPr>
              <a:t>– is like Acrobat Reader.  You can use it from the command line to open and check the PDF.  </a:t>
            </a:r>
            <a:endParaRPr lang="en-US" b="1" dirty="0">
              <a:latin typeface="Courier New" pitchFamily="49" charset="0"/>
              <a:cs typeface="Courier New" pitchFamily="49" charset="0"/>
            </a:endParaRPr>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21</a:t>
            </a:fld>
            <a:endParaRPr lang="en-US"/>
          </a:p>
        </p:txBody>
      </p:sp>
    </p:spTree>
    <p:extLst>
      <p:ext uri="{BB962C8B-B14F-4D97-AF65-F5344CB8AC3E}">
        <p14:creationId xmlns:p14="http://schemas.microsoft.com/office/powerpoint/2010/main" val="1198453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latin typeface="Courier New" pitchFamily="49" charset="0"/>
                <a:cs typeface="Courier New" pitchFamily="49" charset="0"/>
              </a:rPr>
              <a:t>The</a:t>
            </a:r>
            <a:r>
              <a:rPr lang="en-US" b="0" baseline="0" dirty="0">
                <a:latin typeface="Courier New" pitchFamily="49" charset="0"/>
                <a:cs typeface="Courier New" pitchFamily="49" charset="0"/>
              </a:rPr>
              <a:t> </a:t>
            </a:r>
            <a:r>
              <a:rPr lang="en-US" b="0" baseline="0" dirty="0" err="1">
                <a:latin typeface="Courier New" pitchFamily="49" charset="0"/>
                <a:cs typeface="Courier New" pitchFamily="49" charset="0"/>
              </a:rPr>
              <a:t>cp</a:t>
            </a:r>
            <a:r>
              <a:rPr lang="en-US" b="0" baseline="0" dirty="0">
                <a:latin typeface="Courier New" pitchFamily="49" charset="0"/>
                <a:cs typeface="Courier New" pitchFamily="49" charset="0"/>
              </a:rPr>
              <a:t> command in the slide appears on three lines because of space limitations, but in the terminal window would be part of a single statement with each part separated by one or more spaces.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baseline="0" dirty="0">
              <a:latin typeface="Courier New" pitchFamily="49" charset="0"/>
              <a:cs typeface="Courier New"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latin typeface="Courier New" panose="02070309020205020404" pitchFamily="49" charset="0"/>
                <a:cs typeface="Courier New" panose="02070309020205020404" pitchFamily="49" charset="0"/>
              </a:rPr>
              <a:t>cp</a:t>
            </a:r>
            <a:r>
              <a:rPr lang="en-US" b="0" baseline="0" dirty="0">
                <a:latin typeface="Courier New" pitchFamily="49" charset="0"/>
                <a:cs typeface="Courier New" pitchFamily="49" charset="0"/>
              </a:rPr>
              <a:t> &lt;SPACE&gt; </a:t>
            </a:r>
            <a:r>
              <a:rPr lang="en-US" b="1" baseline="0" dirty="0">
                <a:latin typeface="Courier New" panose="02070309020205020404" pitchFamily="49" charset="0"/>
                <a:cs typeface="Courier New" panose="02070309020205020404" pitchFamily="49" charset="0"/>
              </a:rPr>
              <a:t>/share/EED/class/engr1281/students/c/Class_22/Application/APP_C22_1.docx</a:t>
            </a:r>
            <a:r>
              <a:rPr lang="en-US" b="1" dirty="0">
                <a:latin typeface="Courier New" panose="02070309020205020404" pitchFamily="49" charset="0"/>
                <a:cs typeface="Courier New" panose="02070309020205020404" pitchFamily="49" charset="0"/>
              </a:rPr>
              <a:t> </a:t>
            </a:r>
            <a:r>
              <a:rPr lang="en-US" b="0" dirty="0">
                <a:latin typeface="Courier New" panose="02070309020205020404" pitchFamily="49" charset="0"/>
                <a:cs typeface="Courier New" panose="02070309020205020404" pitchFamily="49" charset="0"/>
              </a:rPr>
              <a:t>&lt;SPACE&gt;</a:t>
            </a:r>
            <a:r>
              <a:rPr lang="en-US" b="0" baseline="0"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APP_C22_1.docx </a:t>
            </a: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b="0" dirty="0" err="1">
                <a:latin typeface="Courier New" pitchFamily="49" charset="0"/>
                <a:cs typeface="Courier New" pitchFamily="49" charset="0"/>
              </a:rPr>
              <a:t>cp</a:t>
            </a:r>
            <a:r>
              <a:rPr lang="en-US" b="0" baseline="0" dirty="0">
                <a:latin typeface="Courier New" pitchFamily="49" charset="0"/>
                <a:cs typeface="Courier New" pitchFamily="49" charset="0"/>
              </a:rPr>
              <a:t> is the command.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b="0" baseline="0" dirty="0">
                <a:latin typeface="Courier New" pitchFamily="49" charset="0"/>
                <a:cs typeface="Courier New" pitchFamily="49" charset="0"/>
              </a:rPr>
              <a:t>The first argument is the source, which in this case contains the path to the document</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b="0" baseline="0" dirty="0">
                <a:latin typeface="Courier New" pitchFamily="49" charset="0"/>
                <a:cs typeface="Courier New" pitchFamily="49" charset="0"/>
              </a:rPr>
              <a:t>The second argument is the destination, which in this case is just the file name.  The file will be placed in the present working directory since no additional path name is specified.</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b="0" baseline="0" dirty="0">
              <a:latin typeface="Courier New" pitchFamily="49" charset="0"/>
              <a:cs typeface="Courier New" pitchFamily="49" charset="0"/>
            </a:endParaRPr>
          </a:p>
          <a:p>
            <a:pPr marL="0" indent="0">
              <a:buNone/>
            </a:pPr>
            <a:r>
              <a:rPr lang="en-US" b="1" dirty="0">
                <a:latin typeface="Courier New" panose="02070309020205020404" pitchFamily="49" charset="0"/>
                <a:cs typeface="Courier New" panose="02070309020205020404" pitchFamily="49" charset="0"/>
              </a:rPr>
              <a:t>&gt;&gt; </a:t>
            </a:r>
            <a:r>
              <a:rPr lang="en-US" b="1" dirty="0" err="1">
                <a:latin typeface="Courier New" panose="02070309020205020404" pitchFamily="49" charset="0"/>
                <a:cs typeface="Courier New" panose="02070309020205020404" pitchFamily="49" charset="0"/>
              </a:rPr>
              <a:t>libreoffice</a:t>
            </a:r>
            <a:r>
              <a:rPr lang="en-US" b="1" dirty="0">
                <a:latin typeface="Courier New" panose="02070309020205020404" pitchFamily="49" charset="0"/>
                <a:cs typeface="Courier New" panose="02070309020205020404" pitchFamily="49" charset="0"/>
              </a:rPr>
              <a:t> APP_C22_1.docx </a:t>
            </a:r>
            <a:r>
              <a:rPr lang="en-US" b="0" dirty="0">
                <a:latin typeface="Courier New" panose="02070309020205020404" pitchFamily="49" charset="0"/>
                <a:cs typeface="Courier New" panose="02070309020205020404" pitchFamily="49" charset="0"/>
              </a:rPr>
              <a:t>–</a:t>
            </a:r>
            <a:r>
              <a:rPr lang="en-US" b="0" baseline="0" dirty="0">
                <a:latin typeface="Courier New" panose="02070309020205020404" pitchFamily="49" charset="0"/>
                <a:cs typeface="Courier New" panose="02070309020205020404" pitchFamily="49" charset="0"/>
              </a:rPr>
              <a:t> will open the file for editing so students can fill in the responses.  It’s probably easier if they edit this document and convert it to a PDF (</a:t>
            </a:r>
            <a:r>
              <a:rPr lang="en-US" b="0" baseline="0" dirty="0" err="1">
                <a:latin typeface="Courier New" panose="02070309020205020404" pitchFamily="49" charset="0"/>
                <a:cs typeface="Courier New" panose="02070309020205020404" pitchFamily="49" charset="0"/>
              </a:rPr>
              <a:t>libreoffice</a:t>
            </a:r>
            <a:r>
              <a:rPr lang="en-US" b="0" baseline="0" dirty="0">
                <a:latin typeface="Courier New" panose="02070309020205020404" pitchFamily="49" charset="0"/>
                <a:cs typeface="Courier New" panose="02070309020205020404" pitchFamily="49" charset="0"/>
              </a:rPr>
              <a:t> has an ‘export to PDF’ option) rather than editing via Word in Windows.  Easier to create a single PDF this way.</a:t>
            </a:r>
            <a:endParaRPr lang="en-US" b="1" dirty="0">
              <a:latin typeface="Courier New" panose="02070309020205020404" pitchFamily="49" charset="0"/>
              <a:cs typeface="Courier New" panose="02070309020205020404" pitchFamily="49" charset="0"/>
            </a:endParaRPr>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22</a:t>
            </a:fld>
            <a:endParaRPr lang="en-US"/>
          </a:p>
        </p:txBody>
      </p:sp>
    </p:spTree>
    <p:extLst>
      <p:ext uri="{BB962C8B-B14F-4D97-AF65-F5344CB8AC3E}">
        <p14:creationId xmlns:p14="http://schemas.microsoft.com/office/powerpoint/2010/main" val="1957988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Instructor:</a:t>
            </a:r>
          </a:p>
          <a:p>
            <a:pPr marL="171450" indent="-171450">
              <a:buFont typeface="Arial" panose="020B0604020202020204" pitchFamily="34" charset="0"/>
              <a:buChar char="•"/>
            </a:pPr>
            <a:r>
              <a:rPr lang="en-US" dirty="0"/>
              <a:t>We will be working in the “UNIX-like”</a:t>
            </a:r>
            <a:r>
              <a:rPr lang="en-US" baseline="0" dirty="0"/>
              <a:t> environment known as Red Hat Linux. All students have a Windows and a Linux account.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aseline="0" dirty="0"/>
              <a:t>UNIX traditionally operates with a </a:t>
            </a:r>
            <a:r>
              <a:rPr lang="en-US" dirty="0">
                <a:solidFill>
                  <a:schemeClr val="tx1"/>
                </a:solidFill>
              </a:rPr>
              <a:t>“command line” user interface; therefore it</a:t>
            </a:r>
            <a:r>
              <a:rPr lang="en-US" baseline="0" dirty="0">
                <a:solidFill>
                  <a:schemeClr val="tx1"/>
                </a:solidFill>
              </a:rPr>
              <a:t> is important to become familiar with common UNIX commands.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aseline="0" dirty="0">
                <a:solidFill>
                  <a:schemeClr val="tx1"/>
                </a:solidFill>
              </a:rPr>
              <a:t>The recommended editor in Linux is </a:t>
            </a:r>
            <a:r>
              <a:rPr lang="en-US" baseline="0" dirty="0" err="1">
                <a:solidFill>
                  <a:schemeClr val="tx1"/>
                </a:solidFill>
              </a:rPr>
              <a:t>gedit</a:t>
            </a:r>
            <a:r>
              <a:rPr lang="en-US" baseline="0" dirty="0">
                <a:solidFill>
                  <a:schemeClr val="tx1"/>
                </a:solidFill>
              </a:rPr>
              <a:t>. Other editors exists, but they often have a steeper learning curve and are only recommended if you have experience with those editors.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solidFill>
                  <a:schemeClr val="tx1"/>
                </a:solidFill>
              </a:rPr>
              <a:t>We walked through how to access Linux</a:t>
            </a:r>
            <a:r>
              <a:rPr lang="en-US" baseline="0" dirty="0">
                <a:solidFill>
                  <a:schemeClr val="tx1"/>
                </a:solidFill>
              </a:rPr>
              <a:t> on the computers in the classroom, you may also access Linux remotely from your personal computer.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aseline="0" dirty="0">
                <a:solidFill>
                  <a:schemeClr val="tx1"/>
                </a:solidFill>
              </a:rPr>
              <a:t>When you are done working in Linux, make sure to correct log off.</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aseline="0" dirty="0">
                <a:solidFill>
                  <a:schemeClr val="tx1"/>
                </a:solidFill>
              </a:rPr>
              <a:t>Instructions given for PDF generation, including collecting terminal window output.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aseline="0" dirty="0">
                <a:solidFill>
                  <a:schemeClr val="tx1"/>
                </a:solidFill>
              </a:rPr>
              <a:t>What questions are there?</a:t>
            </a:r>
            <a:endParaRPr lang="en-US" dirty="0">
              <a:solidFill>
                <a:schemeClr val="tx1"/>
              </a:solidFill>
            </a:endParaRP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23</a:t>
            </a:fld>
            <a:endParaRPr lang="en-US"/>
          </a:p>
        </p:txBody>
      </p:sp>
    </p:spTree>
    <p:extLst>
      <p:ext uri="{BB962C8B-B14F-4D97-AF65-F5344CB8AC3E}">
        <p14:creationId xmlns:p14="http://schemas.microsoft.com/office/powerpoint/2010/main" val="326314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96913"/>
            <a:ext cx="5578475" cy="3486150"/>
          </a:xfrm>
        </p:spPr>
      </p:sp>
      <p:sp>
        <p:nvSpPr>
          <p:cNvPr id="3" name="Notes Placeholder 2"/>
          <p:cNvSpPr>
            <a:spLocks noGrp="1"/>
          </p:cNvSpPr>
          <p:nvPr>
            <p:ph type="body" idx="1"/>
          </p:nvPr>
        </p:nvSpPr>
        <p:spPr/>
        <p:txBody>
          <a:bodyPr/>
          <a:lstStyle/>
          <a:p>
            <a:r>
              <a:rPr lang="en-US" dirty="0"/>
              <a:t>Instructor:</a:t>
            </a:r>
          </a:p>
          <a:p>
            <a:r>
              <a:rPr lang="en-US" dirty="0"/>
              <a:t>This slide is to serve as a reminder regarding the specific assignments students completed as preparation for today’s class.</a:t>
            </a:r>
          </a:p>
          <a:p>
            <a:endParaRPr lang="en-US" dirty="0"/>
          </a:p>
          <a:p>
            <a:r>
              <a:rPr lang="en-US" dirty="0"/>
              <a:t>Assignment: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dirty="0"/>
              <a:t>Read Class_Notes_1281H.pdf pgs. 11-22</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dirty="0"/>
              <a:t>Watch the video:  PRE_22_Unix_VIDEO</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3</a:t>
            </a:fld>
            <a:endParaRPr lang="en-US"/>
          </a:p>
        </p:txBody>
      </p:sp>
    </p:spTree>
    <p:extLst>
      <p:ext uri="{BB962C8B-B14F-4D97-AF65-F5344CB8AC3E}">
        <p14:creationId xmlns:p14="http://schemas.microsoft.com/office/powerpoint/2010/main" val="113423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96913"/>
            <a:ext cx="5578475" cy="3486150"/>
          </a:xfrm>
        </p:spPr>
      </p:sp>
      <p:sp>
        <p:nvSpPr>
          <p:cNvPr id="3" name="Notes Placeholder 2"/>
          <p:cNvSpPr>
            <a:spLocks noGrp="1"/>
          </p:cNvSpPr>
          <p:nvPr>
            <p:ph type="body" idx="1"/>
          </p:nvPr>
        </p:nvSpPr>
        <p:spPr/>
        <p:txBody>
          <a:bodyPr/>
          <a:lstStyle/>
          <a:p>
            <a:r>
              <a:rPr lang="en-US" dirty="0"/>
              <a:t>Instructor:</a:t>
            </a:r>
          </a:p>
          <a:p>
            <a:r>
              <a:rPr lang="en-US" dirty="0"/>
              <a:t>Concept Comprehension pie</a:t>
            </a:r>
            <a:r>
              <a:rPr lang="en-US" baseline="0" dirty="0"/>
              <a:t> charts come from PRE B22-1 2014. Results have been consistent year to year.</a:t>
            </a:r>
          </a:p>
          <a:p>
            <a:endParaRPr lang="en-US" baseline="0" dirty="0"/>
          </a:p>
          <a:p>
            <a:r>
              <a:rPr lang="en-US" baseline="0" dirty="0"/>
              <a:t>This is an opportunity to ask students about the things they understand the best and the least from the preparation material. Based on the data, students have the most questions regarding UNIX commands to display the contents of a file, display the contents of the directory, and changing the directory. These commands will be reviewed during this lecture.</a:t>
            </a:r>
          </a:p>
          <a:p>
            <a:endParaRPr lang="en-US" baseline="0" dirty="0"/>
          </a:p>
          <a:p>
            <a:r>
              <a:rPr lang="en-US" baseline="0" dirty="0"/>
              <a:t>You may want to ask what some of these commands were – ls, </a:t>
            </a:r>
            <a:r>
              <a:rPr lang="en-US" baseline="0" dirty="0" err="1"/>
              <a:t>rm</a:t>
            </a:r>
            <a:r>
              <a:rPr lang="en-US" baseline="0" dirty="0"/>
              <a:t> ,</a:t>
            </a:r>
            <a:r>
              <a:rPr lang="en-US" baseline="0" dirty="0" err="1"/>
              <a:t>cp</a:t>
            </a:r>
            <a:r>
              <a:rPr lang="en-US" baseline="0" dirty="0"/>
              <a:t>, cd, more, type, less, clear.  Which ones they think will be most useful</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4</a:t>
            </a:fld>
            <a:endParaRPr lang="en-US"/>
          </a:p>
        </p:txBody>
      </p:sp>
    </p:spTree>
    <p:extLst>
      <p:ext uri="{BB962C8B-B14F-4D97-AF65-F5344CB8AC3E}">
        <p14:creationId xmlns:p14="http://schemas.microsoft.com/office/powerpoint/2010/main" val="288947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96913"/>
            <a:ext cx="5578475" cy="3486150"/>
          </a:xfrm>
        </p:spPr>
      </p:sp>
      <p:sp>
        <p:nvSpPr>
          <p:cNvPr id="3" name="Notes Placeholder 2"/>
          <p:cNvSpPr>
            <a:spLocks noGrp="1"/>
          </p:cNvSpPr>
          <p:nvPr>
            <p:ph type="body" idx="1"/>
          </p:nvPr>
        </p:nvSpPr>
        <p:spPr/>
        <p:txBody>
          <a:bodyPr/>
          <a:lstStyle/>
          <a:p>
            <a:r>
              <a:rPr lang="en-US" dirty="0"/>
              <a:t>Instructor:</a:t>
            </a:r>
          </a:p>
          <a:p>
            <a:r>
              <a:rPr lang="en-US" dirty="0"/>
              <a:t>Most people are familiar with PCs which run some version of the Microsoft Windows operating system.</a:t>
            </a:r>
          </a:p>
          <a:p>
            <a:r>
              <a:rPr lang="en-US" dirty="0"/>
              <a:t>UNIX is another widely used operating system which also comes in many flavors.  It is used primarily on engineering workstations.  For those who have heard of Linux, this is another version or flavor of UNIX.</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UNIX was originally written BY programmers FOR programmers at Bell Labs.  It often and still is the operating system of choice for high-performance engineering workstations.  The original user interface is a simple UNIX command line, although programmers have since then developed graphical user interfaces, or GUIs.  Since the UNIX environment is more open to development by outside sources, then commands can be cryptic or strange at times, based on what the programmer named his or her program.</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5</a:t>
            </a:fld>
            <a:endParaRPr lang="en-US" dirty="0"/>
          </a:p>
        </p:txBody>
      </p:sp>
      <p:sp>
        <p:nvSpPr>
          <p:cNvPr id="5" name="Header Placeholder 4"/>
          <p:cNvSpPr>
            <a:spLocks noGrp="1"/>
          </p:cNvSpPr>
          <p:nvPr>
            <p:ph type="hdr" sz="quarter" idx="11"/>
          </p:nvPr>
        </p:nvSpPr>
        <p:spPr/>
        <p:txBody>
          <a:bodyPr/>
          <a:lstStyle/>
          <a:p>
            <a:pPr>
              <a:defRPr/>
            </a:pPr>
            <a:endParaRPr lang="en-US"/>
          </a:p>
        </p:txBody>
      </p:sp>
    </p:spTree>
    <p:extLst>
      <p:ext uri="{BB962C8B-B14F-4D97-AF65-F5344CB8AC3E}">
        <p14:creationId xmlns:p14="http://schemas.microsoft.com/office/powerpoint/2010/main" val="2619846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96913"/>
            <a:ext cx="5578475" cy="348615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Instructor:</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 UNIX operating system</a:t>
            </a:r>
            <a:r>
              <a:rPr lang="en-US" baseline="0" dirty="0"/>
              <a:t> was conceived and created by Ken Thompson and Dennis Ritchie at AT&amp;T Bell Labs in 1969 and released in 1970. UNIX was widely adopted, copied, and modified by academic institutions and businesses due to its availability and portability.  Other UNIX-like operating systems were developed over the years but were either too expensive for private users or did not attract enough development effort leaving systems incomplete. I</a:t>
            </a:r>
            <a:r>
              <a:rPr lang="en-US" dirty="0"/>
              <a:t>n 1991, Linux began</a:t>
            </a:r>
            <a:r>
              <a:rPr lang="en-US" baseline="0" dirty="0"/>
              <a:t> </a:t>
            </a:r>
            <a:r>
              <a:rPr lang="en-US" dirty="0"/>
              <a:t>as a personal project</a:t>
            </a:r>
            <a:r>
              <a:rPr lang="en-US" baseline="0" dirty="0"/>
              <a:t> of Linus Torvalds, a Finnish student who set out to create a new operating system kernel that would be free to everyone. Linus was just 21 at the time.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Much of the work on Linux is performed by the community. Programmers from all around the world that use Linux share their suggested improvements to those who maintain Linux. Various companies have also helped with the development of the kernels as well as writing the body of auxiliary software. Companies do profit from Linux, despite it being freely available. Companies like Dell, IBM, and Hewlett-Packard validate, use, and sell Linux on their own servers. Another company is Red Hat, Inc. which is an American multinational software company providing open-source software products to the enterprise community. As of March 2016, Red Hat is the second largest corporate contributor to the Linux kernel.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will use this UNIX-like variant called Red Hat Linux.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In Linux, we will use the simple text-based command line for much of the work in this class.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Sources: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https://en.wikipedia.org/wiki/History_of_Linux</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https://en.wikipedia.org/wiki/Red_Hat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6</a:t>
            </a:fld>
            <a:endParaRPr lang="en-US" dirty="0"/>
          </a:p>
        </p:txBody>
      </p:sp>
      <p:sp>
        <p:nvSpPr>
          <p:cNvPr id="5" name="Header Placeholder 4"/>
          <p:cNvSpPr>
            <a:spLocks noGrp="1"/>
          </p:cNvSpPr>
          <p:nvPr>
            <p:ph type="hdr" sz="quarter" idx="11"/>
          </p:nvPr>
        </p:nvSpPr>
        <p:spPr/>
        <p:txBody>
          <a:bodyPr/>
          <a:lstStyle/>
          <a:p>
            <a:pPr>
              <a:defRPr/>
            </a:pPr>
            <a:endParaRPr lang="en-US"/>
          </a:p>
        </p:txBody>
      </p:sp>
    </p:spTree>
    <p:extLst>
      <p:ext uri="{BB962C8B-B14F-4D97-AF65-F5344CB8AC3E}">
        <p14:creationId xmlns:p14="http://schemas.microsoft.com/office/powerpoint/2010/main" val="277009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96913"/>
            <a:ext cx="5578475" cy="3486150"/>
          </a:xfrm>
        </p:spPr>
      </p:sp>
      <p:sp>
        <p:nvSpPr>
          <p:cNvPr id="3" name="Notes Placeholder 2"/>
          <p:cNvSpPr>
            <a:spLocks noGrp="1"/>
          </p:cNvSpPr>
          <p:nvPr>
            <p:ph type="body" idx="1"/>
          </p:nvPr>
        </p:nvSpPr>
        <p:spPr/>
        <p:txBody>
          <a:bodyPr/>
          <a:lstStyle/>
          <a:p>
            <a:r>
              <a:rPr lang="en-US" dirty="0"/>
              <a:t>Instructor:</a:t>
            </a:r>
          </a:p>
          <a:p>
            <a:r>
              <a:rPr lang="en-US" dirty="0"/>
              <a:t>Commands</a:t>
            </a:r>
            <a:r>
              <a:rPr lang="en-US" baseline="0" dirty="0"/>
              <a:t> that are shown in the video include:</a:t>
            </a:r>
          </a:p>
          <a:p>
            <a:pPr marL="171450" indent="-171450">
              <a:buFont typeface="Arial" panose="020B0604020202020204" pitchFamily="34" charset="0"/>
              <a:buChar char="•"/>
            </a:pPr>
            <a:r>
              <a:rPr lang="en-US" baseline="0" dirty="0"/>
              <a:t>ls – list contents of directory</a:t>
            </a:r>
          </a:p>
          <a:p>
            <a:pPr marL="171450" indent="-171450">
              <a:buFont typeface="Arial" panose="020B0604020202020204" pitchFamily="34" charset="0"/>
              <a:buChar char="•"/>
            </a:pPr>
            <a:r>
              <a:rPr lang="en-US" baseline="0" dirty="0"/>
              <a:t>ls -l – lists contents of directory with more information (file size, date created, etc.)</a:t>
            </a:r>
          </a:p>
          <a:p>
            <a:pPr marL="171450" indent="-171450">
              <a:buFont typeface="Arial" panose="020B0604020202020204" pitchFamily="34" charset="0"/>
              <a:buChar char="•"/>
            </a:pPr>
            <a:r>
              <a:rPr lang="en-US" baseline="0" dirty="0"/>
              <a:t>clear – clears contents of window</a:t>
            </a:r>
          </a:p>
          <a:p>
            <a:pPr marL="171450" indent="-171450">
              <a:buFont typeface="Arial" panose="020B0604020202020204" pitchFamily="34" charset="0"/>
              <a:buChar char="•"/>
            </a:pPr>
            <a:r>
              <a:rPr lang="en-US" baseline="0" dirty="0"/>
              <a:t>man – getting help on other commands</a:t>
            </a:r>
          </a:p>
          <a:p>
            <a:pPr marL="171450" indent="-171450">
              <a:buFont typeface="Arial" panose="020B0604020202020204" pitchFamily="34" charset="0"/>
              <a:buChar char="•"/>
            </a:pPr>
            <a:r>
              <a:rPr lang="en-US" baseline="0" dirty="0" err="1"/>
              <a:t>mkdir</a:t>
            </a:r>
            <a:r>
              <a:rPr lang="en-US" baseline="0" dirty="0"/>
              <a:t> – creating a new directory</a:t>
            </a:r>
          </a:p>
          <a:p>
            <a:pPr marL="171450" indent="-171450">
              <a:buFont typeface="Arial" panose="020B0604020202020204" pitchFamily="34" charset="0"/>
              <a:buChar char="•"/>
            </a:pPr>
            <a:r>
              <a:rPr lang="en-US" dirty="0"/>
              <a:t>cd – change directory</a:t>
            </a:r>
          </a:p>
          <a:p>
            <a:pPr marL="171450" indent="-171450">
              <a:buFont typeface="Arial" panose="020B0604020202020204" pitchFamily="34" charset="0"/>
              <a:buChar char="•"/>
            </a:pPr>
            <a:r>
              <a:rPr lang="en-US" dirty="0" err="1"/>
              <a:t>pwd</a:t>
            </a:r>
            <a:r>
              <a:rPr lang="en-US" dirty="0"/>
              <a:t> – present working directory, shows path of curren</a:t>
            </a:r>
            <a:r>
              <a:rPr lang="en-US" baseline="0" dirty="0"/>
              <a:t>t directory</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This is a good time to point out that students do not actually need to type &gt;&gt; in the command line. This is to indicate the prompt of the command line (where students will start typing commands). Spacing is important when typing in the command line. For example, to make the new directory called “Students”, there must be one space between the command (</a:t>
            </a:r>
            <a:r>
              <a:rPr lang="en-US" baseline="0" dirty="0" err="1"/>
              <a:t>mkdir</a:t>
            </a:r>
            <a:r>
              <a:rPr lang="en-US" baseline="0" dirty="0"/>
              <a:t>) and the name of the new directory.</a:t>
            </a: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7</a:t>
            </a:fld>
            <a:endParaRPr lang="en-US"/>
          </a:p>
        </p:txBody>
      </p:sp>
      <p:sp>
        <p:nvSpPr>
          <p:cNvPr id="5" name="Header Placeholder 4"/>
          <p:cNvSpPr>
            <a:spLocks noGrp="1"/>
          </p:cNvSpPr>
          <p:nvPr>
            <p:ph type="hdr" sz="quarter" idx="11"/>
          </p:nvPr>
        </p:nvSpPr>
        <p:spPr/>
        <p:txBody>
          <a:bodyPr/>
          <a:lstStyle/>
          <a:p>
            <a:pPr>
              <a:defRPr/>
            </a:pPr>
            <a:endParaRPr lang="en-US"/>
          </a:p>
        </p:txBody>
      </p:sp>
    </p:spTree>
    <p:extLst>
      <p:ext uri="{BB962C8B-B14F-4D97-AF65-F5344CB8AC3E}">
        <p14:creationId xmlns:p14="http://schemas.microsoft.com/office/powerpoint/2010/main" val="3655667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At this point, students have experience</a:t>
            </a:r>
            <a:r>
              <a:rPr lang="en-US" baseline="0" dirty="0"/>
              <a:t> writing script files in MATLAB. This is a good opportunity to make a comparison to MATLAB. Similar to how we writing our programs in a script file for MATLAB, we will be using an editor, most likely </a:t>
            </a:r>
            <a:r>
              <a:rPr lang="en-US" baseline="0" dirty="0" err="1"/>
              <a:t>gedit</a:t>
            </a:r>
            <a:r>
              <a:rPr lang="en-US" baseline="0" dirty="0"/>
              <a:t>, to write our programs in Linux. </a:t>
            </a:r>
            <a:endParaRPr lang="en-US" dirty="0"/>
          </a:p>
          <a:p>
            <a:endParaRPr lang="en-US" dirty="0"/>
          </a:p>
          <a:p>
            <a:r>
              <a:rPr lang="en-US" dirty="0"/>
              <a:t>Important information about other editors:</a:t>
            </a:r>
          </a:p>
          <a:p>
            <a:pPr marL="171450" indent="-171450">
              <a:buFont typeface="Arial" panose="020B0604020202020204" pitchFamily="34" charset="0"/>
              <a:buChar char="•"/>
            </a:pPr>
            <a:r>
              <a:rPr lang="en-US" dirty="0"/>
              <a:t>vi – always available,</a:t>
            </a:r>
            <a:r>
              <a:rPr lang="en-US" baseline="0" dirty="0"/>
              <a:t> steep learning curve, lean, key stroke driven, recommended only if experienced</a:t>
            </a:r>
          </a:p>
          <a:p>
            <a:pPr marL="171450" indent="-171450">
              <a:buFont typeface="Arial" panose="020B0604020202020204" pitchFamily="34" charset="0"/>
              <a:buChar char="•"/>
            </a:pPr>
            <a:r>
              <a:rPr lang="en-US" baseline="0" dirty="0" err="1"/>
              <a:t>emacs</a:t>
            </a:r>
            <a:r>
              <a:rPr lang="en-US" baseline="0" dirty="0"/>
              <a:t> – formats/colors code, not always available, powerful but takes time to get comfortable with it</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
        <p:nvSpPr>
          <p:cNvPr id="7" name="Slide Number Placeholder 6"/>
          <p:cNvSpPr>
            <a:spLocks noGrp="1"/>
          </p:cNvSpPr>
          <p:nvPr>
            <p:ph type="sldNum" sz="quarter" idx="13"/>
          </p:nvPr>
        </p:nvSpPr>
        <p:spPr/>
        <p:txBody>
          <a:bodyPr/>
          <a:lstStyle/>
          <a:p>
            <a:pPr>
              <a:defRPr/>
            </a:pPr>
            <a:fld id="{6196EFCC-ED34-45A2-A574-2744615107C2}" type="slidenum">
              <a:rPr lang="en-US" smtClean="0"/>
              <a:pPr>
                <a:defRPr/>
              </a:pPr>
              <a:t>8</a:t>
            </a:fld>
            <a:endParaRPr lang="en-US"/>
          </a:p>
        </p:txBody>
      </p:sp>
    </p:spTree>
    <p:extLst>
      <p:ext uri="{BB962C8B-B14F-4D97-AF65-F5344CB8AC3E}">
        <p14:creationId xmlns:p14="http://schemas.microsoft.com/office/powerpoint/2010/main" val="385432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96913"/>
            <a:ext cx="5578475" cy="348615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Instructor:</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While in this class you actually have access to two different computer systems and have two separate accounts.  The one we will use the most actively</a:t>
            </a:r>
            <a:r>
              <a:rPr lang="en-US" baseline="0" dirty="0"/>
              <a:t> for C/C++ programming will be Linux.  Students will need to log in to Windows first, and then into Linux</a:t>
            </a:r>
            <a:r>
              <a:rPr lang="en-US" dirty="0"/>
              <a:t>.  You also have an account to login to the PCs in HI324.  After the quarter is over these accounts will be deleted, so if you want to keep any information stored on these accounts be sure to save it to a disk before the quarter is over.</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9</a:t>
            </a:fld>
            <a:endParaRPr lang="en-US"/>
          </a:p>
        </p:txBody>
      </p:sp>
      <p:sp>
        <p:nvSpPr>
          <p:cNvPr id="5" name="Header Placeholder 4"/>
          <p:cNvSpPr>
            <a:spLocks noGrp="1"/>
          </p:cNvSpPr>
          <p:nvPr>
            <p:ph type="hdr" sz="quarter" idx="11"/>
          </p:nvPr>
        </p:nvSpPr>
        <p:spPr/>
        <p:txBody>
          <a:bodyPr/>
          <a:lstStyle/>
          <a:p>
            <a:pPr>
              <a:defRPr/>
            </a:pPr>
            <a:endParaRPr lang="en-US"/>
          </a:p>
        </p:txBody>
      </p:sp>
    </p:spTree>
    <p:extLst>
      <p:ext uri="{BB962C8B-B14F-4D97-AF65-F5344CB8AC3E}">
        <p14:creationId xmlns:p14="http://schemas.microsoft.com/office/powerpoint/2010/main" val="221405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79"/>
            <a:ext cx="7886700" cy="744639"/>
          </a:xfrm>
          <a:prstGeom prst="rect">
            <a:avLst/>
          </a:prstGeom>
          <a:ln>
            <a:noFill/>
          </a:ln>
        </p:spPr>
        <p:txBody>
          <a:bodyPr anchor="ctr"/>
          <a:lstStyle>
            <a:lvl1pPr>
              <a:defRPr sz="4140"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3240">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
        <p:nvSpPr>
          <p:cNvPr id="3" name="Date Placeholder 2"/>
          <p:cNvSpPr>
            <a:spLocks noGrp="1"/>
          </p:cNvSpPr>
          <p:nvPr>
            <p:ph type="dt" sz="half" idx="12"/>
          </p:nvPr>
        </p:nvSpPr>
        <p:spPr/>
        <p:txBody>
          <a:bodyPr/>
          <a:lstStyle/>
          <a:p>
            <a:r>
              <a:rPr lang="en-US"/>
              <a:t>10/13/21</a:t>
            </a:r>
            <a:endParaRPr lang="en-US" dirty="0"/>
          </a:p>
        </p:txBody>
      </p:sp>
      <p:sp>
        <p:nvSpPr>
          <p:cNvPr id="4" name="Footer Placeholder 3"/>
          <p:cNvSpPr>
            <a:spLocks noGrp="1"/>
          </p:cNvSpPr>
          <p:nvPr>
            <p:ph type="ftr" sz="quarter" idx="13"/>
          </p:nvPr>
        </p:nvSpPr>
        <p:spPr/>
        <p:txBody>
          <a:bodyPr/>
          <a:lstStyle/>
          <a:p>
            <a:r>
              <a:rPr lang="en-US"/>
              <a:t>1.13</a:t>
            </a:r>
            <a:endParaRPr lang="en-US" dirty="0"/>
          </a:p>
        </p:txBody>
      </p:sp>
      <p:sp>
        <p:nvSpPr>
          <p:cNvPr id="5" name="Slide Number Placeholder 4"/>
          <p:cNvSpPr>
            <a:spLocks noGrp="1"/>
          </p:cNvSpPr>
          <p:nvPr>
            <p:ph type="sldNum" sz="quarter" idx="14"/>
          </p:nvPr>
        </p:nvSpPr>
        <p:spPr/>
        <p:txBody>
          <a:bodyPr/>
          <a:lstStyle/>
          <a:p>
            <a:fld id="{63B6A213-E502-4A55-A299-1425D89B32DE}" type="slidenum">
              <a:rPr lang="en-US" smtClean="0"/>
              <a:pPr/>
              <a:t>‹#›</a:t>
            </a:fld>
            <a:endParaRPr lang="en-US" dirty="0"/>
          </a:p>
        </p:txBody>
      </p:sp>
    </p:spTree>
    <p:extLst>
      <p:ext uri="{BB962C8B-B14F-4D97-AF65-F5344CB8AC3E}">
        <p14:creationId xmlns:p14="http://schemas.microsoft.com/office/powerpoint/2010/main" val="5558360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3"/>
            <a:ext cx="3392206" cy="911688"/>
          </a:xfrm>
          <a:prstGeom prst="rect">
            <a:avLst/>
          </a:prstGeom>
          <a:ln>
            <a:solidFill>
              <a:schemeClr val="bg1"/>
            </a:solidFill>
          </a:ln>
        </p:spPr>
        <p:txBody>
          <a:bodyPr/>
          <a:lstStyle>
            <a:lvl1pPr algn="r">
              <a:lnSpc>
                <a:spcPct val="110000"/>
              </a:lnSpc>
              <a:spcBef>
                <a:spcPts val="0"/>
              </a:spcBef>
              <a:defRPr sz="2160" baseline="-25000">
                <a:solidFill>
                  <a:srgbClr val="BB0000"/>
                </a:solidFill>
              </a:defRPr>
            </a:lvl1pPr>
            <a:lvl2pPr marL="0">
              <a:spcBef>
                <a:spcPts val="540"/>
              </a:spcBef>
              <a:defRPr sz="2160">
                <a:solidFill>
                  <a:schemeClr val="tx1">
                    <a:lumMod val="65000"/>
                    <a:lumOff val="35000"/>
                  </a:schemeClr>
                </a:solidFill>
              </a:defRPr>
            </a:lvl2pPr>
            <a:lvl3pPr>
              <a:spcBef>
                <a:spcPts val="0"/>
              </a:spcBef>
              <a:defRPr sz="1800">
                <a:solidFill>
                  <a:schemeClr val="tx1">
                    <a:lumMod val="65000"/>
                    <a:lumOff val="35000"/>
                  </a:schemeClr>
                </a:solidFill>
              </a:defRPr>
            </a:lvl3pPr>
            <a:lvl5pPr marL="452624" indent="0">
              <a:spcBef>
                <a:spcPts val="315"/>
              </a:spcBef>
              <a:buNone/>
              <a:defRPr sz="1440">
                <a:solidFill>
                  <a:schemeClr val="tx1">
                    <a:lumMod val="65000"/>
                    <a:lumOff val="35000"/>
                  </a:schemeClr>
                </a:solidFill>
              </a:defRPr>
            </a:lvl5pPr>
          </a:lstStyle>
          <a:p>
            <a:pPr algn="r">
              <a:lnSpc>
                <a:spcPct val="110000"/>
              </a:lnSpc>
            </a:pPr>
            <a:r>
              <a:rPr lang="en-US" sz="2160" dirty="0">
                <a:solidFill>
                  <a:schemeClr val="tx1">
                    <a:lumMod val="75000"/>
                    <a:lumOff val="25000"/>
                  </a:schemeClr>
                </a:solidFill>
                <a:cs typeface="Arial"/>
              </a:rPr>
              <a:t>– </a:t>
            </a:r>
            <a:r>
              <a:rPr lang="en-US" sz="2160" dirty="0" err="1">
                <a:solidFill>
                  <a:schemeClr val="tx1">
                    <a:lumMod val="75000"/>
                    <a:lumOff val="25000"/>
                  </a:schemeClr>
                </a:solidFill>
                <a:cs typeface="Arial"/>
              </a:rPr>
              <a:t>Firstandlast</a:t>
            </a:r>
            <a:r>
              <a:rPr lang="en-US" sz="2160" dirty="0">
                <a:solidFill>
                  <a:schemeClr val="tx1">
                    <a:lumMod val="75000"/>
                    <a:lumOff val="25000"/>
                  </a:schemeClr>
                </a:solidFill>
                <a:cs typeface="Arial"/>
              </a:rPr>
              <a:t> Name</a:t>
            </a:r>
          </a:p>
          <a:p>
            <a:pPr algn="r">
              <a:lnSpc>
                <a:spcPct val="110000"/>
              </a:lnSpc>
            </a:pPr>
            <a:r>
              <a:rPr lang="en-US" sz="1620"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2880" b="0" smtClean="0">
                <a:solidFill>
                  <a:srgbClr val="BB0032"/>
                </a:solidFill>
                <a:cs typeface="Arial"/>
              </a:defRPr>
            </a:lvl1pPr>
          </a:lstStyle>
          <a:p>
            <a:pPr lvl="0"/>
            <a:r>
              <a:rPr lang="en-US" sz="5850" b="0" dirty="0">
                <a:solidFill>
                  <a:srgbClr val="BB0032"/>
                </a:solidFill>
                <a:latin typeface="+mj-lt"/>
                <a:cs typeface="Arial"/>
              </a:rPr>
              <a:t>“Notable quotes</a:t>
            </a:r>
            <a:br>
              <a:rPr lang="en-US" sz="5850" b="0" dirty="0">
                <a:solidFill>
                  <a:srgbClr val="BB0032"/>
                </a:solidFill>
                <a:latin typeface="+mj-lt"/>
                <a:cs typeface="Arial"/>
              </a:rPr>
            </a:br>
            <a:r>
              <a:rPr lang="en-US" sz="5850" b="0" dirty="0">
                <a:solidFill>
                  <a:srgbClr val="BB0032"/>
                </a:solidFill>
                <a:latin typeface="+mj-lt"/>
                <a:cs typeface="Arial"/>
              </a:rPr>
              <a:t>goes right here,</a:t>
            </a:r>
            <a:br>
              <a:rPr lang="en-US" sz="5850" b="0" dirty="0">
                <a:solidFill>
                  <a:srgbClr val="BB0032"/>
                </a:solidFill>
                <a:latin typeface="+mj-lt"/>
                <a:cs typeface="Arial"/>
              </a:rPr>
            </a:br>
            <a:r>
              <a:rPr lang="en-US" sz="5850" b="0" dirty="0">
                <a:solidFill>
                  <a:srgbClr val="BB0032"/>
                </a:solidFill>
                <a:latin typeface="+mj-lt"/>
                <a:cs typeface="Arial"/>
              </a:rPr>
              <a:t>yes right here.”</a:t>
            </a:r>
            <a:endParaRPr lang="en-US" dirty="0"/>
          </a:p>
        </p:txBody>
      </p:sp>
      <p:sp>
        <p:nvSpPr>
          <p:cNvPr id="5" name="Date Placeholder 4"/>
          <p:cNvSpPr>
            <a:spLocks noGrp="1"/>
          </p:cNvSpPr>
          <p:nvPr>
            <p:ph type="dt" sz="half" idx="19"/>
          </p:nvPr>
        </p:nvSpPr>
        <p:spPr/>
        <p:txBody>
          <a:bodyPr/>
          <a:lstStyle/>
          <a:p>
            <a:r>
              <a:rPr lang="en-US"/>
              <a:t>10/13/21</a:t>
            </a:r>
            <a:endParaRPr lang="en-US" dirty="0"/>
          </a:p>
        </p:txBody>
      </p:sp>
      <p:sp>
        <p:nvSpPr>
          <p:cNvPr id="6" name="Footer Placeholder 5"/>
          <p:cNvSpPr>
            <a:spLocks noGrp="1"/>
          </p:cNvSpPr>
          <p:nvPr>
            <p:ph type="ftr" sz="quarter" idx="20"/>
          </p:nvPr>
        </p:nvSpPr>
        <p:spPr/>
        <p:txBody>
          <a:bodyPr/>
          <a:lstStyle/>
          <a:p>
            <a:r>
              <a:rPr lang="en-US"/>
              <a:t>1.13</a:t>
            </a:r>
            <a:endParaRPr lang="en-US" dirty="0"/>
          </a:p>
        </p:txBody>
      </p:sp>
      <p:sp>
        <p:nvSpPr>
          <p:cNvPr id="7" name="Slide Number Placeholder 6"/>
          <p:cNvSpPr>
            <a:spLocks noGrp="1"/>
          </p:cNvSpPr>
          <p:nvPr>
            <p:ph type="sldNum" sz="quarter" idx="21"/>
          </p:nvPr>
        </p:nvSpPr>
        <p:spPr/>
        <p:txBody>
          <a:bodyPr/>
          <a:lstStyle/>
          <a:p>
            <a:fld id="{201E096A-EE75-496B-85E8-797BF10A81D2}" type="slidenum">
              <a:rPr lang="en-US" smtClean="0"/>
              <a:pPr/>
              <a:t>‹#›</a:t>
            </a:fld>
            <a:endParaRPr lang="en-US" dirty="0"/>
          </a:p>
        </p:txBody>
      </p:sp>
    </p:spTree>
    <p:extLst>
      <p:ext uri="{BB962C8B-B14F-4D97-AF65-F5344CB8AC3E}">
        <p14:creationId xmlns:p14="http://schemas.microsoft.com/office/powerpoint/2010/main" val="132392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82295">
              <a:lnSpc>
                <a:spcPts val="3096"/>
              </a:lnSpc>
              <a:spcBef>
                <a:spcPts val="0"/>
              </a:spcBef>
              <a:defRPr sz="1800" b="1">
                <a:solidFill>
                  <a:srgbClr val="636D6E"/>
                </a:solidFill>
              </a:defRPr>
            </a:lvl1pPr>
            <a:lvl2pPr marL="82295" indent="164590">
              <a:spcBef>
                <a:spcPts val="180"/>
              </a:spcBef>
              <a:spcAft>
                <a:spcPts val="0"/>
              </a:spcAft>
              <a:buClr>
                <a:srgbClr val="BB0000"/>
              </a:buClr>
              <a:buFont typeface="Arial"/>
              <a:buChar char="•"/>
              <a:defRPr sz="1440">
                <a:solidFill>
                  <a:srgbClr val="636D6E"/>
                </a:solidFill>
              </a:defRPr>
            </a:lvl2pPr>
            <a:lvl3pPr marL="82295" indent="164590">
              <a:spcBef>
                <a:spcPts val="180"/>
              </a:spcBef>
              <a:spcAft>
                <a:spcPts val="0"/>
              </a:spcAft>
              <a:buClr>
                <a:srgbClr val="BB0000"/>
              </a:buClr>
              <a:defRPr sz="1440">
                <a:solidFill>
                  <a:srgbClr val="636D6E"/>
                </a:solidFill>
              </a:defRPr>
            </a:lvl3pPr>
            <a:lvl5pPr marL="452624" indent="0">
              <a:spcBef>
                <a:spcPts val="315"/>
              </a:spcBef>
              <a:buFont typeface="Arial"/>
              <a:buNone/>
              <a:defRPr sz="162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p:cNvSpPr>
          <p:nvPr>
            <p:ph type="dt" sz="half" idx="15"/>
          </p:nvPr>
        </p:nvSpPr>
        <p:spPr/>
        <p:txBody>
          <a:bodyPr/>
          <a:lstStyle/>
          <a:p>
            <a:r>
              <a:rPr lang="en-US"/>
              <a:t>10/13/21</a:t>
            </a:r>
            <a:endParaRPr lang="en-US" dirty="0"/>
          </a:p>
        </p:txBody>
      </p:sp>
      <p:sp>
        <p:nvSpPr>
          <p:cNvPr id="6" name="Footer Placeholder 5"/>
          <p:cNvSpPr>
            <a:spLocks noGrp="1"/>
          </p:cNvSpPr>
          <p:nvPr>
            <p:ph type="ftr" sz="quarter" idx="16"/>
          </p:nvPr>
        </p:nvSpPr>
        <p:spPr/>
        <p:txBody>
          <a:bodyPr/>
          <a:lstStyle/>
          <a:p>
            <a:r>
              <a:rPr lang="en-US"/>
              <a:t>1.13</a:t>
            </a:r>
            <a:endParaRPr lang="en-US" dirty="0"/>
          </a:p>
        </p:txBody>
      </p:sp>
      <p:sp>
        <p:nvSpPr>
          <p:cNvPr id="8" name="Slide Number Placeholder 7"/>
          <p:cNvSpPr>
            <a:spLocks noGrp="1"/>
          </p:cNvSpPr>
          <p:nvPr>
            <p:ph type="sldNum" sz="quarter" idx="17"/>
          </p:nvPr>
        </p:nvSpPr>
        <p:spPr/>
        <p:txBody>
          <a:bodyPr/>
          <a:lstStyle/>
          <a:p>
            <a:fld id="{201E096A-EE75-496B-85E8-797BF10A81D2}" type="slidenum">
              <a:rPr lang="en-US" smtClean="0"/>
              <a:pPr/>
              <a:t>‹#›</a:t>
            </a:fld>
            <a:endParaRPr lang="en-US" dirty="0"/>
          </a:p>
        </p:txBody>
      </p:sp>
    </p:spTree>
    <p:extLst>
      <p:ext uri="{BB962C8B-B14F-4D97-AF65-F5344CB8AC3E}">
        <p14:creationId xmlns:p14="http://schemas.microsoft.com/office/powerpoint/2010/main" val="220208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599" y="1525323"/>
            <a:ext cx="4701503" cy="3771636"/>
          </a:xfrm>
          <a:prstGeom prst="rect">
            <a:avLst/>
          </a:prstGeom>
          <a:ln>
            <a:solidFill>
              <a:srgbClr val="FFFFFF"/>
            </a:solidFill>
          </a:ln>
        </p:spPr>
        <p:txBody>
          <a:bodyPr/>
          <a:lstStyle>
            <a:lvl1pPr>
              <a:lnSpc>
                <a:spcPts val="3096"/>
              </a:lnSpc>
              <a:spcBef>
                <a:spcPts val="0"/>
              </a:spcBef>
              <a:defRPr>
                <a:solidFill>
                  <a:srgbClr val="BB0000"/>
                </a:solidFill>
              </a:defRPr>
            </a:lvl1pPr>
            <a:lvl2pPr marL="0">
              <a:spcBef>
                <a:spcPts val="540"/>
              </a:spcBef>
              <a:defRPr sz="2160">
                <a:solidFill>
                  <a:schemeClr val="tx1">
                    <a:lumMod val="65000"/>
                    <a:lumOff val="35000"/>
                  </a:schemeClr>
                </a:solidFill>
              </a:defRPr>
            </a:lvl2pPr>
            <a:lvl3pPr>
              <a:spcBef>
                <a:spcPts val="0"/>
              </a:spcBef>
              <a:defRPr sz="1800">
                <a:solidFill>
                  <a:schemeClr val="tx1">
                    <a:lumMod val="65000"/>
                    <a:lumOff val="35000"/>
                  </a:schemeClr>
                </a:solidFill>
              </a:defRPr>
            </a:lvl3pPr>
            <a:lvl5pPr marL="452624" indent="0">
              <a:spcBef>
                <a:spcPts val="315"/>
              </a:spcBef>
              <a:buNone/>
              <a:defRPr sz="144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idx="16" hasCustomPrompt="1"/>
          </p:nvPr>
        </p:nvSpPr>
        <p:spPr>
          <a:xfrm>
            <a:off x="4315392" y="877466"/>
            <a:ext cx="4642822" cy="530099"/>
          </a:xfrm>
          <a:prstGeom prst="rect">
            <a:avLst/>
          </a:prstGeom>
          <a:ln>
            <a:solidFill>
              <a:schemeClr val="bg1"/>
            </a:solidFill>
          </a:ln>
        </p:spPr>
        <p:txBody>
          <a:bodyPr/>
          <a:lstStyle>
            <a:lvl1pPr algn="r">
              <a:lnSpc>
                <a:spcPts val="1476"/>
              </a:lnSpc>
              <a:spcBef>
                <a:spcPts val="0"/>
              </a:spcBef>
              <a:defRPr sz="1440" b="1" baseline="0">
                <a:solidFill>
                  <a:schemeClr val="tx1">
                    <a:lumMod val="65000"/>
                    <a:lumOff val="35000"/>
                  </a:schemeClr>
                </a:solidFill>
              </a:defRPr>
            </a:lvl1pPr>
            <a:lvl2pPr marL="0">
              <a:spcBef>
                <a:spcPts val="540"/>
              </a:spcBef>
              <a:defRPr sz="2160">
                <a:solidFill>
                  <a:schemeClr val="tx1">
                    <a:lumMod val="65000"/>
                    <a:lumOff val="35000"/>
                  </a:schemeClr>
                </a:solidFill>
              </a:defRPr>
            </a:lvl2pPr>
            <a:lvl3pPr>
              <a:spcBef>
                <a:spcPts val="0"/>
              </a:spcBef>
              <a:defRPr sz="1800">
                <a:solidFill>
                  <a:schemeClr val="tx1">
                    <a:lumMod val="65000"/>
                    <a:lumOff val="35000"/>
                  </a:schemeClr>
                </a:solidFill>
              </a:defRPr>
            </a:lvl3pPr>
            <a:lvl5pPr marL="452624" indent="0">
              <a:spcBef>
                <a:spcPts val="315"/>
              </a:spcBef>
              <a:buNone/>
              <a:defRPr sz="1440">
                <a:solidFill>
                  <a:schemeClr val="tx1">
                    <a:lumMod val="65000"/>
                    <a:lumOff val="35000"/>
                  </a:schemeClr>
                </a:solidFill>
              </a:defRPr>
            </a:lvl5pPr>
          </a:lstStyle>
          <a:p>
            <a:pPr lvl="0"/>
            <a:r>
              <a:rPr lang="en-US" dirty="0"/>
              <a:t>TOPIC TITLE HERE</a:t>
            </a:r>
          </a:p>
        </p:txBody>
      </p:sp>
      <p:sp>
        <p:nvSpPr>
          <p:cNvPr id="5" name="Date Placeholder 4"/>
          <p:cNvSpPr>
            <a:spLocks noGrp="1"/>
          </p:cNvSpPr>
          <p:nvPr>
            <p:ph type="dt" sz="half" idx="17"/>
          </p:nvPr>
        </p:nvSpPr>
        <p:spPr/>
        <p:txBody>
          <a:bodyPr/>
          <a:lstStyle/>
          <a:p>
            <a:r>
              <a:rPr lang="en-US"/>
              <a:t>10/13/21</a:t>
            </a:r>
            <a:endParaRPr lang="en-US" dirty="0"/>
          </a:p>
        </p:txBody>
      </p:sp>
      <p:sp>
        <p:nvSpPr>
          <p:cNvPr id="6" name="Footer Placeholder 5"/>
          <p:cNvSpPr>
            <a:spLocks noGrp="1"/>
          </p:cNvSpPr>
          <p:nvPr>
            <p:ph type="ftr" sz="quarter" idx="18"/>
          </p:nvPr>
        </p:nvSpPr>
        <p:spPr/>
        <p:txBody>
          <a:bodyPr/>
          <a:lstStyle/>
          <a:p>
            <a:r>
              <a:rPr lang="en-US"/>
              <a:t>1.13</a:t>
            </a:r>
            <a:endParaRPr lang="en-US" dirty="0"/>
          </a:p>
        </p:txBody>
      </p:sp>
      <p:sp>
        <p:nvSpPr>
          <p:cNvPr id="9" name="Slide Number Placeholder 8"/>
          <p:cNvSpPr>
            <a:spLocks noGrp="1"/>
          </p:cNvSpPr>
          <p:nvPr>
            <p:ph type="sldNum" sz="quarter" idx="19"/>
          </p:nvPr>
        </p:nvSpPr>
        <p:spPr/>
        <p:txBody>
          <a:bodyPr/>
          <a:lstStyle/>
          <a:p>
            <a:fld id="{201E096A-EE75-496B-85E8-797BF10A81D2}" type="slidenum">
              <a:rPr lang="en-US" smtClean="0"/>
              <a:pPr/>
              <a:t>‹#›</a:t>
            </a:fld>
            <a:endParaRPr lang="en-US" dirty="0"/>
          </a:p>
        </p:txBody>
      </p:sp>
    </p:spTree>
    <p:extLst>
      <p:ext uri="{BB962C8B-B14F-4D97-AF65-F5344CB8AC3E}">
        <p14:creationId xmlns:p14="http://schemas.microsoft.com/office/powerpoint/2010/main" val="92912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66"/>
            <a:ext cx="4642822" cy="530099"/>
          </a:xfrm>
          <a:prstGeom prst="rect">
            <a:avLst/>
          </a:prstGeom>
          <a:ln>
            <a:solidFill>
              <a:schemeClr val="bg1"/>
            </a:solidFill>
          </a:ln>
        </p:spPr>
        <p:txBody>
          <a:bodyPr/>
          <a:lstStyle>
            <a:lvl1pPr algn="r">
              <a:lnSpc>
                <a:spcPts val="1476"/>
              </a:lnSpc>
              <a:spcBef>
                <a:spcPts val="0"/>
              </a:spcBef>
              <a:defRPr sz="1440" b="1" baseline="0">
                <a:solidFill>
                  <a:schemeClr val="tx1">
                    <a:lumMod val="65000"/>
                    <a:lumOff val="35000"/>
                  </a:schemeClr>
                </a:solidFill>
              </a:defRPr>
            </a:lvl1pPr>
            <a:lvl2pPr marL="0">
              <a:spcBef>
                <a:spcPts val="540"/>
              </a:spcBef>
              <a:defRPr sz="2160">
                <a:solidFill>
                  <a:schemeClr val="tx1">
                    <a:lumMod val="65000"/>
                    <a:lumOff val="35000"/>
                  </a:schemeClr>
                </a:solidFill>
              </a:defRPr>
            </a:lvl2pPr>
            <a:lvl3pPr>
              <a:spcBef>
                <a:spcPts val="0"/>
              </a:spcBef>
              <a:defRPr sz="1800">
                <a:solidFill>
                  <a:schemeClr val="tx1">
                    <a:lumMod val="65000"/>
                    <a:lumOff val="35000"/>
                  </a:schemeClr>
                </a:solidFill>
              </a:defRPr>
            </a:lvl3pPr>
            <a:lvl5pPr marL="452624" indent="0">
              <a:spcBef>
                <a:spcPts val="315"/>
              </a:spcBef>
              <a:buNone/>
              <a:defRPr sz="144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3096"/>
              </a:lnSpc>
              <a:spcBef>
                <a:spcPts val="0"/>
              </a:spcBef>
              <a:defRPr>
                <a:solidFill>
                  <a:schemeClr val="bg1">
                    <a:lumMod val="75000"/>
                  </a:schemeClr>
                </a:solidFill>
              </a:defRPr>
            </a:lvl1pPr>
            <a:lvl2pPr marL="0">
              <a:spcBef>
                <a:spcPts val="540"/>
              </a:spcBef>
              <a:defRPr sz="2160">
                <a:solidFill>
                  <a:schemeClr val="tx1">
                    <a:lumMod val="65000"/>
                    <a:lumOff val="35000"/>
                  </a:schemeClr>
                </a:solidFill>
              </a:defRPr>
            </a:lvl2pPr>
            <a:lvl3pPr>
              <a:spcBef>
                <a:spcPts val="0"/>
              </a:spcBef>
              <a:defRPr sz="1800">
                <a:solidFill>
                  <a:schemeClr val="tx1">
                    <a:lumMod val="65000"/>
                    <a:lumOff val="35000"/>
                  </a:schemeClr>
                </a:solidFill>
              </a:defRPr>
            </a:lvl3pPr>
            <a:lvl5pPr marL="452624" indent="0">
              <a:spcBef>
                <a:spcPts val="315"/>
              </a:spcBef>
              <a:buNone/>
              <a:defRPr sz="144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7"/>
          </p:nvPr>
        </p:nvSpPr>
        <p:spPr/>
        <p:txBody>
          <a:bodyPr/>
          <a:lstStyle/>
          <a:p>
            <a:r>
              <a:rPr lang="en-US"/>
              <a:t>10/13/21</a:t>
            </a:r>
            <a:endParaRPr lang="en-US" dirty="0"/>
          </a:p>
        </p:txBody>
      </p:sp>
      <p:sp>
        <p:nvSpPr>
          <p:cNvPr id="8" name="Footer Placeholder 7"/>
          <p:cNvSpPr>
            <a:spLocks noGrp="1"/>
          </p:cNvSpPr>
          <p:nvPr>
            <p:ph type="ftr" sz="quarter" idx="18"/>
          </p:nvPr>
        </p:nvSpPr>
        <p:spPr/>
        <p:txBody>
          <a:bodyPr/>
          <a:lstStyle/>
          <a:p>
            <a:r>
              <a:rPr lang="en-US"/>
              <a:t>1.13</a:t>
            </a:r>
            <a:endParaRPr lang="en-US" dirty="0"/>
          </a:p>
        </p:txBody>
      </p:sp>
      <p:sp>
        <p:nvSpPr>
          <p:cNvPr id="9" name="Slide Number Placeholder 8"/>
          <p:cNvSpPr>
            <a:spLocks noGrp="1"/>
          </p:cNvSpPr>
          <p:nvPr>
            <p:ph type="sldNum" sz="quarter" idx="19"/>
          </p:nvPr>
        </p:nvSpPr>
        <p:spPr/>
        <p:txBody>
          <a:bodyPr/>
          <a:lstStyle/>
          <a:p>
            <a:fld id="{201E096A-EE75-496B-85E8-797BF10A81D2}" type="slidenum">
              <a:rPr lang="en-US" smtClean="0"/>
              <a:pPr/>
              <a:t>‹#›</a:t>
            </a:fld>
            <a:endParaRPr lang="en-US" dirty="0"/>
          </a:p>
        </p:txBody>
      </p:sp>
    </p:spTree>
    <p:extLst>
      <p:ext uri="{BB962C8B-B14F-4D97-AF65-F5344CB8AC3E}">
        <p14:creationId xmlns:p14="http://schemas.microsoft.com/office/powerpoint/2010/main" val="39177006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75355"/>
            <a:ext cx="8001000" cy="1225021"/>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7200" y="3238500"/>
            <a:ext cx="7315200" cy="743793"/>
          </a:xfrm>
          <a:prstGeom prst="rect">
            <a:avLst/>
          </a:prstGeo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 additional reference information</a:t>
            </a:r>
          </a:p>
        </p:txBody>
      </p:sp>
      <p:sp>
        <p:nvSpPr>
          <p:cNvPr id="4" name="Date Placeholder 3"/>
          <p:cNvSpPr>
            <a:spLocks noGrp="1"/>
          </p:cNvSpPr>
          <p:nvPr>
            <p:ph type="dt" sz="half" idx="10"/>
          </p:nvPr>
        </p:nvSpPr>
        <p:spPr/>
        <p:txBody>
          <a:bodyPr/>
          <a:lstStyle/>
          <a:p>
            <a:r>
              <a:rPr lang="en-US"/>
              <a:t>10/13/21</a:t>
            </a:r>
            <a:endParaRPr lang="en-US" dirty="0"/>
          </a:p>
        </p:txBody>
      </p:sp>
      <p:sp>
        <p:nvSpPr>
          <p:cNvPr id="5" name="Footer Placeholder 4"/>
          <p:cNvSpPr>
            <a:spLocks noGrp="1"/>
          </p:cNvSpPr>
          <p:nvPr>
            <p:ph type="ftr" sz="quarter" idx="11"/>
          </p:nvPr>
        </p:nvSpPr>
        <p:spPr/>
        <p:txBody>
          <a:bodyPr/>
          <a:lstStyle/>
          <a:p>
            <a:r>
              <a:rPr lang="en-US"/>
              <a:t>1.13</a:t>
            </a:r>
            <a:endParaRPr lang="en-US" dirty="0"/>
          </a:p>
        </p:txBody>
      </p:sp>
      <p:sp>
        <p:nvSpPr>
          <p:cNvPr id="6" name="Slide Number Placeholder 5"/>
          <p:cNvSpPr>
            <a:spLocks noGrp="1"/>
          </p:cNvSpPr>
          <p:nvPr>
            <p:ph type="sldNum" sz="quarter" idx="12"/>
          </p:nvPr>
        </p:nvSpPr>
        <p:spPr/>
        <p:txBody>
          <a:bodyPr/>
          <a:lstStyle/>
          <a:p>
            <a:fld id="{63B6A213-E502-4A55-A299-1425D89B32DE}" type="slidenum">
              <a:rPr lang="en-US" smtClean="0"/>
              <a:pPr/>
              <a:t>‹#›</a:t>
            </a:fld>
            <a:endParaRPr lang="en-US" dirty="0"/>
          </a:p>
        </p:txBody>
      </p:sp>
    </p:spTree>
    <p:extLst>
      <p:ext uri="{BB962C8B-B14F-4D97-AF65-F5344CB8AC3E}">
        <p14:creationId xmlns:p14="http://schemas.microsoft.com/office/powerpoint/2010/main" val="30486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1"/>
            <a:ext cx="8229600" cy="37716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r>
              <a:rPr lang="en-US"/>
              <a:t>10/13/21</a:t>
            </a: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pPr>
              <a:defRPr/>
            </a:pPr>
            <a:r>
              <a:rPr lang="en-US"/>
              <a:t>1.13</a:t>
            </a:r>
            <a:endParaRPr lang="en-US"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pPr>
              <a:defRPr/>
            </a:pPr>
            <a:r>
              <a:rPr lang="en-US"/>
              <a:t>	 </a:t>
            </a:r>
            <a:fld id="{BCAD2D14-0376-4229-B830-07694B6D365D}" type="slidenum">
              <a:rPr lang="en-US" smtClean="0"/>
              <a:pPr>
                <a:defRPr/>
              </a:pPr>
              <a:t>‹#›</a:t>
            </a:fld>
            <a:endParaRPr lang="en-US" dirty="0"/>
          </a:p>
        </p:txBody>
      </p:sp>
    </p:spTree>
    <p:extLst>
      <p:ext uri="{BB962C8B-B14F-4D97-AF65-F5344CB8AC3E}">
        <p14:creationId xmlns:p14="http://schemas.microsoft.com/office/powerpoint/2010/main" val="67071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r>
              <a:rPr lang="en-US"/>
              <a:t>10/13/21</a:t>
            </a:r>
            <a:endParaRPr lang="en-US" dirty="0"/>
          </a:p>
        </p:txBody>
      </p:sp>
      <p:sp>
        <p:nvSpPr>
          <p:cNvPr id="9" name="Footer Placeholder 8"/>
          <p:cNvSpPr>
            <a:spLocks noGrp="1"/>
          </p:cNvSpPr>
          <p:nvPr>
            <p:ph type="ftr" sz="quarter" idx="11"/>
          </p:nvPr>
        </p:nvSpPr>
        <p:spPr/>
        <p:txBody>
          <a:bodyPr/>
          <a:lstStyle/>
          <a:p>
            <a:r>
              <a:rPr lang="en-US"/>
              <a:t>1.13</a:t>
            </a:r>
            <a:endParaRPr lang="en-US" dirty="0"/>
          </a:p>
        </p:txBody>
      </p:sp>
      <p:sp>
        <p:nvSpPr>
          <p:cNvPr id="10" name="Slide Number Placeholder 9"/>
          <p:cNvSpPr>
            <a:spLocks noGrp="1"/>
          </p:cNvSpPr>
          <p:nvPr>
            <p:ph type="sldNum" sz="quarter" idx="12"/>
          </p:nvPr>
        </p:nvSpPr>
        <p:spPr/>
        <p:txBody>
          <a:bodyPr/>
          <a:lstStyle/>
          <a:p>
            <a:fld id="{63B6A213-E502-4A55-A299-1425D89B32DE}" type="slidenum">
              <a:rPr lang="en-US" smtClean="0"/>
              <a:pPr/>
              <a:t>‹#›</a:t>
            </a:fld>
            <a:endParaRPr lang="en-US" dirty="0"/>
          </a:p>
        </p:txBody>
      </p:sp>
    </p:spTree>
    <p:extLst>
      <p:ext uri="{BB962C8B-B14F-4D97-AF65-F5344CB8AC3E}">
        <p14:creationId xmlns:p14="http://schemas.microsoft.com/office/powerpoint/2010/main" val="362314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33501"/>
            <a:ext cx="4038600" cy="377163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1"/>
            <a:ext cx="4038600" cy="377163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r>
              <a:rPr lang="en-US"/>
              <a:t>10/13/21</a:t>
            </a:r>
            <a:endParaRPr lang="en-US" dirty="0"/>
          </a:p>
        </p:txBody>
      </p:sp>
      <p:sp>
        <p:nvSpPr>
          <p:cNvPr id="9" name="Footer Placeholder 8"/>
          <p:cNvSpPr>
            <a:spLocks noGrp="1"/>
          </p:cNvSpPr>
          <p:nvPr>
            <p:ph type="ftr" sz="quarter" idx="11"/>
          </p:nvPr>
        </p:nvSpPr>
        <p:spPr/>
        <p:txBody>
          <a:bodyPr/>
          <a:lstStyle/>
          <a:p>
            <a:r>
              <a:rPr lang="en-US"/>
              <a:t>1.13</a:t>
            </a:r>
            <a:endParaRPr lang="en-US" dirty="0"/>
          </a:p>
        </p:txBody>
      </p:sp>
      <p:sp>
        <p:nvSpPr>
          <p:cNvPr id="10" name="Slide Number Placeholder 9"/>
          <p:cNvSpPr>
            <a:spLocks noGrp="1"/>
          </p:cNvSpPr>
          <p:nvPr>
            <p:ph type="sldNum" sz="quarter" idx="12"/>
          </p:nvPr>
        </p:nvSpPr>
        <p:spPr/>
        <p:txBody>
          <a:bodyPr/>
          <a:lstStyle/>
          <a:p>
            <a:fld id="{63B6A213-E502-4A55-A299-1425D89B32DE}" type="slidenum">
              <a:rPr lang="en-US" smtClean="0"/>
              <a:pPr/>
              <a:t>‹#›</a:t>
            </a:fld>
            <a:endParaRPr lang="en-US" dirty="0"/>
          </a:p>
        </p:txBody>
      </p:sp>
    </p:spTree>
    <p:extLst>
      <p:ext uri="{BB962C8B-B14F-4D97-AF65-F5344CB8AC3E}">
        <p14:creationId xmlns:p14="http://schemas.microsoft.com/office/powerpoint/2010/main" val="302009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dirty="0"/>
              <a:t>Click to edit Master title style</a:t>
            </a:r>
          </a:p>
        </p:txBody>
      </p:sp>
      <p:sp>
        <p:nvSpPr>
          <p:cNvPr id="6" name="Date Placeholder 5"/>
          <p:cNvSpPr>
            <a:spLocks noGrp="1"/>
          </p:cNvSpPr>
          <p:nvPr>
            <p:ph type="dt" sz="half" idx="10"/>
          </p:nvPr>
        </p:nvSpPr>
        <p:spPr/>
        <p:txBody>
          <a:bodyPr/>
          <a:lstStyle/>
          <a:p>
            <a:r>
              <a:rPr lang="en-US"/>
              <a:t>10/13/21</a:t>
            </a:r>
            <a:endParaRPr lang="en-US" dirty="0"/>
          </a:p>
        </p:txBody>
      </p:sp>
      <p:sp>
        <p:nvSpPr>
          <p:cNvPr id="7" name="Footer Placeholder 6"/>
          <p:cNvSpPr>
            <a:spLocks noGrp="1"/>
          </p:cNvSpPr>
          <p:nvPr>
            <p:ph type="ftr" sz="quarter" idx="11"/>
          </p:nvPr>
        </p:nvSpPr>
        <p:spPr/>
        <p:txBody>
          <a:bodyPr/>
          <a:lstStyle/>
          <a:p>
            <a:r>
              <a:rPr lang="en-US"/>
              <a:t>1.13</a:t>
            </a:r>
            <a:endParaRPr lang="en-US" dirty="0"/>
          </a:p>
        </p:txBody>
      </p:sp>
      <p:sp>
        <p:nvSpPr>
          <p:cNvPr id="8" name="Slide Number Placeholder 7"/>
          <p:cNvSpPr>
            <a:spLocks noGrp="1"/>
          </p:cNvSpPr>
          <p:nvPr>
            <p:ph type="sldNum" sz="quarter" idx="12"/>
          </p:nvPr>
        </p:nvSpPr>
        <p:spPr/>
        <p:txBody>
          <a:bodyPr/>
          <a:lstStyle/>
          <a:p>
            <a:fld id="{63B6A213-E502-4A55-A299-1425D89B32DE}" type="slidenum">
              <a:rPr lang="en-US" smtClean="0"/>
              <a:pPr/>
              <a:t>‹#›</a:t>
            </a:fld>
            <a:endParaRPr lang="en-US" dirty="0"/>
          </a:p>
        </p:txBody>
      </p:sp>
    </p:spTree>
    <p:extLst>
      <p:ext uri="{BB962C8B-B14F-4D97-AF65-F5344CB8AC3E}">
        <p14:creationId xmlns:p14="http://schemas.microsoft.com/office/powerpoint/2010/main" val="326276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6"/>
            <a:ext cx="7194020" cy="3681126"/>
          </a:xfrm>
          <a:prstGeom prst="rect">
            <a:avLst/>
          </a:prstGeom>
          <a:ln>
            <a:solidFill>
              <a:srgbClr val="FFFFFF"/>
            </a:solidFill>
          </a:ln>
        </p:spPr>
        <p:txBody>
          <a:bodyPr/>
          <a:lstStyle>
            <a:lvl1pPr algn="l">
              <a:lnSpc>
                <a:spcPts val="7560"/>
              </a:lnSpc>
              <a:spcBef>
                <a:spcPts val="0"/>
              </a:spcBef>
              <a:defRPr sz="7200" b="1" baseline="0">
                <a:solidFill>
                  <a:srgbClr val="BB0000"/>
                </a:solidFill>
              </a:defRPr>
            </a:lvl1pPr>
            <a:lvl2pPr marL="0">
              <a:spcBef>
                <a:spcPts val="540"/>
              </a:spcBef>
              <a:defRPr sz="2160">
                <a:solidFill>
                  <a:schemeClr val="tx1">
                    <a:lumMod val="65000"/>
                    <a:lumOff val="35000"/>
                  </a:schemeClr>
                </a:solidFill>
              </a:defRPr>
            </a:lvl2pPr>
            <a:lvl3pPr>
              <a:spcBef>
                <a:spcPts val="0"/>
              </a:spcBef>
              <a:defRPr sz="1800">
                <a:solidFill>
                  <a:schemeClr val="tx1">
                    <a:lumMod val="65000"/>
                    <a:lumOff val="35000"/>
                  </a:schemeClr>
                </a:solidFill>
              </a:defRPr>
            </a:lvl3pPr>
            <a:lvl5pPr marL="452624" indent="0">
              <a:spcBef>
                <a:spcPts val="315"/>
              </a:spcBef>
              <a:buNone/>
              <a:defRPr sz="1440">
                <a:solidFill>
                  <a:schemeClr val="tx1">
                    <a:lumMod val="65000"/>
                    <a:lumOff val="35000"/>
                  </a:schemeClr>
                </a:solidFill>
              </a:defRPr>
            </a:lvl5pPr>
          </a:lstStyle>
          <a:p>
            <a:pPr lvl="0"/>
            <a:r>
              <a:rPr lang="en-US" dirty="0"/>
              <a:t>BIG WORD BIG PHRASE</a:t>
            </a:r>
            <a:br>
              <a:rPr lang="en-US" dirty="0"/>
            </a:br>
            <a:r>
              <a:rPr lang="en-US" dirty="0"/>
              <a:t>SLIDE</a:t>
            </a:r>
          </a:p>
        </p:txBody>
      </p:sp>
      <p:sp>
        <p:nvSpPr>
          <p:cNvPr id="5" name="Date Placeholder 4"/>
          <p:cNvSpPr>
            <a:spLocks noGrp="1"/>
          </p:cNvSpPr>
          <p:nvPr>
            <p:ph type="dt" sz="half" idx="17"/>
          </p:nvPr>
        </p:nvSpPr>
        <p:spPr/>
        <p:txBody>
          <a:bodyPr/>
          <a:lstStyle/>
          <a:p>
            <a:r>
              <a:rPr lang="en-US"/>
              <a:t>10/13/21</a:t>
            </a:r>
            <a:endParaRPr lang="en-US" dirty="0"/>
          </a:p>
        </p:txBody>
      </p:sp>
      <p:sp>
        <p:nvSpPr>
          <p:cNvPr id="6" name="Footer Placeholder 5"/>
          <p:cNvSpPr>
            <a:spLocks noGrp="1"/>
          </p:cNvSpPr>
          <p:nvPr>
            <p:ph type="ftr" sz="quarter" idx="18"/>
          </p:nvPr>
        </p:nvSpPr>
        <p:spPr/>
        <p:txBody>
          <a:bodyPr/>
          <a:lstStyle/>
          <a:p>
            <a:r>
              <a:rPr lang="en-US"/>
              <a:t>1.13</a:t>
            </a:r>
            <a:endParaRPr lang="en-US" dirty="0"/>
          </a:p>
        </p:txBody>
      </p:sp>
      <p:sp>
        <p:nvSpPr>
          <p:cNvPr id="7" name="Slide Number Placeholder 6"/>
          <p:cNvSpPr>
            <a:spLocks noGrp="1"/>
          </p:cNvSpPr>
          <p:nvPr>
            <p:ph type="sldNum" sz="quarter" idx="19"/>
          </p:nvPr>
        </p:nvSpPr>
        <p:spPr/>
        <p:txBody>
          <a:bodyPr/>
          <a:lstStyle/>
          <a:p>
            <a:fld id="{201E096A-EE75-496B-85E8-797BF10A81D2}" type="slidenum">
              <a:rPr lang="en-US" smtClean="0"/>
              <a:pPr/>
              <a:t>‹#›</a:t>
            </a:fld>
            <a:endParaRPr lang="en-US" dirty="0"/>
          </a:p>
        </p:txBody>
      </p:sp>
    </p:spTree>
    <p:extLst>
      <p:ext uri="{BB962C8B-B14F-4D97-AF65-F5344CB8AC3E}">
        <p14:creationId xmlns:p14="http://schemas.microsoft.com/office/powerpoint/2010/main" val="414701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439046" y="1578015"/>
            <a:ext cx="8229600" cy="3718944"/>
          </a:xfrm>
          <a:prstGeom prst="rect">
            <a:avLst/>
          </a:prstGeom>
          <a:ln>
            <a:solidFill>
              <a:srgbClr val="FFFFFF"/>
            </a:solidFill>
          </a:ln>
        </p:spPr>
        <p:txBody>
          <a:bodyPr/>
          <a:lstStyle>
            <a:lvl1pPr marL="342900" indent="-342900">
              <a:buFont typeface="Arial" panose="020B0604020202020204" pitchFamily="34" charset="0"/>
              <a:buChar char="•"/>
              <a:defRPr sz="2400">
                <a:solidFill>
                  <a:schemeClr val="tx1"/>
                </a:solidFill>
              </a:defRPr>
            </a:lvl1pPr>
            <a:lvl2pPr marL="457200" indent="-457200">
              <a:spcBef>
                <a:spcPts val="540"/>
              </a:spcBef>
              <a:buFont typeface="Arial" panose="020B0604020202020204" pitchFamily="34" charset="0"/>
              <a:buChar char="•"/>
              <a:defRPr sz="2000">
                <a:solidFill>
                  <a:schemeClr val="tx1"/>
                </a:solidFill>
              </a:defRPr>
            </a:lvl2pPr>
            <a:lvl3pPr marL="798513" indent="-455613" algn="l">
              <a:spcBef>
                <a:spcPts val="600"/>
              </a:spcBef>
              <a:buFont typeface="Arial" panose="020B0604020202020204" pitchFamily="34" charset="0"/>
              <a:buChar char="─"/>
              <a:tabLst>
                <a:tab pos="414338" algn="l"/>
              </a:tabLst>
              <a:defRPr sz="2000">
                <a:solidFill>
                  <a:schemeClr val="tx1"/>
                </a:solidFill>
              </a:defRPr>
            </a:lvl3pPr>
            <a:lvl4pPr marL="914400" indent="0">
              <a:spcBef>
                <a:spcPts val="600"/>
              </a:spcBef>
              <a:defRPr>
                <a:solidFill>
                  <a:schemeClr val="tx1"/>
                </a:solidFill>
              </a:defRPr>
            </a:lvl4pPr>
            <a:lvl5pPr marL="822960" indent="0">
              <a:spcBef>
                <a:spcPts val="315"/>
              </a:spcBef>
              <a:buNone/>
              <a:defRPr sz="144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3"/>
          <p:cNvSpPr>
            <a:spLocks noGrp="1"/>
          </p:cNvSpPr>
          <p:nvPr>
            <p:ph type="title"/>
          </p:nvPr>
        </p:nvSpPr>
        <p:spPr>
          <a:xfrm>
            <a:off x="439046" y="877465"/>
            <a:ext cx="8296392" cy="647863"/>
          </a:xfrm>
          <a:prstGeom prst="rect">
            <a:avLst/>
          </a:prstGeom>
        </p:spPr>
        <p:txBody>
          <a:bodyPr/>
          <a:lstStyle>
            <a:lvl1pPr algn="l">
              <a:defRPr sz="3240"/>
            </a:lvl1pPr>
          </a:lstStyle>
          <a:p>
            <a:r>
              <a:rPr lang="en-US"/>
              <a:t>Click to edit Master title style</a:t>
            </a:r>
            <a:endParaRPr lang="en-US" dirty="0"/>
          </a:p>
        </p:txBody>
      </p:sp>
      <p:sp>
        <p:nvSpPr>
          <p:cNvPr id="16" name="Date Placeholder 15"/>
          <p:cNvSpPr>
            <a:spLocks noGrp="1"/>
          </p:cNvSpPr>
          <p:nvPr>
            <p:ph type="dt" sz="half" idx="14"/>
          </p:nvPr>
        </p:nvSpPr>
        <p:spPr/>
        <p:txBody>
          <a:bodyPr/>
          <a:lstStyle/>
          <a:p>
            <a:r>
              <a:rPr lang="en-US"/>
              <a:t>10/13/21</a:t>
            </a:r>
            <a:endParaRPr lang="en-US" dirty="0"/>
          </a:p>
        </p:txBody>
      </p:sp>
      <p:sp>
        <p:nvSpPr>
          <p:cNvPr id="17" name="Footer Placeholder 16"/>
          <p:cNvSpPr>
            <a:spLocks noGrp="1"/>
          </p:cNvSpPr>
          <p:nvPr>
            <p:ph type="ftr" sz="quarter" idx="15"/>
          </p:nvPr>
        </p:nvSpPr>
        <p:spPr/>
        <p:txBody>
          <a:bodyPr/>
          <a:lstStyle/>
          <a:p>
            <a:r>
              <a:rPr lang="en-US"/>
              <a:t>1.13</a:t>
            </a:r>
            <a:endParaRPr lang="en-US" dirty="0"/>
          </a:p>
        </p:txBody>
      </p:sp>
      <p:sp>
        <p:nvSpPr>
          <p:cNvPr id="18" name="Slide Number Placeholder 17"/>
          <p:cNvSpPr>
            <a:spLocks noGrp="1"/>
          </p:cNvSpPr>
          <p:nvPr>
            <p:ph type="sldNum" sz="quarter" idx="16"/>
          </p:nvPr>
        </p:nvSpPr>
        <p:spPr/>
        <p:txBody>
          <a:bodyPr/>
          <a:lstStyle/>
          <a:p>
            <a:fld id="{201E096A-EE75-496B-85E8-797BF10A81D2}" type="slidenum">
              <a:rPr lang="en-US" smtClean="0"/>
              <a:pPr/>
              <a:t>‹#›</a:t>
            </a:fld>
            <a:endParaRPr lang="en-US" dirty="0"/>
          </a:p>
        </p:txBody>
      </p:sp>
    </p:spTree>
    <p:extLst>
      <p:ext uri="{BB962C8B-B14F-4D97-AF65-F5344CB8AC3E}">
        <p14:creationId xmlns:p14="http://schemas.microsoft.com/office/powerpoint/2010/main" val="371514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5"/>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solidFill>
                <a:srgbClr val="BB0000"/>
              </a:solidFill>
            </a:endParaRPr>
          </a:p>
        </p:txBody>
      </p:sp>
      <p:sp>
        <p:nvSpPr>
          <p:cNvPr id="9" name="Content Placeholder 2"/>
          <p:cNvSpPr>
            <a:spLocks noGrp="1"/>
          </p:cNvSpPr>
          <p:nvPr>
            <p:ph idx="16" hasCustomPrompt="1"/>
          </p:nvPr>
        </p:nvSpPr>
        <p:spPr>
          <a:xfrm>
            <a:off x="651758" y="1445436"/>
            <a:ext cx="7194020" cy="3681126"/>
          </a:xfrm>
          <a:prstGeom prst="rect">
            <a:avLst/>
          </a:prstGeom>
          <a:ln>
            <a:solidFill>
              <a:srgbClr val="BB0000"/>
            </a:solidFill>
          </a:ln>
        </p:spPr>
        <p:txBody>
          <a:bodyPr/>
          <a:lstStyle>
            <a:lvl1pPr algn="l">
              <a:lnSpc>
                <a:spcPts val="7560"/>
              </a:lnSpc>
              <a:spcBef>
                <a:spcPts val="0"/>
              </a:spcBef>
              <a:defRPr sz="7200" b="1" baseline="0">
                <a:solidFill>
                  <a:schemeClr val="bg1"/>
                </a:solidFill>
              </a:defRPr>
            </a:lvl1pPr>
            <a:lvl2pPr marL="0">
              <a:spcBef>
                <a:spcPts val="540"/>
              </a:spcBef>
              <a:defRPr sz="2160">
                <a:solidFill>
                  <a:schemeClr val="tx1">
                    <a:lumMod val="65000"/>
                    <a:lumOff val="35000"/>
                  </a:schemeClr>
                </a:solidFill>
              </a:defRPr>
            </a:lvl2pPr>
            <a:lvl3pPr>
              <a:spcBef>
                <a:spcPts val="0"/>
              </a:spcBef>
              <a:defRPr sz="1800">
                <a:solidFill>
                  <a:schemeClr val="tx1">
                    <a:lumMod val="65000"/>
                    <a:lumOff val="35000"/>
                  </a:schemeClr>
                </a:solidFill>
              </a:defRPr>
            </a:lvl3pPr>
            <a:lvl5pPr marL="452624" indent="0">
              <a:spcBef>
                <a:spcPts val="315"/>
              </a:spcBef>
              <a:buNone/>
              <a:defRPr sz="144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6" name="Date Placeholder 5"/>
          <p:cNvSpPr>
            <a:spLocks noGrp="1"/>
          </p:cNvSpPr>
          <p:nvPr>
            <p:ph type="dt" sz="half" idx="17"/>
          </p:nvPr>
        </p:nvSpPr>
        <p:spPr/>
        <p:txBody>
          <a:bodyPr/>
          <a:lstStyle/>
          <a:p>
            <a:r>
              <a:rPr lang="en-US"/>
              <a:t>10/13/21</a:t>
            </a:r>
            <a:endParaRPr lang="en-US" dirty="0"/>
          </a:p>
        </p:txBody>
      </p:sp>
      <p:sp>
        <p:nvSpPr>
          <p:cNvPr id="7" name="Footer Placeholder 6"/>
          <p:cNvSpPr>
            <a:spLocks noGrp="1"/>
          </p:cNvSpPr>
          <p:nvPr>
            <p:ph type="ftr" sz="quarter" idx="18"/>
          </p:nvPr>
        </p:nvSpPr>
        <p:spPr/>
        <p:txBody>
          <a:bodyPr/>
          <a:lstStyle/>
          <a:p>
            <a:r>
              <a:rPr lang="en-US"/>
              <a:t>1.13</a:t>
            </a:r>
            <a:endParaRPr lang="en-US" dirty="0"/>
          </a:p>
        </p:txBody>
      </p:sp>
      <p:sp>
        <p:nvSpPr>
          <p:cNvPr id="8" name="Slide Number Placeholder 7"/>
          <p:cNvSpPr>
            <a:spLocks noGrp="1"/>
          </p:cNvSpPr>
          <p:nvPr>
            <p:ph type="sldNum" sz="quarter" idx="19"/>
          </p:nvPr>
        </p:nvSpPr>
        <p:spPr/>
        <p:txBody>
          <a:bodyPr/>
          <a:lstStyle/>
          <a:p>
            <a:fld id="{201E096A-EE75-496B-85E8-797BF10A81D2}" type="slidenum">
              <a:rPr lang="en-US" smtClean="0"/>
              <a:pPr/>
              <a:t>‹#›</a:t>
            </a:fld>
            <a:endParaRPr lang="en-US" dirty="0"/>
          </a:p>
        </p:txBody>
      </p:sp>
    </p:spTree>
    <p:extLst>
      <p:ext uri="{BB962C8B-B14F-4D97-AF65-F5344CB8AC3E}">
        <p14:creationId xmlns:p14="http://schemas.microsoft.com/office/powerpoint/2010/main" val="279055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5"/>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pic>
        <p:nvPicPr>
          <p:cNvPr id="5" name="Picture 4" descr="OSU-Engineering-Horiz-RGBHEX.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9586" y="1342134"/>
            <a:ext cx="4800600" cy="764801"/>
          </a:xfrm>
          <a:prstGeom prst="rect">
            <a:avLst/>
          </a:prstGeom>
        </p:spPr>
      </p:pic>
      <p:sp>
        <p:nvSpPr>
          <p:cNvPr id="2" name="Date Placeholder 1"/>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r>
              <a:rPr lang="en-US"/>
              <a:t>10/13/21</a:t>
            </a:r>
            <a:endParaRPr lang="en-US" dirty="0"/>
          </a:p>
        </p:txBody>
      </p:sp>
      <p:sp>
        <p:nvSpPr>
          <p:cNvPr id="3" name="Footer Placeholder 2"/>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latin typeface="Arial" panose="020B0604020202020204" pitchFamily="34" charset="0"/>
                <a:cs typeface="Arial" panose="020B0604020202020204" pitchFamily="34" charset="0"/>
              </a:defRPr>
            </a:lvl1pPr>
          </a:lstStyle>
          <a:p>
            <a:r>
              <a:rPr lang="en-US"/>
              <a:t>1.13</a:t>
            </a:r>
            <a:endParaRPr lang="en-US" dirty="0"/>
          </a:p>
        </p:txBody>
      </p:sp>
      <p:sp>
        <p:nvSpPr>
          <p:cNvPr id="4" name="Slide Number Placeholder 3"/>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63B6A213-E502-4A55-A299-1425D89B32DE}" type="slidenum">
              <a:rPr lang="en-US" smtClean="0"/>
              <a:pPr/>
              <a:t>‹#›</a:t>
            </a:fld>
            <a:endParaRPr lang="en-US" dirty="0"/>
          </a:p>
        </p:txBody>
      </p:sp>
    </p:spTree>
    <p:extLst>
      <p:ext uri="{BB962C8B-B14F-4D97-AF65-F5344CB8AC3E}">
        <p14:creationId xmlns:p14="http://schemas.microsoft.com/office/powerpoint/2010/main" val="29436197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hf hdr="0"/>
  <p:txStyles>
    <p:titleStyle>
      <a:lvl1pPr algn="ctr" defTabSz="411476" rtl="0" eaLnBrk="1" latinLnBrk="0" hangingPunct="1">
        <a:spcBef>
          <a:spcPct val="0"/>
        </a:spcBef>
        <a:buNone/>
        <a:defRPr sz="3960" kern="1200">
          <a:solidFill>
            <a:schemeClr val="tx1"/>
          </a:solidFill>
          <a:latin typeface="+mj-lt"/>
          <a:ea typeface="+mj-ea"/>
          <a:cs typeface="+mj-cs"/>
        </a:defRPr>
      </a:lvl1pPr>
    </p:titleStyle>
    <p:bodyStyle>
      <a:lvl1pPr marL="0" indent="0" algn="l" defTabSz="411476" rtl="0" eaLnBrk="1" latinLnBrk="0" hangingPunct="1">
        <a:spcBef>
          <a:spcPct val="20000"/>
        </a:spcBef>
        <a:buFont typeface="Arial"/>
        <a:buNone/>
        <a:defRPr sz="2880" kern="1200">
          <a:solidFill>
            <a:schemeClr val="tx1"/>
          </a:solidFill>
          <a:latin typeface="+mn-lt"/>
          <a:ea typeface="+mn-ea"/>
          <a:cs typeface="+mn-cs"/>
        </a:defRPr>
      </a:lvl1pPr>
      <a:lvl2pPr marL="668649" indent="-257172" algn="l" defTabSz="411476" rtl="0" eaLnBrk="1" latinLnBrk="0" hangingPunct="1">
        <a:spcBef>
          <a:spcPct val="20000"/>
        </a:spcBef>
        <a:buFont typeface="Arial"/>
        <a:buChar char="–"/>
        <a:defRPr sz="2520" kern="1200">
          <a:solidFill>
            <a:schemeClr val="tx1"/>
          </a:solidFill>
          <a:latin typeface="+mn-lt"/>
          <a:ea typeface="+mn-ea"/>
          <a:cs typeface="+mn-cs"/>
        </a:defRPr>
      </a:lvl2pPr>
      <a:lvl3pPr marL="1028689" indent="-205737" algn="l" defTabSz="411476" rtl="0" eaLnBrk="1" latinLnBrk="0" hangingPunct="1">
        <a:spcBef>
          <a:spcPct val="20000"/>
        </a:spcBef>
        <a:buFont typeface="Arial"/>
        <a:buChar char="•"/>
        <a:defRPr sz="2160" kern="1200">
          <a:solidFill>
            <a:schemeClr val="tx1"/>
          </a:solidFill>
          <a:latin typeface="+mn-lt"/>
          <a:ea typeface="+mn-ea"/>
          <a:cs typeface="+mn-cs"/>
        </a:defRPr>
      </a:lvl3pPr>
      <a:lvl4pPr marL="1440166" indent="-205737" algn="l" defTabSz="411476" rtl="0" eaLnBrk="1" latinLnBrk="0" hangingPunct="1">
        <a:spcBef>
          <a:spcPct val="20000"/>
        </a:spcBef>
        <a:buFont typeface="Arial"/>
        <a:buChar char="–"/>
        <a:defRPr sz="1800" kern="1200">
          <a:solidFill>
            <a:schemeClr val="tx1"/>
          </a:solidFill>
          <a:latin typeface="+mn-lt"/>
          <a:ea typeface="+mn-ea"/>
          <a:cs typeface="+mn-cs"/>
        </a:defRPr>
      </a:lvl4pPr>
      <a:lvl5pPr marL="1851641" indent="-205737" algn="l" defTabSz="411476" rtl="0" eaLnBrk="1" latinLnBrk="0" hangingPunct="1">
        <a:spcBef>
          <a:spcPct val="20000"/>
        </a:spcBef>
        <a:buFont typeface="Arial"/>
        <a:buChar char="»"/>
        <a:defRPr sz="1800" kern="1200">
          <a:solidFill>
            <a:schemeClr val="tx1"/>
          </a:solidFill>
          <a:latin typeface="+mn-lt"/>
          <a:ea typeface="+mn-ea"/>
          <a:cs typeface="+mn-cs"/>
        </a:defRPr>
      </a:lvl5pPr>
      <a:lvl6pPr marL="2263118" indent="-205737" algn="l" defTabSz="411476" rtl="0" eaLnBrk="1" latinLnBrk="0" hangingPunct="1">
        <a:spcBef>
          <a:spcPct val="20000"/>
        </a:spcBef>
        <a:buFont typeface="Arial"/>
        <a:buChar char="•"/>
        <a:defRPr sz="1800" kern="1200">
          <a:solidFill>
            <a:schemeClr val="tx1"/>
          </a:solidFill>
          <a:latin typeface="+mn-lt"/>
          <a:ea typeface="+mn-ea"/>
          <a:cs typeface="+mn-cs"/>
        </a:defRPr>
      </a:lvl6pPr>
      <a:lvl7pPr marL="2674593" indent="-205737" algn="l" defTabSz="411476" rtl="0" eaLnBrk="1" latinLnBrk="0" hangingPunct="1">
        <a:spcBef>
          <a:spcPct val="20000"/>
        </a:spcBef>
        <a:buFont typeface="Arial"/>
        <a:buChar char="•"/>
        <a:defRPr sz="1800" kern="1200">
          <a:solidFill>
            <a:schemeClr val="tx1"/>
          </a:solidFill>
          <a:latin typeface="+mn-lt"/>
          <a:ea typeface="+mn-ea"/>
          <a:cs typeface="+mn-cs"/>
        </a:defRPr>
      </a:lvl7pPr>
      <a:lvl8pPr marL="3086069" indent="-205737" algn="l" defTabSz="411476" rtl="0" eaLnBrk="1" latinLnBrk="0" hangingPunct="1">
        <a:spcBef>
          <a:spcPct val="20000"/>
        </a:spcBef>
        <a:buFont typeface="Arial"/>
        <a:buChar char="•"/>
        <a:defRPr sz="1800" kern="1200">
          <a:solidFill>
            <a:schemeClr val="tx1"/>
          </a:solidFill>
          <a:latin typeface="+mn-lt"/>
          <a:ea typeface="+mn-ea"/>
          <a:cs typeface="+mn-cs"/>
        </a:defRPr>
      </a:lvl8pPr>
      <a:lvl9pPr marL="3497545" indent="-205737" algn="l" defTabSz="411476"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76" rtl="0" eaLnBrk="1" latinLnBrk="0" hangingPunct="1">
        <a:defRPr sz="1620" kern="1200">
          <a:solidFill>
            <a:schemeClr val="tx1"/>
          </a:solidFill>
          <a:latin typeface="+mn-lt"/>
          <a:ea typeface="+mn-ea"/>
          <a:cs typeface="+mn-cs"/>
        </a:defRPr>
      </a:lvl1pPr>
      <a:lvl2pPr marL="411476" algn="l" defTabSz="411476" rtl="0" eaLnBrk="1" latinLnBrk="0" hangingPunct="1">
        <a:defRPr sz="1620" kern="1200">
          <a:solidFill>
            <a:schemeClr val="tx1"/>
          </a:solidFill>
          <a:latin typeface="+mn-lt"/>
          <a:ea typeface="+mn-ea"/>
          <a:cs typeface="+mn-cs"/>
        </a:defRPr>
      </a:lvl2pPr>
      <a:lvl3pPr marL="822952" algn="l" defTabSz="411476" rtl="0" eaLnBrk="1" latinLnBrk="0" hangingPunct="1">
        <a:defRPr sz="1620" kern="1200">
          <a:solidFill>
            <a:schemeClr val="tx1"/>
          </a:solidFill>
          <a:latin typeface="+mn-lt"/>
          <a:ea typeface="+mn-ea"/>
          <a:cs typeface="+mn-cs"/>
        </a:defRPr>
      </a:lvl3pPr>
      <a:lvl4pPr marL="1234428" algn="l" defTabSz="411476" rtl="0" eaLnBrk="1" latinLnBrk="0" hangingPunct="1">
        <a:defRPr sz="1620" kern="1200">
          <a:solidFill>
            <a:schemeClr val="tx1"/>
          </a:solidFill>
          <a:latin typeface="+mn-lt"/>
          <a:ea typeface="+mn-ea"/>
          <a:cs typeface="+mn-cs"/>
        </a:defRPr>
      </a:lvl4pPr>
      <a:lvl5pPr marL="1645904" algn="l" defTabSz="411476" rtl="0" eaLnBrk="1" latinLnBrk="0" hangingPunct="1">
        <a:defRPr sz="1620" kern="1200">
          <a:solidFill>
            <a:schemeClr val="tx1"/>
          </a:solidFill>
          <a:latin typeface="+mn-lt"/>
          <a:ea typeface="+mn-ea"/>
          <a:cs typeface="+mn-cs"/>
        </a:defRPr>
      </a:lvl5pPr>
      <a:lvl6pPr marL="2057380" algn="l" defTabSz="411476" rtl="0" eaLnBrk="1" latinLnBrk="0" hangingPunct="1">
        <a:defRPr sz="1620" kern="1200">
          <a:solidFill>
            <a:schemeClr val="tx1"/>
          </a:solidFill>
          <a:latin typeface="+mn-lt"/>
          <a:ea typeface="+mn-ea"/>
          <a:cs typeface="+mn-cs"/>
        </a:defRPr>
      </a:lvl6pPr>
      <a:lvl7pPr marL="2468856" algn="l" defTabSz="411476" rtl="0" eaLnBrk="1" latinLnBrk="0" hangingPunct="1">
        <a:defRPr sz="1620" kern="1200">
          <a:solidFill>
            <a:schemeClr val="tx1"/>
          </a:solidFill>
          <a:latin typeface="+mn-lt"/>
          <a:ea typeface="+mn-ea"/>
          <a:cs typeface="+mn-cs"/>
        </a:defRPr>
      </a:lvl7pPr>
      <a:lvl8pPr marL="2880331" algn="l" defTabSz="411476" rtl="0" eaLnBrk="1" latinLnBrk="0" hangingPunct="1">
        <a:defRPr sz="1620" kern="1200">
          <a:solidFill>
            <a:schemeClr val="tx1"/>
          </a:solidFill>
          <a:latin typeface="+mn-lt"/>
          <a:ea typeface="+mn-ea"/>
          <a:cs typeface="+mn-cs"/>
        </a:defRPr>
      </a:lvl8pPr>
      <a:lvl9pPr marL="3291807" algn="l" defTabSz="411476"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3"/>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pic>
        <p:nvPicPr>
          <p:cNvPr id="6" name="Picture 5" descr="OSU-Engineering-K-Horiz-RGBHEX white.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5" name="Content Placeholder 2"/>
          <p:cNvSpPr txBox="1">
            <a:spLocks/>
          </p:cNvSpPr>
          <p:nvPr/>
        </p:nvSpPr>
        <p:spPr>
          <a:xfrm>
            <a:off x="5573888" y="115852"/>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70" dirty="0"/>
              <a:t>Department of Engineering Education</a:t>
            </a:r>
          </a:p>
          <a:p>
            <a:r>
              <a:rPr lang="en-US" sz="1170" dirty="0"/>
              <a:t>ENGR 1281H</a:t>
            </a:r>
          </a:p>
        </p:txBody>
      </p:sp>
      <p:sp>
        <p:nvSpPr>
          <p:cNvPr id="4" name="Date Placeholder 3"/>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latin typeface="+mn-lt"/>
              </a:defRPr>
            </a:lvl1pPr>
          </a:lstStyle>
          <a:p>
            <a:r>
              <a:rPr lang="en-US"/>
              <a:t>10/13/21</a:t>
            </a:r>
            <a:endParaRPr lang="en-US" dirty="0"/>
          </a:p>
        </p:txBody>
      </p:sp>
      <p:sp>
        <p:nvSpPr>
          <p:cNvPr id="7" name="Footer Placeholder 6"/>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latin typeface="+mn-lt"/>
              </a:defRPr>
            </a:lvl1pPr>
          </a:lstStyle>
          <a:p>
            <a:r>
              <a:rPr lang="en-US"/>
              <a:t>1.13</a:t>
            </a:r>
            <a:endParaRPr lang="en-US" dirty="0"/>
          </a:p>
        </p:txBody>
      </p:sp>
      <p:sp>
        <p:nvSpPr>
          <p:cNvPr id="9" name="Slide Number Placeholder 8"/>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latin typeface="+mn-lt"/>
              </a:defRPr>
            </a:lvl1pPr>
          </a:lstStyle>
          <a:p>
            <a:fld id="{201E096A-EE75-496B-85E8-797BF10A81D2}" type="slidenum">
              <a:rPr lang="en-US" smtClean="0"/>
              <a:pPr/>
              <a:t>‹#›</a:t>
            </a:fld>
            <a:endParaRPr lang="en-US" dirty="0"/>
          </a:p>
        </p:txBody>
      </p:sp>
    </p:spTree>
    <p:extLst>
      <p:ext uri="{BB962C8B-B14F-4D97-AF65-F5344CB8AC3E}">
        <p14:creationId xmlns:p14="http://schemas.microsoft.com/office/powerpoint/2010/main" val="3339299489"/>
      </p:ext>
    </p:extLst>
  </p:cSld>
  <p:clrMap bg1="lt1" tx1="dk1" bg2="lt2" tx2="dk2" accent1="accent1" accent2="accent2" accent3="accent3" accent4="accent4" accent5="accent5" accent6="accent6" hlink="hlink" folHlink="folHlink"/>
  <p:sldLayoutIdLst>
    <p:sldLayoutId id="2147483685" r:id="rId1"/>
    <p:sldLayoutId id="2147483684" r:id="rId2"/>
    <p:sldLayoutId id="2147483686" r:id="rId3"/>
    <p:sldLayoutId id="2147483687" r:id="rId4"/>
    <p:sldLayoutId id="2147483688" r:id="rId5"/>
    <p:sldLayoutId id="2147483689" r:id="rId6"/>
    <p:sldLayoutId id="2147483690" r:id="rId7"/>
  </p:sldLayoutIdLst>
  <p:hf hdr="0"/>
  <p:txStyles>
    <p:titleStyle>
      <a:lvl1pPr algn="ctr" defTabSz="411476" rtl="0" eaLnBrk="1" latinLnBrk="0" hangingPunct="1">
        <a:spcBef>
          <a:spcPct val="0"/>
        </a:spcBef>
        <a:buNone/>
        <a:defRPr sz="3960" kern="1200">
          <a:solidFill>
            <a:schemeClr val="tx1"/>
          </a:solidFill>
          <a:latin typeface="+mj-lt"/>
          <a:ea typeface="+mj-ea"/>
          <a:cs typeface="+mj-cs"/>
        </a:defRPr>
      </a:lvl1pPr>
    </p:titleStyle>
    <p:bodyStyle>
      <a:lvl1pPr marL="0" indent="0" algn="l" defTabSz="411476" rtl="0" eaLnBrk="1" latinLnBrk="0" hangingPunct="1">
        <a:spcBef>
          <a:spcPct val="20000"/>
        </a:spcBef>
        <a:buFont typeface="Arial"/>
        <a:buNone/>
        <a:defRPr sz="2880" kern="1200">
          <a:solidFill>
            <a:schemeClr val="tx1"/>
          </a:solidFill>
          <a:latin typeface="+mn-lt"/>
          <a:ea typeface="+mn-ea"/>
          <a:cs typeface="+mn-cs"/>
        </a:defRPr>
      </a:lvl1pPr>
      <a:lvl2pPr marL="411476" indent="0" algn="l" defTabSz="411476" rtl="0" eaLnBrk="1" latinLnBrk="0" hangingPunct="1">
        <a:spcBef>
          <a:spcPct val="20000"/>
        </a:spcBef>
        <a:buFont typeface="Arial"/>
        <a:buNone/>
        <a:defRPr sz="2520" kern="1200">
          <a:solidFill>
            <a:schemeClr val="tx1"/>
          </a:solidFill>
          <a:latin typeface="+mn-lt"/>
          <a:ea typeface="+mn-ea"/>
          <a:cs typeface="+mn-cs"/>
        </a:defRPr>
      </a:lvl2pPr>
      <a:lvl3pPr marL="0" indent="-205737" algn="l" defTabSz="411476" rtl="0" eaLnBrk="1" latinLnBrk="0" hangingPunct="1">
        <a:spcBef>
          <a:spcPts val="450"/>
        </a:spcBef>
        <a:buFont typeface="Arial"/>
        <a:buChar char="•"/>
        <a:defRPr sz="2160" kern="1200">
          <a:solidFill>
            <a:schemeClr val="tx1"/>
          </a:solidFill>
          <a:latin typeface="+mn-lt"/>
          <a:ea typeface="+mn-ea"/>
          <a:cs typeface="+mn-cs"/>
        </a:defRPr>
      </a:lvl3pPr>
      <a:lvl4pPr marL="493772" indent="0" algn="l" defTabSz="411476" rtl="0" eaLnBrk="1" latinLnBrk="0" hangingPunct="1">
        <a:spcBef>
          <a:spcPts val="0"/>
        </a:spcBef>
        <a:buFont typeface="Arial"/>
        <a:buNone/>
        <a:defRPr sz="1800" kern="1200">
          <a:solidFill>
            <a:schemeClr val="tx1"/>
          </a:solidFill>
          <a:latin typeface="+mn-lt"/>
          <a:ea typeface="+mn-ea"/>
          <a:cs typeface="+mn-cs"/>
        </a:defRPr>
      </a:lvl4pPr>
      <a:lvl5pPr marL="1851641" indent="-205737" algn="l" defTabSz="411476" rtl="0" eaLnBrk="1" latinLnBrk="0" hangingPunct="1">
        <a:spcBef>
          <a:spcPct val="20000"/>
        </a:spcBef>
        <a:buFont typeface="Arial"/>
        <a:buChar char="»"/>
        <a:defRPr sz="1800" kern="1200">
          <a:solidFill>
            <a:schemeClr val="tx1"/>
          </a:solidFill>
          <a:latin typeface="+mn-lt"/>
          <a:ea typeface="+mn-ea"/>
          <a:cs typeface="+mn-cs"/>
        </a:defRPr>
      </a:lvl5pPr>
      <a:lvl6pPr marL="2263118" indent="-205737" algn="l" defTabSz="411476" rtl="0" eaLnBrk="1" latinLnBrk="0" hangingPunct="1">
        <a:spcBef>
          <a:spcPct val="20000"/>
        </a:spcBef>
        <a:buFont typeface="Arial"/>
        <a:buChar char="•"/>
        <a:defRPr sz="1800" kern="1200">
          <a:solidFill>
            <a:schemeClr val="tx1"/>
          </a:solidFill>
          <a:latin typeface="+mn-lt"/>
          <a:ea typeface="+mn-ea"/>
          <a:cs typeface="+mn-cs"/>
        </a:defRPr>
      </a:lvl6pPr>
      <a:lvl7pPr marL="2674593" indent="-205737" algn="l" defTabSz="411476" rtl="0" eaLnBrk="1" latinLnBrk="0" hangingPunct="1">
        <a:spcBef>
          <a:spcPct val="20000"/>
        </a:spcBef>
        <a:buFont typeface="Arial"/>
        <a:buChar char="•"/>
        <a:defRPr sz="1800" kern="1200">
          <a:solidFill>
            <a:schemeClr val="tx1"/>
          </a:solidFill>
          <a:latin typeface="+mn-lt"/>
          <a:ea typeface="+mn-ea"/>
          <a:cs typeface="+mn-cs"/>
        </a:defRPr>
      </a:lvl7pPr>
      <a:lvl8pPr marL="3086069" indent="-205737" algn="l" defTabSz="411476" rtl="0" eaLnBrk="1" latinLnBrk="0" hangingPunct="1">
        <a:spcBef>
          <a:spcPct val="20000"/>
        </a:spcBef>
        <a:buFont typeface="Arial"/>
        <a:buChar char="•"/>
        <a:defRPr sz="1800" kern="1200">
          <a:solidFill>
            <a:schemeClr val="tx1"/>
          </a:solidFill>
          <a:latin typeface="+mn-lt"/>
          <a:ea typeface="+mn-ea"/>
          <a:cs typeface="+mn-cs"/>
        </a:defRPr>
      </a:lvl8pPr>
      <a:lvl9pPr marL="3497545" indent="-205737" algn="l" defTabSz="411476"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76" rtl="0" eaLnBrk="1" latinLnBrk="0" hangingPunct="1">
        <a:defRPr sz="1620" kern="1200">
          <a:solidFill>
            <a:schemeClr val="tx1"/>
          </a:solidFill>
          <a:latin typeface="+mn-lt"/>
          <a:ea typeface="+mn-ea"/>
          <a:cs typeface="+mn-cs"/>
        </a:defRPr>
      </a:lvl1pPr>
      <a:lvl2pPr marL="411476" algn="l" defTabSz="411476" rtl="0" eaLnBrk="1" latinLnBrk="0" hangingPunct="1">
        <a:defRPr sz="1620" kern="1200">
          <a:solidFill>
            <a:schemeClr val="tx1"/>
          </a:solidFill>
          <a:latin typeface="+mn-lt"/>
          <a:ea typeface="+mn-ea"/>
          <a:cs typeface="+mn-cs"/>
        </a:defRPr>
      </a:lvl2pPr>
      <a:lvl3pPr marL="822952" algn="l" defTabSz="411476" rtl="0" eaLnBrk="1" latinLnBrk="0" hangingPunct="1">
        <a:defRPr sz="1620" kern="1200">
          <a:solidFill>
            <a:schemeClr val="tx1"/>
          </a:solidFill>
          <a:latin typeface="+mn-lt"/>
          <a:ea typeface="+mn-ea"/>
          <a:cs typeface="+mn-cs"/>
        </a:defRPr>
      </a:lvl3pPr>
      <a:lvl4pPr marL="1234428" algn="l" defTabSz="411476" rtl="0" eaLnBrk="1" latinLnBrk="0" hangingPunct="1">
        <a:defRPr sz="1620" kern="1200">
          <a:solidFill>
            <a:schemeClr val="tx1"/>
          </a:solidFill>
          <a:latin typeface="+mn-lt"/>
          <a:ea typeface="+mn-ea"/>
          <a:cs typeface="+mn-cs"/>
        </a:defRPr>
      </a:lvl4pPr>
      <a:lvl5pPr marL="1645904" algn="l" defTabSz="411476" rtl="0" eaLnBrk="1" latinLnBrk="0" hangingPunct="1">
        <a:defRPr sz="1620" kern="1200">
          <a:solidFill>
            <a:schemeClr val="tx1"/>
          </a:solidFill>
          <a:latin typeface="+mn-lt"/>
          <a:ea typeface="+mn-ea"/>
          <a:cs typeface="+mn-cs"/>
        </a:defRPr>
      </a:lvl5pPr>
      <a:lvl6pPr marL="2057380" algn="l" defTabSz="411476" rtl="0" eaLnBrk="1" latinLnBrk="0" hangingPunct="1">
        <a:defRPr sz="1620" kern="1200">
          <a:solidFill>
            <a:schemeClr val="tx1"/>
          </a:solidFill>
          <a:latin typeface="+mn-lt"/>
          <a:ea typeface="+mn-ea"/>
          <a:cs typeface="+mn-cs"/>
        </a:defRPr>
      </a:lvl6pPr>
      <a:lvl7pPr marL="2468856" algn="l" defTabSz="411476" rtl="0" eaLnBrk="1" latinLnBrk="0" hangingPunct="1">
        <a:defRPr sz="1620" kern="1200">
          <a:solidFill>
            <a:schemeClr val="tx1"/>
          </a:solidFill>
          <a:latin typeface="+mn-lt"/>
          <a:ea typeface="+mn-ea"/>
          <a:cs typeface="+mn-cs"/>
        </a:defRPr>
      </a:lvl7pPr>
      <a:lvl8pPr marL="2880331" algn="l" defTabSz="411476" rtl="0" eaLnBrk="1" latinLnBrk="0" hangingPunct="1">
        <a:defRPr sz="1620" kern="1200">
          <a:solidFill>
            <a:schemeClr val="tx1"/>
          </a:solidFill>
          <a:latin typeface="+mn-lt"/>
          <a:ea typeface="+mn-ea"/>
          <a:cs typeface="+mn-cs"/>
        </a:defRPr>
      </a:lvl8pPr>
      <a:lvl9pPr marL="3291807" algn="l" defTabSz="411476"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8"/>
          <p:cNvSpPr>
            <a:spLocks noGrp="1" noChangeArrowheads="1"/>
          </p:cNvSpPr>
          <p:nvPr>
            <p:ph type="title"/>
          </p:nvPr>
        </p:nvSpPr>
        <p:spPr/>
        <p:txBody>
          <a:bodyPr/>
          <a:lstStyle/>
          <a:p>
            <a:pPr eaLnBrk="1" hangingPunct="1"/>
            <a:r>
              <a:rPr lang="en-US" sz="3600" dirty="0"/>
              <a:t>Introduction to the UNIX Environment</a:t>
            </a:r>
          </a:p>
        </p:txBody>
      </p:sp>
      <p:sp>
        <p:nvSpPr>
          <p:cNvPr id="3077" name="Rectangle 9"/>
          <p:cNvSpPr>
            <a:spLocks noGrp="1" noChangeArrowheads="1"/>
          </p:cNvSpPr>
          <p:nvPr>
            <p:ph type="body" sz="quarter" idx="11"/>
          </p:nvPr>
        </p:nvSpPr>
        <p:spPr/>
        <p:txBody>
          <a:bodyPr/>
          <a:lstStyle/>
          <a:p>
            <a:pPr eaLnBrk="1" hangingPunct="1"/>
            <a:r>
              <a:rPr lang="en-US" dirty="0">
                <a:solidFill>
                  <a:schemeClr val="bg1"/>
                </a:solidFill>
              </a:rPr>
              <a:t>Class 22</a:t>
            </a:r>
          </a:p>
        </p:txBody>
      </p:sp>
    </p:spTree>
  </p:cSld>
  <p:clrMapOvr>
    <a:masterClrMapping/>
  </p:clrMapOvr>
  <p:transition advTm="480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pPr indent="-225425"/>
            <a:r>
              <a:rPr lang="en-US" dirty="0"/>
              <a:t>Install Pulse Secure VPN (if you haven't already)</a:t>
            </a:r>
          </a:p>
          <a:p>
            <a:pPr indent="-225425"/>
            <a:r>
              <a:rPr lang="en-US" dirty="0"/>
              <a:t>Install FastX3</a:t>
            </a:r>
          </a:p>
          <a:p>
            <a:pPr lvl="1" indent="-225425"/>
            <a:endParaRPr lang="en-US" dirty="0"/>
          </a:p>
          <a:p>
            <a:pPr indent="-225425"/>
            <a:r>
              <a:rPr lang="en-US" dirty="0"/>
              <a:t>Run Pulse Secure VPN</a:t>
            </a:r>
          </a:p>
          <a:p>
            <a:pPr indent="-225425"/>
            <a:r>
              <a:rPr lang="en-US" dirty="0"/>
              <a:t>Run FastX3</a:t>
            </a:r>
          </a:p>
          <a:p>
            <a:pPr lvl="1" indent="-225425"/>
            <a:endParaRPr lang="en-US" dirty="0"/>
          </a:p>
          <a:p>
            <a:pPr indent="-225425"/>
            <a:r>
              <a:rPr lang="en-US" dirty="0"/>
              <a:t>Installation instructions for Pulse and FastX3 on</a:t>
            </a:r>
            <a:br>
              <a:rPr lang="en-US" dirty="0"/>
            </a:br>
            <a:r>
              <a:rPr lang="en-US" dirty="0"/>
              <a:t>Carmen &gt; Resources &gt; Classroom Resources</a:t>
            </a:r>
          </a:p>
          <a:p>
            <a:pPr marL="0" indent="0">
              <a:buNone/>
            </a:pPr>
            <a:endParaRPr lang="en-US" dirty="0"/>
          </a:p>
        </p:txBody>
      </p:sp>
      <p:sp>
        <p:nvSpPr>
          <p:cNvPr id="2" name="Title 1"/>
          <p:cNvSpPr>
            <a:spLocks noGrp="1"/>
          </p:cNvSpPr>
          <p:nvPr>
            <p:ph type="title"/>
          </p:nvPr>
        </p:nvSpPr>
        <p:spPr>
          <a:xfrm>
            <a:off x="439046" y="877465"/>
            <a:ext cx="8296392" cy="647863"/>
          </a:xfrm>
        </p:spPr>
        <p:txBody>
          <a:bodyPr/>
          <a:lstStyle/>
          <a:p>
            <a:r>
              <a:rPr lang="en-US" dirty="0"/>
              <a:t>Accessing Linux:  PC or Mac</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10</a:t>
            </a:fld>
            <a:endParaRPr lang="en-US" dirty="0"/>
          </a:p>
        </p:txBody>
      </p:sp>
    </p:spTree>
    <p:extLst>
      <p:ext uri="{BB962C8B-B14F-4D97-AF65-F5344CB8AC3E}">
        <p14:creationId xmlns:p14="http://schemas.microsoft.com/office/powerpoint/2010/main" val="244566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3"/>
          </p:nvPr>
        </p:nvSpPr>
        <p:spPr>
          <a:xfrm>
            <a:off x="3706138" y="1551759"/>
            <a:ext cx="5334000" cy="3718944"/>
          </a:xfrm>
        </p:spPr>
        <p:txBody>
          <a:bodyPr>
            <a:normAutofit/>
          </a:bodyPr>
          <a:lstStyle/>
          <a:p>
            <a:pPr marL="514350" indent="-514350">
              <a:buFont typeface="+mj-lt"/>
              <a:buAutoNum type="arabicPeriod"/>
            </a:pPr>
            <a:r>
              <a:rPr lang="en-US" dirty="0"/>
              <a:t>Click on the “+”</a:t>
            </a:r>
          </a:p>
          <a:p>
            <a:pPr marL="514350" indent="-514350">
              <a:buFont typeface="+mj-lt"/>
              <a:buAutoNum type="arabicPeriod"/>
            </a:pPr>
            <a:r>
              <a:rPr lang="en-US" dirty="0"/>
              <a:t>Select “SSH”</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Configuring Linux</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53" y="2095500"/>
            <a:ext cx="2924225" cy="1600381"/>
          </a:xfrm>
          <a:prstGeom prst="rect">
            <a:avLst/>
          </a:prstGeom>
        </p:spPr>
      </p:pic>
      <p:cxnSp>
        <p:nvCxnSpPr>
          <p:cNvPr id="11" name="Straight Arrow Connector 10"/>
          <p:cNvCxnSpPr/>
          <p:nvPr/>
        </p:nvCxnSpPr>
        <p:spPr bwMode="auto">
          <a:xfrm flipH="1">
            <a:off x="2819400" y="1866900"/>
            <a:ext cx="886738" cy="685800"/>
          </a:xfrm>
          <a:prstGeom prst="straightConnector1">
            <a:avLst/>
          </a:prstGeom>
          <a:ln w="50800">
            <a:solidFill>
              <a:srgbClr val="C0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11</a:t>
            </a:fld>
            <a:endParaRPr lang="en-US" dirty="0"/>
          </a:p>
        </p:txBody>
      </p:sp>
    </p:spTree>
    <p:extLst>
      <p:ext uri="{BB962C8B-B14F-4D97-AF65-F5344CB8AC3E}">
        <p14:creationId xmlns:p14="http://schemas.microsoft.com/office/powerpoint/2010/main" val="247485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97" y="1551759"/>
            <a:ext cx="2935705" cy="2743200"/>
          </a:xfrm>
          <a:prstGeom prst="rect">
            <a:avLst/>
          </a:prstGeom>
        </p:spPr>
      </p:pic>
      <p:sp>
        <p:nvSpPr>
          <p:cNvPr id="8" name="Content Placeholder 7"/>
          <p:cNvSpPr>
            <a:spLocks noGrp="1"/>
          </p:cNvSpPr>
          <p:nvPr>
            <p:ph idx="13"/>
          </p:nvPr>
        </p:nvSpPr>
        <p:spPr>
          <a:xfrm>
            <a:off x="3352800" y="1551759"/>
            <a:ext cx="5687338" cy="3718944"/>
          </a:xfrm>
        </p:spPr>
        <p:txBody>
          <a:bodyPr>
            <a:normAutofit/>
          </a:bodyPr>
          <a:lstStyle/>
          <a:p>
            <a:pPr marL="514350" indent="-514350">
              <a:buFont typeface="+mj-lt"/>
              <a:buAutoNum type="arabicPeriod" startAt="3"/>
            </a:pPr>
            <a:r>
              <a:rPr lang="en-US" dirty="0"/>
              <a:t>Name:  </a:t>
            </a:r>
            <a:r>
              <a:rPr lang="en-US" b="1" dirty="0">
                <a:latin typeface="Courier New" panose="02070309020205020404" pitchFamily="49" charset="0"/>
                <a:cs typeface="Courier New" panose="02070309020205020404" pitchFamily="49" charset="0"/>
              </a:rPr>
              <a:t>FEH Linux</a:t>
            </a:r>
          </a:p>
          <a:p>
            <a:pPr marL="514350" indent="-514350">
              <a:buFont typeface="+mj-lt"/>
              <a:buAutoNum type="arabicPeriod" startAt="3"/>
            </a:pPr>
            <a:r>
              <a:rPr lang="en-US" dirty="0">
                <a:solidFill>
                  <a:prstClr val="black"/>
                </a:solidFill>
              </a:rPr>
              <a:t>Host:</a:t>
            </a:r>
            <a:endParaRPr lang="en-US" b="1" dirty="0">
              <a:latin typeface="Courier New" panose="02070309020205020404" pitchFamily="49" charset="0"/>
              <a:cs typeface="Courier New" panose="02070309020205020404" pitchFamily="49" charset="0"/>
            </a:endParaRPr>
          </a:p>
          <a:p>
            <a:pPr marL="0" indent="0">
              <a:spcBef>
                <a:spcPts val="0"/>
              </a:spcBef>
              <a:buNone/>
            </a:pPr>
            <a:endParaRPr lang="en-US" sz="1200" b="1" dirty="0">
              <a:solidFill>
                <a:schemeClr val="tx1"/>
              </a:solidFill>
              <a:latin typeface="Courier New" panose="02070309020205020404" pitchFamily="49" charset="0"/>
              <a:cs typeface="Courier New" panose="02070309020205020404" pitchFamily="49" charset="0"/>
            </a:endParaRPr>
          </a:p>
          <a:p>
            <a:pPr marL="0" indent="0">
              <a:buNone/>
            </a:pPr>
            <a:r>
              <a:rPr lang="en-US" b="1" dirty="0">
                <a:solidFill>
                  <a:schemeClr val="tx1"/>
                </a:solidFill>
                <a:latin typeface="Courier New" panose="02070309020205020404" pitchFamily="49" charset="0"/>
                <a:cs typeface="Courier New" panose="02070309020205020404" pitchFamily="49" charset="0"/>
              </a:rPr>
              <a:t>feh-lab.coeit.osu.edu</a:t>
            </a:r>
            <a:endParaRPr lang="en-US" dirty="0">
              <a:latin typeface="Courier New" panose="02070309020205020404" pitchFamily="49" charset="0"/>
              <a:cs typeface="Courier New" panose="02070309020205020404" pitchFamily="49" charset="0"/>
            </a:endParaRPr>
          </a:p>
          <a:p>
            <a:pPr marL="0" indent="0">
              <a:buFont typeface="+mj-lt"/>
              <a:buAutoNum type="arabicPeriod" startAt="3"/>
            </a:pPr>
            <a:endParaRPr lang="en-US" sz="1200" dirty="0">
              <a:latin typeface="Courier New" panose="02070309020205020404" pitchFamily="49" charset="0"/>
              <a:cs typeface="Courier New" panose="02070309020205020404" pitchFamily="49" charset="0"/>
            </a:endParaRPr>
          </a:p>
          <a:p>
            <a:pPr marL="514350" indent="-514350">
              <a:buFont typeface="+mj-lt"/>
              <a:buAutoNum type="arabicPeriod" startAt="5"/>
            </a:pPr>
            <a:r>
              <a:rPr lang="en-US" dirty="0"/>
              <a:t>User:  </a:t>
            </a:r>
            <a:r>
              <a:rPr lang="en-US" b="1" dirty="0">
                <a:latin typeface="Courier New" panose="02070309020205020404" pitchFamily="49" charset="0"/>
                <a:cs typeface="Courier New" panose="02070309020205020404" pitchFamily="49" charset="0"/>
              </a:rPr>
              <a:t>name.# </a:t>
            </a:r>
            <a:r>
              <a:rPr lang="en-US" dirty="0"/>
              <a:t>– lowercase </a:t>
            </a:r>
          </a:p>
          <a:p>
            <a:pPr marL="514350" indent="-514350">
              <a:buFont typeface="+mj-lt"/>
              <a:buAutoNum type="arabicPeriod" startAt="5"/>
            </a:pPr>
            <a:r>
              <a:rPr lang="en-US" dirty="0"/>
              <a:t>Click “Save”</a:t>
            </a:r>
          </a:p>
          <a:p>
            <a:pPr marL="514350" indent="-514350">
              <a:buFont typeface="+mj-lt"/>
              <a:buAutoNum type="arabicPeriod" startAt="5"/>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r>
              <a:rPr lang="en-US" dirty="0"/>
              <a:t>Configuring Linux</a:t>
            </a:r>
          </a:p>
        </p:txBody>
      </p:sp>
      <p:cxnSp>
        <p:nvCxnSpPr>
          <p:cNvPr id="21" name="Straight Arrow Connector 20"/>
          <p:cNvCxnSpPr/>
          <p:nvPr/>
        </p:nvCxnSpPr>
        <p:spPr bwMode="auto">
          <a:xfrm flipH="1">
            <a:off x="2057400" y="3924300"/>
            <a:ext cx="1295400" cy="76200"/>
          </a:xfrm>
          <a:prstGeom prst="straightConnector1">
            <a:avLst/>
          </a:prstGeom>
          <a:ln w="50800">
            <a:solidFill>
              <a:srgbClr val="C0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 name="Date Placeholder 2"/>
          <p:cNvSpPr>
            <a:spLocks noGrp="1"/>
          </p:cNvSpPr>
          <p:nvPr>
            <p:ph type="dt" sz="half" idx="14"/>
          </p:nvPr>
        </p:nvSpPr>
        <p:spPr/>
        <p:txBody>
          <a:bodyPr/>
          <a:lstStyle/>
          <a:p>
            <a:r>
              <a:rPr lang="en-US"/>
              <a:t>10/13/21</a:t>
            </a:r>
            <a:endParaRPr lang="en-US" dirty="0"/>
          </a:p>
        </p:txBody>
      </p:sp>
      <p:sp>
        <p:nvSpPr>
          <p:cNvPr id="4" name="Footer Placeholder 3"/>
          <p:cNvSpPr>
            <a:spLocks noGrp="1"/>
          </p:cNvSpPr>
          <p:nvPr>
            <p:ph type="ftr" sz="quarter" idx="15"/>
          </p:nvPr>
        </p:nvSpPr>
        <p:spPr/>
        <p:txBody>
          <a:bodyPr/>
          <a:lstStyle/>
          <a:p>
            <a:r>
              <a:rPr lang="en-US"/>
              <a:t>1.13</a:t>
            </a:r>
            <a:endParaRPr lang="en-US" dirty="0"/>
          </a:p>
        </p:txBody>
      </p:sp>
      <p:sp>
        <p:nvSpPr>
          <p:cNvPr id="5" name="Slide Number Placeholder 4"/>
          <p:cNvSpPr>
            <a:spLocks noGrp="1"/>
          </p:cNvSpPr>
          <p:nvPr>
            <p:ph type="sldNum" sz="quarter" idx="16"/>
          </p:nvPr>
        </p:nvSpPr>
        <p:spPr/>
        <p:txBody>
          <a:bodyPr/>
          <a:lstStyle/>
          <a:p>
            <a:fld id="{201E096A-EE75-496B-85E8-797BF10A81D2}" type="slidenum">
              <a:rPr lang="en-US" smtClean="0"/>
              <a:pPr/>
              <a:t>12</a:t>
            </a:fld>
            <a:endParaRPr lang="en-US" dirty="0"/>
          </a:p>
        </p:txBody>
      </p:sp>
      <p:sp>
        <p:nvSpPr>
          <p:cNvPr id="9" name="Oval 8"/>
          <p:cNvSpPr/>
          <p:nvPr/>
        </p:nvSpPr>
        <p:spPr>
          <a:xfrm>
            <a:off x="3200400" y="2247900"/>
            <a:ext cx="4305300" cy="1143000"/>
          </a:xfrm>
          <a:prstGeom prst="ellipse">
            <a:avLst/>
          </a:prstGeom>
          <a:noFill/>
          <a:ln w="508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0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3"/>
          </p:nvPr>
        </p:nvSpPr>
        <p:spPr>
          <a:xfrm>
            <a:off x="3706138" y="1551759"/>
            <a:ext cx="5334000" cy="3718944"/>
          </a:xfrm>
        </p:spPr>
        <p:txBody>
          <a:bodyPr>
            <a:normAutofit/>
          </a:bodyPr>
          <a:lstStyle/>
          <a:p>
            <a:pPr marL="514350" indent="-514350">
              <a:buFont typeface="+mj-lt"/>
              <a:buAutoNum type="arabicPeriod" startAt="7"/>
            </a:pPr>
            <a:r>
              <a:rPr lang="en-US" dirty="0"/>
              <a:t>Enter your password</a:t>
            </a:r>
          </a:p>
          <a:p>
            <a:pPr marL="514350" indent="-514350">
              <a:buFont typeface="+mj-lt"/>
              <a:buAutoNum type="arabicPeriod" startAt="7"/>
            </a:pPr>
            <a:r>
              <a:rPr lang="en-US" dirty="0"/>
              <a:t>Click “Continue”</a:t>
            </a:r>
          </a:p>
          <a:p>
            <a:pPr marL="514350" indent="-514350">
              <a:buFont typeface="+mj-lt"/>
              <a:buAutoNum type="arabicPeriod" startAt="7"/>
            </a:pPr>
            <a:r>
              <a:rPr lang="en-US" dirty="0"/>
              <a:t>When the password box disappears, click the “+”</a:t>
            </a:r>
          </a:p>
          <a:p>
            <a:pPr marL="514350" indent="-514350">
              <a:buFont typeface="+mj-lt"/>
              <a:buAutoNum type="arabicPeriod" startAt="7"/>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Starting Linux</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016" r="4584"/>
          <a:stretch/>
        </p:blipFill>
        <p:spPr>
          <a:xfrm>
            <a:off x="533400" y="1384614"/>
            <a:ext cx="2743200" cy="1681344"/>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5028" r="-9340"/>
          <a:stretch/>
        </p:blipFill>
        <p:spPr>
          <a:xfrm>
            <a:off x="623178" y="3238500"/>
            <a:ext cx="2424822" cy="1752600"/>
          </a:xfrm>
          <a:prstGeom prst="rect">
            <a:avLst/>
          </a:prstGeom>
        </p:spPr>
      </p:pic>
      <p:cxnSp>
        <p:nvCxnSpPr>
          <p:cNvPr id="21" name="Straight Arrow Connector 20"/>
          <p:cNvCxnSpPr/>
          <p:nvPr/>
        </p:nvCxnSpPr>
        <p:spPr bwMode="auto">
          <a:xfrm flipH="1">
            <a:off x="2286000" y="2857500"/>
            <a:ext cx="1524000" cy="990600"/>
          </a:xfrm>
          <a:prstGeom prst="straightConnector1">
            <a:avLst/>
          </a:prstGeom>
          <a:ln w="50800">
            <a:solidFill>
              <a:srgbClr val="C00000"/>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bwMode="auto">
          <a:xfrm flipH="1">
            <a:off x="2971800" y="1866900"/>
            <a:ext cx="838200" cy="304800"/>
          </a:xfrm>
          <a:prstGeom prst="straightConnector1">
            <a:avLst/>
          </a:prstGeom>
          <a:ln w="50800">
            <a:solidFill>
              <a:srgbClr val="C0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 name="Date Placeholder 2"/>
          <p:cNvSpPr>
            <a:spLocks noGrp="1"/>
          </p:cNvSpPr>
          <p:nvPr>
            <p:ph type="dt" sz="half" idx="14"/>
          </p:nvPr>
        </p:nvSpPr>
        <p:spPr/>
        <p:txBody>
          <a:bodyPr/>
          <a:lstStyle/>
          <a:p>
            <a:r>
              <a:rPr lang="en-US"/>
              <a:t>10/13/21</a:t>
            </a:r>
            <a:endParaRPr lang="en-US" dirty="0"/>
          </a:p>
        </p:txBody>
      </p:sp>
      <p:sp>
        <p:nvSpPr>
          <p:cNvPr id="6" name="Footer Placeholder 5"/>
          <p:cNvSpPr>
            <a:spLocks noGrp="1"/>
          </p:cNvSpPr>
          <p:nvPr>
            <p:ph type="ftr" sz="quarter" idx="15"/>
          </p:nvPr>
        </p:nvSpPr>
        <p:spPr/>
        <p:txBody>
          <a:bodyPr/>
          <a:lstStyle/>
          <a:p>
            <a:r>
              <a:rPr lang="en-US"/>
              <a:t>1.13</a:t>
            </a:r>
            <a:endParaRPr lang="en-US" dirty="0"/>
          </a:p>
        </p:txBody>
      </p:sp>
      <p:sp>
        <p:nvSpPr>
          <p:cNvPr id="7" name="Slide Number Placeholder 6"/>
          <p:cNvSpPr>
            <a:spLocks noGrp="1"/>
          </p:cNvSpPr>
          <p:nvPr>
            <p:ph type="sldNum" sz="quarter" idx="16"/>
          </p:nvPr>
        </p:nvSpPr>
        <p:spPr/>
        <p:txBody>
          <a:bodyPr/>
          <a:lstStyle/>
          <a:p>
            <a:fld id="{201E096A-EE75-496B-85E8-797BF10A81D2}" type="slidenum">
              <a:rPr lang="en-US" smtClean="0"/>
              <a:pPr/>
              <a:t>13</a:t>
            </a:fld>
            <a:endParaRPr lang="en-US" dirty="0"/>
          </a:p>
        </p:txBody>
      </p:sp>
    </p:spTree>
    <p:extLst>
      <p:ext uri="{BB962C8B-B14F-4D97-AF65-F5344CB8AC3E}">
        <p14:creationId xmlns:p14="http://schemas.microsoft.com/office/powerpoint/2010/main" val="413578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3"/>
          </p:nvPr>
        </p:nvSpPr>
        <p:spPr>
          <a:xfrm>
            <a:off x="3706138" y="1551759"/>
            <a:ext cx="5334000" cy="3718944"/>
          </a:xfrm>
        </p:spPr>
        <p:txBody>
          <a:bodyPr>
            <a:normAutofit/>
          </a:bodyPr>
          <a:lstStyle/>
          <a:p>
            <a:pPr marL="514350" indent="-514350">
              <a:buFont typeface="+mj-lt"/>
              <a:buAutoNum type="arabicPeriod" startAt="10"/>
            </a:pPr>
            <a:r>
              <a:rPr lang="en-US" dirty="0"/>
              <a:t>Select MATE</a:t>
            </a:r>
          </a:p>
          <a:p>
            <a:pPr marL="514350" indent="-514350">
              <a:buFont typeface="+mj-lt"/>
              <a:buAutoNum type="arabicPeriod" startAt="10"/>
            </a:pPr>
            <a:r>
              <a:rPr lang="en-US" dirty="0"/>
              <a:t>Click “OK”</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Starting Linux</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14</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51759"/>
            <a:ext cx="2738745" cy="2283273"/>
          </a:xfrm>
          <a:prstGeom prst="rect">
            <a:avLst/>
          </a:prstGeom>
        </p:spPr>
      </p:pic>
      <p:cxnSp>
        <p:nvCxnSpPr>
          <p:cNvPr id="11" name="Straight Arrow Connector 10"/>
          <p:cNvCxnSpPr/>
          <p:nvPr/>
        </p:nvCxnSpPr>
        <p:spPr bwMode="auto">
          <a:xfrm flipH="1">
            <a:off x="1600200" y="1866900"/>
            <a:ext cx="2209800" cy="457200"/>
          </a:xfrm>
          <a:prstGeom prst="straightConnector1">
            <a:avLst/>
          </a:prstGeom>
          <a:ln w="50800">
            <a:solidFill>
              <a:srgbClr val="C00000"/>
            </a:solidFill>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13606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Opening Screen in Linux</a:t>
            </a:r>
          </a:p>
        </p:txBody>
      </p:sp>
      <p:sp>
        <p:nvSpPr>
          <p:cNvPr id="3" name="Date Placeholder 2"/>
          <p:cNvSpPr>
            <a:spLocks noGrp="1"/>
          </p:cNvSpPr>
          <p:nvPr>
            <p:ph type="dt" sz="half" idx="14"/>
          </p:nvPr>
        </p:nvSpPr>
        <p:spPr/>
        <p:txBody>
          <a:bodyPr/>
          <a:lstStyle/>
          <a:p>
            <a:r>
              <a:rPr lang="en-US"/>
              <a:t>10/13/21</a:t>
            </a:r>
            <a:endParaRPr lang="en-US" dirty="0"/>
          </a:p>
        </p:txBody>
      </p:sp>
      <p:sp>
        <p:nvSpPr>
          <p:cNvPr id="4" name="Footer Placeholder 3"/>
          <p:cNvSpPr>
            <a:spLocks noGrp="1"/>
          </p:cNvSpPr>
          <p:nvPr>
            <p:ph type="ftr" sz="quarter" idx="15"/>
          </p:nvPr>
        </p:nvSpPr>
        <p:spPr/>
        <p:txBody>
          <a:bodyPr/>
          <a:lstStyle/>
          <a:p>
            <a:r>
              <a:rPr lang="en-US"/>
              <a:t>1.13</a:t>
            </a:r>
            <a:endParaRPr lang="en-US" dirty="0"/>
          </a:p>
        </p:txBody>
      </p:sp>
      <p:sp>
        <p:nvSpPr>
          <p:cNvPr id="5" name="Slide Number Placeholder 4"/>
          <p:cNvSpPr>
            <a:spLocks noGrp="1"/>
          </p:cNvSpPr>
          <p:nvPr>
            <p:ph type="sldNum" sz="quarter" idx="16"/>
          </p:nvPr>
        </p:nvSpPr>
        <p:spPr/>
        <p:txBody>
          <a:bodyPr/>
          <a:lstStyle/>
          <a:p>
            <a:fld id="{201E096A-EE75-496B-85E8-797BF10A81D2}" type="slidenum">
              <a:rPr lang="en-US" smtClean="0"/>
              <a:pPr/>
              <a:t>15</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1409700"/>
            <a:ext cx="6629400" cy="3732809"/>
          </a:xfrm>
          <a:prstGeom prst="rect">
            <a:avLst/>
          </a:prstGeom>
        </p:spPr>
      </p:pic>
    </p:spTree>
    <p:extLst>
      <p:ext uri="{BB962C8B-B14F-4D97-AF65-F5344CB8AC3E}">
        <p14:creationId xmlns:p14="http://schemas.microsoft.com/office/powerpoint/2010/main" val="180618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Starting a Linux Terminal Window</a:t>
            </a:r>
          </a:p>
        </p:txBody>
      </p:sp>
      <p:sp>
        <p:nvSpPr>
          <p:cNvPr id="3" name="Date Placeholder 2"/>
          <p:cNvSpPr>
            <a:spLocks noGrp="1"/>
          </p:cNvSpPr>
          <p:nvPr>
            <p:ph type="dt" sz="half" idx="14"/>
          </p:nvPr>
        </p:nvSpPr>
        <p:spPr/>
        <p:txBody>
          <a:bodyPr/>
          <a:lstStyle/>
          <a:p>
            <a:r>
              <a:rPr lang="en-US"/>
              <a:t>10/13/21</a:t>
            </a:r>
            <a:endParaRPr lang="en-US" dirty="0"/>
          </a:p>
        </p:txBody>
      </p:sp>
      <p:sp>
        <p:nvSpPr>
          <p:cNvPr id="4" name="Footer Placeholder 3"/>
          <p:cNvSpPr>
            <a:spLocks noGrp="1"/>
          </p:cNvSpPr>
          <p:nvPr>
            <p:ph type="ftr" sz="quarter" idx="15"/>
          </p:nvPr>
        </p:nvSpPr>
        <p:spPr/>
        <p:txBody>
          <a:bodyPr/>
          <a:lstStyle/>
          <a:p>
            <a:r>
              <a:rPr lang="en-US"/>
              <a:t>1.13</a:t>
            </a:r>
            <a:endParaRPr lang="en-US" dirty="0"/>
          </a:p>
        </p:txBody>
      </p:sp>
      <p:sp>
        <p:nvSpPr>
          <p:cNvPr id="5" name="Slide Number Placeholder 4"/>
          <p:cNvSpPr>
            <a:spLocks noGrp="1"/>
          </p:cNvSpPr>
          <p:nvPr>
            <p:ph type="sldNum" sz="quarter" idx="16"/>
          </p:nvPr>
        </p:nvSpPr>
        <p:spPr/>
        <p:txBody>
          <a:bodyPr/>
          <a:lstStyle/>
          <a:p>
            <a:fld id="{201E096A-EE75-496B-85E8-797BF10A81D2}" type="slidenum">
              <a:rPr lang="en-US" smtClean="0"/>
              <a:pPr/>
              <a:t>16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225" y="1453883"/>
            <a:ext cx="3735387" cy="3684217"/>
          </a:xfrm>
          <a:prstGeom prst="rect">
            <a:avLst/>
          </a:prstGeom>
        </p:spPr>
      </p:pic>
      <p:sp>
        <p:nvSpPr>
          <p:cNvPr id="11" name="TextBox 10"/>
          <p:cNvSpPr txBox="1"/>
          <p:nvPr/>
        </p:nvSpPr>
        <p:spPr>
          <a:xfrm>
            <a:off x="2296501" y="3639312"/>
            <a:ext cx="827699" cy="18288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defRPr/>
            </a:pPr>
            <a:endParaRPr lang="en-US" dirty="0"/>
          </a:p>
        </p:txBody>
      </p:sp>
      <p:cxnSp>
        <p:nvCxnSpPr>
          <p:cNvPr id="8" name="Straight Arrow Connector 7"/>
          <p:cNvCxnSpPr>
            <a:stCxn id="9" idx="1"/>
            <a:endCxn id="11" idx="3"/>
          </p:cNvCxnSpPr>
          <p:nvPr/>
        </p:nvCxnSpPr>
        <p:spPr bwMode="auto">
          <a:xfrm flipH="1">
            <a:off x="3124200" y="3103712"/>
            <a:ext cx="1940412" cy="627040"/>
          </a:xfrm>
          <a:prstGeom prst="straightConnector1">
            <a:avLst/>
          </a:prstGeom>
          <a:ln w="25400">
            <a:solidFill>
              <a:srgbClr val="C0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064612" y="2872879"/>
            <a:ext cx="3158971" cy="46166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a:t>Select Terminal</a:t>
            </a:r>
          </a:p>
        </p:txBody>
      </p:sp>
    </p:spTree>
    <p:extLst>
      <p:ext uri="{BB962C8B-B14F-4D97-AF65-F5344CB8AC3E}">
        <p14:creationId xmlns:p14="http://schemas.microsoft.com/office/powerpoint/2010/main" val="2738811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05299" y="2693510"/>
            <a:ext cx="1981200" cy="461665"/>
          </a:xfrm>
          <a:prstGeom prst="rect">
            <a:avLst/>
          </a:prstGeom>
          <a:noFill/>
        </p:spPr>
        <p:txBody>
          <a:bodyPr>
            <a:spAutoFit/>
          </a:bodyPr>
          <a:lstStyle/>
          <a:p>
            <a:pPr>
              <a:defRPr/>
            </a:pPr>
            <a:r>
              <a:rPr lang="en-US" dirty="0">
                <a:solidFill>
                  <a:srgbClr val="C00000"/>
                </a:solidFill>
                <a:latin typeface="+mn-lt"/>
              </a:rPr>
              <a:t>Editor - </a:t>
            </a:r>
            <a:r>
              <a:rPr lang="en-US" dirty="0" err="1">
                <a:solidFill>
                  <a:srgbClr val="C00000"/>
                </a:solidFill>
                <a:latin typeface="+mn-lt"/>
              </a:rPr>
              <a:t>gedit</a:t>
            </a:r>
            <a:endParaRPr lang="en-US" dirty="0">
              <a:solidFill>
                <a:srgbClr val="C00000"/>
              </a:solidFill>
              <a:latin typeface="+mn-lt"/>
            </a:endParaRPr>
          </a:p>
        </p:txBody>
      </p:sp>
      <p:sp>
        <p:nvSpPr>
          <p:cNvPr id="7" name="TextBox 6"/>
          <p:cNvSpPr txBox="1"/>
          <p:nvPr/>
        </p:nvSpPr>
        <p:spPr>
          <a:xfrm>
            <a:off x="1831366" y="2359967"/>
            <a:ext cx="1606530" cy="461665"/>
          </a:xfrm>
          <a:prstGeom prst="rect">
            <a:avLst/>
          </a:prstGeom>
          <a:noFill/>
        </p:spPr>
        <p:txBody>
          <a:bodyPr wrap="none">
            <a:spAutoFit/>
          </a:bodyPr>
          <a:lstStyle/>
          <a:p>
            <a:pPr>
              <a:defRPr/>
            </a:pPr>
            <a:r>
              <a:rPr lang="en-US" dirty="0">
                <a:solidFill>
                  <a:srgbClr val="C00000"/>
                </a:solidFill>
                <a:latin typeface="+mn-lt"/>
              </a:rPr>
              <a:t>Command</a:t>
            </a:r>
          </a:p>
        </p:txBody>
      </p:sp>
      <p:sp>
        <p:nvSpPr>
          <p:cNvPr id="3" name="Title 2"/>
          <p:cNvSpPr>
            <a:spLocks noGrp="1"/>
          </p:cNvSpPr>
          <p:nvPr>
            <p:ph type="title"/>
          </p:nvPr>
        </p:nvSpPr>
        <p:spPr/>
        <p:txBody>
          <a:bodyPr/>
          <a:lstStyle/>
          <a:p>
            <a:r>
              <a:rPr lang="en-US" dirty="0"/>
              <a:t>Starting a Linux Terminal Window</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8" name="Slide Number Placeholder 7"/>
          <p:cNvSpPr>
            <a:spLocks noGrp="1"/>
          </p:cNvSpPr>
          <p:nvPr>
            <p:ph type="sldNum" sz="quarter" idx="16"/>
          </p:nvPr>
        </p:nvSpPr>
        <p:spPr/>
        <p:txBody>
          <a:bodyPr/>
          <a:lstStyle/>
          <a:p>
            <a:fld id="{201E096A-EE75-496B-85E8-797BF10A81D2}" type="slidenum">
              <a:rPr lang="en-US" smtClean="0"/>
              <a:pPr/>
              <a:t>17</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020" y="1434140"/>
            <a:ext cx="6939959" cy="3891398"/>
          </a:xfrm>
          <a:prstGeom prst="rect">
            <a:avLst/>
          </a:prstGeom>
        </p:spPr>
      </p:pic>
    </p:spTree>
    <p:extLst>
      <p:ext uri="{BB962C8B-B14F-4D97-AF65-F5344CB8AC3E}">
        <p14:creationId xmlns:p14="http://schemas.microsoft.com/office/powerpoint/2010/main" val="832113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467" y="1371763"/>
            <a:ext cx="7067550" cy="3977568"/>
          </a:xfrm>
          <a:prstGeom prst="rect">
            <a:avLst/>
          </a:prstGeom>
        </p:spPr>
      </p:pic>
      <p:sp>
        <p:nvSpPr>
          <p:cNvPr id="16386" name="Title 1"/>
          <p:cNvSpPr>
            <a:spLocks noGrp="1"/>
          </p:cNvSpPr>
          <p:nvPr>
            <p:ph type="title"/>
          </p:nvPr>
        </p:nvSpPr>
        <p:spPr>
          <a:xfrm>
            <a:off x="439046" y="877824"/>
            <a:ext cx="8296392" cy="647863"/>
          </a:xfrm>
        </p:spPr>
        <p:txBody>
          <a:bodyPr>
            <a:normAutofit/>
          </a:bodyPr>
          <a:lstStyle/>
          <a:p>
            <a:r>
              <a:rPr lang="en-US" dirty="0"/>
              <a:t>Terminal and Editor Windows</a:t>
            </a:r>
          </a:p>
        </p:txBody>
      </p:sp>
      <p:sp>
        <p:nvSpPr>
          <p:cNvPr id="2" name="Date Placeholder 1"/>
          <p:cNvSpPr>
            <a:spLocks noGrp="1"/>
          </p:cNvSpPr>
          <p:nvPr>
            <p:ph type="dt" sz="half" idx="14"/>
          </p:nvPr>
        </p:nvSpPr>
        <p:spPr/>
        <p:txBody>
          <a:bodyPr/>
          <a:lstStyle/>
          <a:p>
            <a:r>
              <a:rPr lang="en-US"/>
              <a:t>10/13/21</a:t>
            </a:r>
            <a:endParaRPr lang="en-US" dirty="0"/>
          </a:p>
        </p:txBody>
      </p:sp>
      <p:sp>
        <p:nvSpPr>
          <p:cNvPr id="3" name="Footer Placeholder 2"/>
          <p:cNvSpPr>
            <a:spLocks noGrp="1"/>
          </p:cNvSpPr>
          <p:nvPr>
            <p:ph type="ftr" sz="quarter" idx="15"/>
          </p:nvPr>
        </p:nvSpPr>
        <p:spPr/>
        <p:txBody>
          <a:bodyPr/>
          <a:lstStyle/>
          <a:p>
            <a:r>
              <a:rPr lang="en-US"/>
              <a:t>1.13</a:t>
            </a:r>
            <a:endParaRPr lang="en-US" dirty="0"/>
          </a:p>
        </p:txBody>
      </p:sp>
      <p:sp>
        <p:nvSpPr>
          <p:cNvPr id="4" name="Slide Number Placeholder 3"/>
          <p:cNvSpPr>
            <a:spLocks noGrp="1"/>
          </p:cNvSpPr>
          <p:nvPr>
            <p:ph type="sldNum" sz="quarter" idx="16"/>
          </p:nvPr>
        </p:nvSpPr>
        <p:spPr/>
        <p:txBody>
          <a:bodyPr/>
          <a:lstStyle/>
          <a:p>
            <a:fld id="{201E096A-EE75-496B-85E8-797BF10A81D2}" type="slidenum">
              <a:rPr lang="en-US" smtClean="0"/>
              <a:pPr/>
              <a:t>18</a:t>
            </a:fld>
            <a:endParaRPr lang="en-US" dirty="0"/>
          </a:p>
        </p:txBody>
      </p:sp>
      <p:sp>
        <p:nvSpPr>
          <p:cNvPr id="15" name="TextBox 14"/>
          <p:cNvSpPr txBox="1"/>
          <p:nvPr/>
        </p:nvSpPr>
        <p:spPr>
          <a:xfrm>
            <a:off x="133192" y="2100185"/>
            <a:ext cx="2895758" cy="646331"/>
          </a:xfrm>
          <a:prstGeom prst="rect">
            <a:avLst/>
          </a:prstGeom>
          <a:solidFill>
            <a:schemeClr val="bg1"/>
          </a:solidFill>
          <a:ln w="25400">
            <a:solidFill>
              <a:srgbClr val="C00000"/>
            </a:solidFill>
          </a:ln>
        </p:spPr>
        <p:txBody>
          <a:bodyPr wrap="square">
            <a:spAutoFit/>
          </a:bodyPr>
          <a:lstStyle/>
          <a:p>
            <a:pPr algn="l">
              <a:tabLst>
                <a:tab pos="227013" algn="l"/>
              </a:tabLst>
              <a:defRPr/>
            </a:pPr>
            <a:r>
              <a:rPr lang="en-US" sz="1800" dirty="0">
                <a:latin typeface="+mn-lt"/>
              </a:rPr>
              <a:t>1.	Use this terminal 	to run the editor "</a:t>
            </a:r>
            <a:r>
              <a:rPr lang="en-US" sz="1800" dirty="0" err="1">
                <a:latin typeface="+mn-lt"/>
              </a:rPr>
              <a:t>gedit</a:t>
            </a:r>
            <a:r>
              <a:rPr lang="en-US" sz="1800" dirty="0">
                <a:latin typeface="+mn-lt"/>
              </a:rPr>
              <a:t>"</a:t>
            </a:r>
          </a:p>
        </p:txBody>
      </p:sp>
      <p:sp>
        <p:nvSpPr>
          <p:cNvPr id="16" name="TextBox 15"/>
          <p:cNvSpPr txBox="1"/>
          <p:nvPr/>
        </p:nvSpPr>
        <p:spPr>
          <a:xfrm>
            <a:off x="4343400" y="2100185"/>
            <a:ext cx="2590800" cy="1754326"/>
          </a:xfrm>
          <a:prstGeom prst="rect">
            <a:avLst/>
          </a:prstGeom>
          <a:solidFill>
            <a:schemeClr val="bg1"/>
          </a:solidFill>
          <a:ln w="25400">
            <a:solidFill>
              <a:srgbClr val="C00000"/>
            </a:solidFill>
          </a:ln>
        </p:spPr>
        <p:txBody>
          <a:bodyPr wrap="square">
            <a:spAutoFit/>
          </a:bodyPr>
          <a:lstStyle/>
          <a:p>
            <a:pPr marL="342900" indent="-342900" algn="l">
              <a:buAutoNum type="arabicPeriod" startAt="2"/>
              <a:tabLst>
                <a:tab pos="227013" algn="l"/>
              </a:tabLst>
              <a:defRPr/>
            </a:pPr>
            <a:r>
              <a:rPr lang="en-US" sz="1800" dirty="0">
                <a:latin typeface="+mn-lt"/>
              </a:rPr>
              <a:t>This is </a:t>
            </a:r>
            <a:r>
              <a:rPr lang="en-US" sz="1800" dirty="0" err="1">
                <a:latin typeface="+mn-lt"/>
              </a:rPr>
              <a:t>gedit</a:t>
            </a:r>
            <a:r>
              <a:rPr lang="en-US" sz="1800" dirty="0">
                <a:latin typeface="+mn-lt"/>
              </a:rPr>
              <a:t>.  Enter your code here.</a:t>
            </a:r>
          </a:p>
          <a:p>
            <a:pPr marL="342900" indent="-342900" algn="l">
              <a:buAutoNum type="arabicPeriod" startAt="2"/>
              <a:tabLst>
                <a:tab pos="227013" algn="l"/>
              </a:tabLst>
              <a:defRPr/>
            </a:pPr>
            <a:endParaRPr lang="en-US" sz="1800" dirty="0">
              <a:latin typeface="+mn-lt"/>
            </a:endParaRPr>
          </a:p>
          <a:p>
            <a:pPr marL="342900" indent="-342900" algn="l">
              <a:buAutoNum type="arabicPeriod" startAt="2"/>
              <a:tabLst>
                <a:tab pos="227013" algn="l"/>
              </a:tabLst>
              <a:defRPr/>
            </a:pPr>
            <a:r>
              <a:rPr lang="en-US" sz="1800" dirty="0">
                <a:latin typeface="+mn-lt"/>
              </a:rPr>
              <a:t>When your code is ready to test, save the file.</a:t>
            </a:r>
          </a:p>
        </p:txBody>
      </p:sp>
      <p:sp>
        <p:nvSpPr>
          <p:cNvPr id="17" name="TextBox 16"/>
          <p:cNvSpPr txBox="1"/>
          <p:nvPr/>
        </p:nvSpPr>
        <p:spPr>
          <a:xfrm>
            <a:off x="133192" y="3963769"/>
            <a:ext cx="2457607" cy="646331"/>
          </a:xfrm>
          <a:prstGeom prst="rect">
            <a:avLst/>
          </a:prstGeom>
          <a:solidFill>
            <a:schemeClr val="bg1"/>
          </a:solidFill>
          <a:ln w="25400">
            <a:solidFill>
              <a:srgbClr val="C00000"/>
            </a:solidFill>
          </a:ln>
        </p:spPr>
        <p:txBody>
          <a:bodyPr wrap="square">
            <a:spAutoFit/>
          </a:bodyPr>
          <a:lstStyle/>
          <a:p>
            <a:pPr algn="l">
              <a:tabLst>
                <a:tab pos="227013" algn="l"/>
              </a:tabLst>
              <a:defRPr/>
            </a:pPr>
            <a:r>
              <a:rPr lang="en-US" sz="1800" dirty="0">
                <a:latin typeface="+mn-lt"/>
              </a:rPr>
              <a:t>4.	Compile and run 	your program here.</a:t>
            </a:r>
          </a:p>
        </p:txBody>
      </p:sp>
    </p:spTree>
    <p:extLst>
      <p:ext uri="{BB962C8B-B14F-4D97-AF65-F5344CB8AC3E}">
        <p14:creationId xmlns:p14="http://schemas.microsoft.com/office/powerpoint/2010/main" val="15289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a:bodyPr>
          <a:lstStyle/>
          <a:p>
            <a:pPr eaLnBrk="1" hangingPunct="1"/>
            <a:r>
              <a:rPr lang="en-US"/>
              <a:t>Logging Off from LINUX</a:t>
            </a:r>
          </a:p>
        </p:txBody>
      </p:sp>
      <p:sp>
        <p:nvSpPr>
          <p:cNvPr id="3" name="Date Placeholder 2"/>
          <p:cNvSpPr>
            <a:spLocks noGrp="1"/>
          </p:cNvSpPr>
          <p:nvPr>
            <p:ph type="dt" sz="half" idx="14"/>
          </p:nvPr>
        </p:nvSpPr>
        <p:spPr/>
        <p:txBody>
          <a:bodyPr/>
          <a:lstStyle/>
          <a:p>
            <a:r>
              <a:rPr lang="en-US"/>
              <a:t>10/13/21</a:t>
            </a:r>
            <a:endParaRPr lang="en-US" dirty="0"/>
          </a:p>
        </p:txBody>
      </p:sp>
      <p:sp>
        <p:nvSpPr>
          <p:cNvPr id="4" name="Footer Placeholder 3"/>
          <p:cNvSpPr>
            <a:spLocks noGrp="1"/>
          </p:cNvSpPr>
          <p:nvPr>
            <p:ph type="ftr" sz="quarter" idx="15"/>
          </p:nvPr>
        </p:nvSpPr>
        <p:spPr/>
        <p:txBody>
          <a:bodyPr/>
          <a:lstStyle/>
          <a:p>
            <a:r>
              <a:rPr lang="en-US"/>
              <a:t>1.13</a:t>
            </a:r>
            <a:endParaRPr lang="en-US" dirty="0"/>
          </a:p>
        </p:txBody>
      </p:sp>
      <p:sp>
        <p:nvSpPr>
          <p:cNvPr id="5" name="Slide Number Placeholder 4"/>
          <p:cNvSpPr>
            <a:spLocks noGrp="1"/>
          </p:cNvSpPr>
          <p:nvPr>
            <p:ph type="sldNum" sz="quarter" idx="16"/>
          </p:nvPr>
        </p:nvSpPr>
        <p:spPr/>
        <p:txBody>
          <a:bodyPr/>
          <a:lstStyle/>
          <a:p>
            <a:fld id="{201E096A-EE75-496B-85E8-797BF10A81D2}" type="slidenum">
              <a:rPr lang="en-US" smtClean="0"/>
              <a:pPr/>
              <a:t>19</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72179"/>
            <a:ext cx="3415019" cy="3044626"/>
          </a:xfrm>
          <a:prstGeom prst="rect">
            <a:avLst/>
          </a:prstGeom>
        </p:spPr>
      </p:pic>
      <p:sp>
        <p:nvSpPr>
          <p:cNvPr id="12" name="TextBox 11"/>
          <p:cNvSpPr txBox="1"/>
          <p:nvPr/>
        </p:nvSpPr>
        <p:spPr>
          <a:xfrm>
            <a:off x="1827871" y="3086100"/>
            <a:ext cx="1524929" cy="264976"/>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defRPr/>
            </a:pPr>
            <a:endParaRPr lang="en-US" dirty="0"/>
          </a:p>
        </p:txBody>
      </p:sp>
      <p:cxnSp>
        <p:nvCxnSpPr>
          <p:cNvPr id="17416" name="Straight Arrow Connector 13"/>
          <p:cNvCxnSpPr>
            <a:cxnSpLocks noChangeShapeType="1"/>
          </p:cNvCxnSpPr>
          <p:nvPr/>
        </p:nvCxnSpPr>
        <p:spPr bwMode="auto">
          <a:xfrm>
            <a:off x="1066800" y="1638300"/>
            <a:ext cx="761071" cy="1447800"/>
          </a:xfrm>
          <a:prstGeom prst="straightConnector1">
            <a:avLst/>
          </a:prstGeom>
          <a:noFill/>
          <a:ln w="25400" algn="ctr">
            <a:solidFill>
              <a:srgbClr val="C00000"/>
            </a:solidFill>
            <a:round/>
            <a:headEnd/>
            <a:tailEnd type="stealth" w="med" len="med"/>
          </a:ln>
          <a:extLst>
            <a:ext uri="{909E8E84-426E-40DD-AFC4-6F175D3DCCD1}">
              <a14:hiddenFill xmlns:a14="http://schemas.microsoft.com/office/drawing/2010/main">
                <a:noFill/>
              </a14:hiddenFill>
            </a:ext>
          </a:extLst>
        </p:spPr>
      </p:cxnSp>
      <p:sp>
        <p:nvSpPr>
          <p:cNvPr id="15" name="TextBox 14"/>
          <p:cNvSpPr txBox="1"/>
          <p:nvPr/>
        </p:nvSpPr>
        <p:spPr>
          <a:xfrm>
            <a:off x="628650" y="1427217"/>
            <a:ext cx="3158971" cy="46166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l">
              <a:defRPr/>
            </a:pPr>
            <a:r>
              <a:rPr lang="en-US" dirty="0"/>
              <a:t>1.  System &gt; Log Out</a:t>
            </a: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1115" r="13829"/>
          <a:stretch/>
        </p:blipFill>
        <p:spPr>
          <a:xfrm>
            <a:off x="5083799" y="2175154"/>
            <a:ext cx="3431551" cy="2841651"/>
          </a:xfrm>
          <a:prstGeom prst="rect">
            <a:avLst/>
          </a:prstGeom>
        </p:spPr>
      </p:pic>
      <p:sp>
        <p:nvSpPr>
          <p:cNvPr id="17" name="TextBox 16"/>
          <p:cNvSpPr txBox="1"/>
          <p:nvPr/>
        </p:nvSpPr>
        <p:spPr>
          <a:xfrm>
            <a:off x="6555600" y="3771900"/>
            <a:ext cx="1516220" cy="402165"/>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defRPr/>
            </a:pPr>
            <a:endParaRPr lang="en-US" dirty="0"/>
          </a:p>
        </p:txBody>
      </p:sp>
      <p:cxnSp>
        <p:nvCxnSpPr>
          <p:cNvPr id="18" name="Straight Arrow Connector 13"/>
          <p:cNvCxnSpPr>
            <a:cxnSpLocks noChangeShapeType="1"/>
          </p:cNvCxnSpPr>
          <p:nvPr/>
        </p:nvCxnSpPr>
        <p:spPr bwMode="auto">
          <a:xfrm>
            <a:off x="5794529" y="1618550"/>
            <a:ext cx="761071" cy="2153350"/>
          </a:xfrm>
          <a:prstGeom prst="straightConnector1">
            <a:avLst/>
          </a:prstGeom>
          <a:noFill/>
          <a:ln w="25400" algn="ctr">
            <a:solidFill>
              <a:srgbClr val="C00000"/>
            </a:solidFill>
            <a:round/>
            <a:headEnd/>
            <a:tailEnd type="stealth" w="med" len="med"/>
          </a:ln>
          <a:extLst>
            <a:ext uri="{909E8E84-426E-40DD-AFC4-6F175D3DCCD1}">
              <a14:hiddenFill xmlns:a14="http://schemas.microsoft.com/office/drawing/2010/main">
                <a:noFill/>
              </a14:hiddenFill>
            </a:ext>
          </a:extLst>
        </p:spPr>
      </p:cxnSp>
      <p:sp>
        <p:nvSpPr>
          <p:cNvPr id="19" name="TextBox 18"/>
          <p:cNvSpPr txBox="1"/>
          <p:nvPr/>
        </p:nvSpPr>
        <p:spPr>
          <a:xfrm>
            <a:off x="5356379" y="1407467"/>
            <a:ext cx="3158971" cy="46166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l">
              <a:defRPr/>
            </a:pPr>
            <a:r>
              <a:rPr lang="en-US" dirty="0"/>
              <a:t>2.  Log Out</a:t>
            </a:r>
          </a:p>
        </p:txBody>
      </p:sp>
    </p:spTree>
    <p:extLst>
      <p:ext uri="{BB962C8B-B14F-4D97-AF65-F5344CB8AC3E}">
        <p14:creationId xmlns:p14="http://schemas.microsoft.com/office/powerpoint/2010/main" val="366415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lstStyle/>
          <a:p>
            <a:r>
              <a:rPr lang="en-US" dirty="0">
                <a:solidFill>
                  <a:schemeClr val="tx1"/>
                </a:solidFill>
              </a:rPr>
              <a:t>Preparation and Concepts</a:t>
            </a:r>
          </a:p>
          <a:p>
            <a:r>
              <a:rPr lang="en-US" dirty="0">
                <a:solidFill>
                  <a:schemeClr val="tx1"/>
                </a:solidFill>
              </a:rPr>
              <a:t>UNIX</a:t>
            </a:r>
          </a:p>
          <a:p>
            <a:r>
              <a:rPr lang="en-US" dirty="0">
                <a:solidFill>
                  <a:schemeClr val="tx1"/>
                </a:solidFill>
              </a:rPr>
              <a:t>Red Hat Linux</a:t>
            </a:r>
          </a:p>
          <a:p>
            <a:r>
              <a:rPr lang="en-US" dirty="0">
                <a:solidFill>
                  <a:schemeClr val="tx1"/>
                </a:solidFill>
              </a:rPr>
              <a:t>UNIX Commands</a:t>
            </a:r>
          </a:p>
          <a:p>
            <a:r>
              <a:rPr lang="en-US" dirty="0">
                <a:solidFill>
                  <a:schemeClr val="tx1"/>
                </a:solidFill>
              </a:rPr>
              <a:t>File Editing</a:t>
            </a:r>
          </a:p>
          <a:p>
            <a:r>
              <a:rPr lang="en-US" dirty="0">
                <a:solidFill>
                  <a:schemeClr val="tx1"/>
                </a:solidFill>
              </a:rPr>
              <a:t>Accessing Linux</a:t>
            </a:r>
          </a:p>
          <a:p>
            <a:r>
              <a:rPr lang="en-US" dirty="0">
                <a:solidFill>
                  <a:schemeClr val="tx1"/>
                </a:solidFill>
              </a:rPr>
              <a:t>PDFs &amp; Printing</a:t>
            </a:r>
          </a:p>
          <a:p>
            <a:endParaRPr lang="en-US" dirty="0"/>
          </a:p>
        </p:txBody>
      </p:sp>
      <p:sp>
        <p:nvSpPr>
          <p:cNvPr id="2" name="Title 1"/>
          <p:cNvSpPr>
            <a:spLocks noGrp="1"/>
          </p:cNvSpPr>
          <p:nvPr>
            <p:ph type="title"/>
          </p:nvPr>
        </p:nvSpPr>
        <p:spPr>
          <a:xfrm>
            <a:off x="439046" y="877465"/>
            <a:ext cx="8296392" cy="647863"/>
          </a:xfrm>
        </p:spPr>
        <p:txBody>
          <a:bodyPr/>
          <a:lstStyle/>
          <a:p>
            <a:r>
              <a:rPr lang="en-US" dirty="0"/>
              <a:t>Agenda</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2</a:t>
            </a:fld>
            <a:endParaRPr lang="en-US" dirty="0"/>
          </a:p>
        </p:txBody>
      </p:sp>
    </p:spTree>
    <p:extLst>
      <p:ext uri="{BB962C8B-B14F-4D97-AF65-F5344CB8AC3E}">
        <p14:creationId xmlns:p14="http://schemas.microsoft.com/office/powerpoint/2010/main" val="492949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pPr>
              <a:lnSpc>
                <a:spcPct val="110000"/>
              </a:lnSpc>
              <a:spcBef>
                <a:spcPts val="0"/>
              </a:spcBef>
              <a:spcAft>
                <a:spcPts val="600"/>
              </a:spcAft>
            </a:pPr>
            <a:r>
              <a:rPr lang="en-US" sz="2800" dirty="0"/>
              <a:t>Compiling</a:t>
            </a:r>
            <a:endParaRPr lang="en-US" sz="2200"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&gt;&gt; g++ source_file.cpp –o </a:t>
            </a:r>
            <a:r>
              <a:rPr lang="en-US" b="1" dirty="0" err="1">
                <a:latin typeface="Courier New" panose="02070309020205020404" pitchFamily="49" charset="0"/>
                <a:cs typeface="Courier New" panose="02070309020205020404" pitchFamily="49" charset="0"/>
              </a:rPr>
              <a:t>run_file.out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&gt;&gt; g++ APP_C22_1.cpp –o APP_C22_1.out</a:t>
            </a:r>
          </a:p>
          <a:p>
            <a:endParaRPr lang="en-US" sz="2800" dirty="0"/>
          </a:p>
          <a:p>
            <a:pPr>
              <a:spcBef>
                <a:spcPts val="0"/>
              </a:spcBef>
              <a:spcAft>
                <a:spcPts val="600"/>
              </a:spcAft>
            </a:pPr>
            <a:r>
              <a:rPr lang="en-US" sz="2800" dirty="0"/>
              <a:t>Running</a:t>
            </a:r>
            <a:endParaRPr lang="en-US" sz="2200"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&gt;&gt; ./</a:t>
            </a:r>
            <a:r>
              <a:rPr lang="en-US" b="1" dirty="0" err="1">
                <a:latin typeface="Courier New" pitchFamily="49" charset="0"/>
                <a:cs typeface="Courier New" pitchFamily="49" charset="0"/>
              </a:rPr>
              <a:t>run_file.out</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&gt;&gt; ./APP_C22_1.out</a:t>
            </a:r>
          </a:p>
        </p:txBody>
      </p:sp>
      <p:sp>
        <p:nvSpPr>
          <p:cNvPr id="2" name="Title 1"/>
          <p:cNvSpPr>
            <a:spLocks noGrp="1"/>
          </p:cNvSpPr>
          <p:nvPr>
            <p:ph type="title"/>
          </p:nvPr>
        </p:nvSpPr>
        <p:spPr>
          <a:xfrm>
            <a:off x="439046" y="877465"/>
            <a:ext cx="8296392" cy="647863"/>
          </a:xfrm>
        </p:spPr>
        <p:txBody>
          <a:bodyPr/>
          <a:lstStyle/>
          <a:p>
            <a:r>
              <a:rPr lang="en-US" dirty="0"/>
              <a:t>Compiling and Running</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20</a:t>
            </a:fld>
            <a:endParaRPr lang="en-US" dirty="0"/>
          </a:p>
        </p:txBody>
      </p:sp>
      <p:sp>
        <p:nvSpPr>
          <p:cNvPr id="7" name="Oval 6"/>
          <p:cNvSpPr/>
          <p:nvPr/>
        </p:nvSpPr>
        <p:spPr>
          <a:xfrm>
            <a:off x="6457950" y="2095500"/>
            <a:ext cx="1200150" cy="1143000"/>
          </a:xfrm>
          <a:prstGeom prst="ellipse">
            <a:avLst/>
          </a:prstGeom>
          <a:noFill/>
          <a:ln w="508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352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pPr>
              <a:spcBef>
                <a:spcPts val="0"/>
              </a:spcBef>
              <a:spcAft>
                <a:spcPts val="600"/>
              </a:spcAft>
            </a:pPr>
            <a:r>
              <a:rPr lang="en-US" sz="2800" dirty="0"/>
              <a:t>Create PDF from other files</a:t>
            </a:r>
            <a:endParaRPr lang="en-US" sz="2200" b="1" dirty="0">
              <a:latin typeface="Courier New" panose="02070309020205020404" pitchFamily="49" charset="0"/>
              <a:cs typeface="Courier New" panose="02070309020205020404" pitchFamily="49" charset="0"/>
            </a:endParaRPr>
          </a:p>
          <a:p>
            <a:pPr marL="0" indent="0">
              <a:spcBef>
                <a:spcPts val="0"/>
              </a:spcBef>
              <a:spcAft>
                <a:spcPts val="3000"/>
              </a:spcAft>
              <a:buNone/>
            </a:pPr>
            <a:r>
              <a:rPr lang="en-US" b="1" dirty="0">
                <a:latin typeface="Courier New" panose="02070309020205020404" pitchFamily="49" charset="0"/>
                <a:cs typeface="Courier New" panose="02070309020205020404" pitchFamily="49" charset="0"/>
              </a:rPr>
              <a:t>&gt;&gt; app2pdf fileA.cpp fileB.txt finalAB.pdf</a:t>
            </a:r>
            <a:endParaRPr lang="en-US" sz="2800" dirty="0"/>
          </a:p>
          <a:p>
            <a:pPr>
              <a:spcBef>
                <a:spcPts val="0"/>
              </a:spcBef>
              <a:spcAft>
                <a:spcPts val="600"/>
              </a:spcAft>
            </a:pPr>
            <a:r>
              <a:rPr lang="en-US" sz="2800" dirty="0"/>
              <a:t>Run program, collect output, create PDF</a:t>
            </a:r>
            <a:endParaRPr lang="en-US" sz="2200" b="1" dirty="0">
              <a:latin typeface="Courier New" pitchFamily="49" charset="0"/>
              <a:cs typeface="Courier New" pitchFamily="49" charset="0"/>
            </a:endParaRPr>
          </a:p>
          <a:p>
            <a:pPr marL="0" indent="0">
              <a:spcBef>
                <a:spcPts val="0"/>
              </a:spcBef>
              <a:spcAft>
                <a:spcPts val="3000"/>
              </a:spcAft>
              <a:buNone/>
            </a:pPr>
            <a:r>
              <a:rPr lang="en-US" b="1" dirty="0">
                <a:latin typeface="Courier New" pitchFamily="49" charset="0"/>
                <a:cs typeface="Courier New" pitchFamily="49" charset="0"/>
              </a:rPr>
              <a:t>&gt;&gt; app2pdf @file1.cpp file1.pdf</a:t>
            </a:r>
          </a:p>
          <a:p>
            <a:pPr>
              <a:spcBef>
                <a:spcPts val="0"/>
              </a:spcBef>
              <a:spcAft>
                <a:spcPts val="600"/>
              </a:spcAft>
            </a:pPr>
            <a:r>
              <a:rPr lang="en-US" sz="2800" dirty="0"/>
              <a:t>Examine PDF</a:t>
            </a:r>
            <a:endParaRPr lang="en-US" sz="2800" b="1" dirty="0">
              <a:cs typeface="Courier New" pitchFamily="49" charset="0"/>
            </a:endParaRPr>
          </a:p>
          <a:p>
            <a:pPr marL="0" indent="0">
              <a:spcBef>
                <a:spcPts val="0"/>
              </a:spcBef>
              <a:buNone/>
            </a:pPr>
            <a:r>
              <a:rPr lang="en-US" b="1" dirty="0">
                <a:latin typeface="Courier New" pitchFamily="49" charset="0"/>
                <a:cs typeface="Courier New" pitchFamily="49" charset="0"/>
              </a:rPr>
              <a:t>&gt;&gt; evince file1.pdf</a:t>
            </a:r>
          </a:p>
          <a:p>
            <a:pPr marL="0" indent="0">
              <a:buNone/>
            </a:pPr>
            <a:endParaRPr lang="en-US" b="1" dirty="0">
              <a:latin typeface="Courier New" pitchFamily="49" charset="0"/>
              <a:cs typeface="Courier New" pitchFamily="49" charset="0"/>
            </a:endParaRPr>
          </a:p>
        </p:txBody>
      </p:sp>
      <p:sp>
        <p:nvSpPr>
          <p:cNvPr id="2" name="Title 1"/>
          <p:cNvSpPr>
            <a:spLocks noGrp="1"/>
          </p:cNvSpPr>
          <p:nvPr>
            <p:ph type="title"/>
          </p:nvPr>
        </p:nvSpPr>
        <p:spPr>
          <a:xfrm>
            <a:off x="439046" y="877465"/>
            <a:ext cx="8296392" cy="647863"/>
          </a:xfrm>
        </p:spPr>
        <p:txBody>
          <a:bodyPr/>
          <a:lstStyle/>
          <a:p>
            <a:r>
              <a:rPr lang="en-US" dirty="0"/>
              <a:t>Creating and Examining PDFs</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21</a:t>
            </a:fld>
            <a:endParaRPr lang="en-US" dirty="0"/>
          </a:p>
        </p:txBody>
      </p:sp>
      <p:sp>
        <p:nvSpPr>
          <p:cNvPr id="7" name="Oval 6"/>
          <p:cNvSpPr/>
          <p:nvPr/>
        </p:nvSpPr>
        <p:spPr>
          <a:xfrm>
            <a:off x="7315200" y="1714500"/>
            <a:ext cx="1200150" cy="1143000"/>
          </a:xfrm>
          <a:prstGeom prst="ellipse">
            <a:avLst/>
          </a:prstGeom>
          <a:noFill/>
          <a:ln w="508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257800" y="3009900"/>
            <a:ext cx="1200150" cy="1143000"/>
          </a:xfrm>
          <a:prstGeom prst="ellipse">
            <a:avLst/>
          </a:prstGeom>
          <a:noFill/>
          <a:ln w="508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343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pPr>
              <a:spcBef>
                <a:spcPts val="0"/>
              </a:spcBef>
              <a:spcAft>
                <a:spcPts val="600"/>
              </a:spcAft>
            </a:pPr>
            <a:r>
              <a:rPr lang="en-US" sz="2800" dirty="0"/>
              <a:t>Copy APP_C22_1 into your directory</a:t>
            </a:r>
            <a:endParaRPr lang="en-US" sz="2200" b="1" dirty="0">
              <a:latin typeface="Courier New" panose="02070309020205020404" pitchFamily="49" charset="0"/>
              <a:cs typeface="Courier New" panose="02070309020205020404" pitchFamily="49" charset="0"/>
            </a:endParaRPr>
          </a:p>
          <a:p>
            <a:pPr marL="0" indent="0">
              <a:spcBef>
                <a:spcPts val="0"/>
              </a:spcBef>
              <a:spcAft>
                <a:spcPts val="3000"/>
              </a:spcAft>
              <a:buNone/>
            </a:pPr>
            <a:r>
              <a:rPr lang="en-US" b="1" dirty="0">
                <a:latin typeface="Courier New" panose="02070309020205020404" pitchFamily="49" charset="0"/>
                <a:cs typeface="Courier New" panose="02070309020205020404" pitchFamily="49" charset="0"/>
              </a:rPr>
              <a:t>&gt;&gt; </a:t>
            </a:r>
            <a:r>
              <a:rPr lang="en-US" b="1" dirty="0" err="1">
                <a:latin typeface="Courier New" panose="02070309020205020404" pitchFamily="49" charset="0"/>
                <a:cs typeface="Courier New" panose="02070309020205020404" pitchFamily="49" charset="0"/>
              </a:rPr>
              <a:t>cp</a:t>
            </a:r>
            <a:endParaRPr lang="en-US" b="1" dirty="0">
              <a:latin typeface="Courier New" panose="02070309020205020404" pitchFamily="49" charset="0"/>
              <a:cs typeface="Courier New" panose="02070309020205020404" pitchFamily="49" charset="0"/>
            </a:endParaRPr>
          </a:p>
          <a:p>
            <a:pPr marL="0" indent="0">
              <a:spcBef>
                <a:spcPts val="0"/>
              </a:spcBef>
              <a:spcAft>
                <a:spcPts val="3000"/>
              </a:spcAft>
              <a:buNone/>
            </a:pPr>
            <a:r>
              <a:rPr lang="en-US" b="1" dirty="0">
                <a:latin typeface="Courier New" panose="02070309020205020404" pitchFamily="49" charset="0"/>
                <a:cs typeface="Courier New" panose="02070309020205020404" pitchFamily="49" charset="0"/>
              </a:rPr>
              <a:t>/share/EED/class/engr1281/students/c/</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Class_22/Application/APP_C22_1.docx</a:t>
            </a:r>
          </a:p>
          <a:p>
            <a:pPr marL="0" indent="0">
              <a:spcBef>
                <a:spcPts val="0"/>
              </a:spcBef>
              <a:spcAft>
                <a:spcPts val="3000"/>
              </a:spcAft>
              <a:buNone/>
            </a:pPr>
            <a:r>
              <a:rPr lang="en-US" b="1" dirty="0">
                <a:latin typeface="Courier New" panose="02070309020205020404" pitchFamily="49" charset="0"/>
                <a:cs typeface="Courier New" panose="02070309020205020404" pitchFamily="49" charset="0"/>
              </a:rPr>
              <a:t>APP_C22_1.docx </a:t>
            </a:r>
            <a:endParaRPr lang="en-US" sz="2800" dirty="0"/>
          </a:p>
          <a:p>
            <a:pPr marL="0" indent="0">
              <a:buNone/>
            </a:pPr>
            <a:r>
              <a:rPr lang="en-US" b="1" dirty="0">
                <a:latin typeface="Courier New" panose="02070309020205020404" pitchFamily="49" charset="0"/>
                <a:cs typeface="Courier New" panose="02070309020205020404" pitchFamily="49" charset="0"/>
              </a:rPr>
              <a:t>&gt;&gt; </a:t>
            </a:r>
            <a:r>
              <a:rPr lang="en-US" b="1" dirty="0" err="1">
                <a:latin typeface="Courier New" panose="02070309020205020404" pitchFamily="49" charset="0"/>
                <a:cs typeface="Courier New" panose="02070309020205020404" pitchFamily="49" charset="0"/>
              </a:rPr>
              <a:t>libreoffice</a:t>
            </a:r>
            <a:r>
              <a:rPr lang="en-US" b="1" dirty="0">
                <a:latin typeface="Courier New" panose="02070309020205020404" pitchFamily="49" charset="0"/>
                <a:cs typeface="Courier New" panose="02070309020205020404" pitchFamily="49" charset="0"/>
              </a:rPr>
              <a:t> APP_C22_1.docx</a:t>
            </a:r>
          </a:p>
        </p:txBody>
      </p:sp>
      <p:sp>
        <p:nvSpPr>
          <p:cNvPr id="2" name="Title 1"/>
          <p:cNvSpPr>
            <a:spLocks noGrp="1"/>
          </p:cNvSpPr>
          <p:nvPr>
            <p:ph type="title"/>
          </p:nvPr>
        </p:nvSpPr>
        <p:spPr>
          <a:xfrm>
            <a:off x="439046" y="877465"/>
            <a:ext cx="8296392" cy="647863"/>
          </a:xfrm>
        </p:spPr>
        <p:txBody>
          <a:bodyPr/>
          <a:lstStyle/>
          <a:p>
            <a:r>
              <a:rPr lang="en-US" sz="3200" dirty="0"/>
              <a:t>Copying and Editing APP_C22_1</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22</a:t>
            </a:fld>
            <a:endParaRPr lang="en-US" dirty="0"/>
          </a:p>
        </p:txBody>
      </p:sp>
      <p:sp>
        <p:nvSpPr>
          <p:cNvPr id="9" name="Oval 8"/>
          <p:cNvSpPr/>
          <p:nvPr/>
        </p:nvSpPr>
        <p:spPr>
          <a:xfrm>
            <a:off x="418382" y="1723541"/>
            <a:ext cx="1200150" cy="1143000"/>
          </a:xfrm>
          <a:prstGeom prst="ellipse">
            <a:avLst/>
          </a:prstGeom>
          <a:noFill/>
          <a:ln w="508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0" y="2476500"/>
            <a:ext cx="8735438" cy="1447800"/>
          </a:xfrm>
          <a:prstGeom prst="ellipse">
            <a:avLst/>
          </a:prstGeom>
          <a:noFill/>
          <a:ln w="508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52400" y="3582724"/>
            <a:ext cx="3276600" cy="1143000"/>
          </a:xfrm>
          <a:prstGeom prst="ellipse">
            <a:avLst/>
          </a:prstGeom>
          <a:noFill/>
          <a:ln w="508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837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r>
              <a:rPr lang="en-US" dirty="0"/>
              <a:t>Red Hat Linux</a:t>
            </a:r>
          </a:p>
          <a:p>
            <a:r>
              <a:rPr lang="en-US" dirty="0"/>
              <a:t>UNIX commands</a:t>
            </a:r>
          </a:p>
          <a:p>
            <a:r>
              <a:rPr lang="en-US" dirty="0" err="1"/>
              <a:t>gedit</a:t>
            </a:r>
            <a:endParaRPr lang="en-US" dirty="0"/>
          </a:p>
          <a:p>
            <a:r>
              <a:rPr lang="en-US" dirty="0"/>
              <a:t>Accessing Linux</a:t>
            </a:r>
          </a:p>
          <a:p>
            <a:r>
              <a:rPr lang="en-US" dirty="0"/>
              <a:t>Logging off</a:t>
            </a:r>
          </a:p>
          <a:p>
            <a:r>
              <a:rPr lang="en-US" dirty="0"/>
              <a:t>PDF generation</a:t>
            </a:r>
          </a:p>
          <a:p>
            <a:r>
              <a:rPr lang="en-US" dirty="0"/>
              <a:t>Questions?</a:t>
            </a:r>
          </a:p>
          <a:p>
            <a:endParaRPr lang="en-US" dirty="0"/>
          </a:p>
        </p:txBody>
      </p:sp>
      <p:sp>
        <p:nvSpPr>
          <p:cNvPr id="2" name="Title 1"/>
          <p:cNvSpPr>
            <a:spLocks noGrp="1"/>
          </p:cNvSpPr>
          <p:nvPr>
            <p:ph type="title"/>
          </p:nvPr>
        </p:nvSpPr>
        <p:spPr>
          <a:xfrm>
            <a:off x="439046" y="877465"/>
            <a:ext cx="8296392" cy="647863"/>
          </a:xfrm>
        </p:spPr>
        <p:txBody>
          <a:bodyPr/>
          <a:lstStyle/>
          <a:p>
            <a:r>
              <a:rPr lang="en-US" dirty="0"/>
              <a:t>Summary</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23</a:t>
            </a:fld>
            <a:endParaRPr lang="en-US" dirty="0"/>
          </a:p>
        </p:txBody>
      </p:sp>
    </p:spTree>
    <p:extLst>
      <p:ext uri="{BB962C8B-B14F-4D97-AF65-F5344CB8AC3E}">
        <p14:creationId xmlns:p14="http://schemas.microsoft.com/office/powerpoint/2010/main" val="231781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pPr marL="0" indent="0">
              <a:buNone/>
            </a:pPr>
            <a:r>
              <a:rPr lang="en-US" sz="2400" dirty="0"/>
              <a:t>Assignment:</a:t>
            </a:r>
          </a:p>
          <a:p>
            <a:pPr lvl="1"/>
            <a:r>
              <a:rPr lang="en-US" sz="2000" dirty="0"/>
              <a:t>Read Class_Notes_1281H.pdf </a:t>
            </a:r>
          </a:p>
          <a:p>
            <a:pPr lvl="1"/>
            <a:r>
              <a:rPr lang="en-US" sz="2000" dirty="0"/>
              <a:t>Watch the video:  PRE_22_Unix_VIDEO</a:t>
            </a:r>
          </a:p>
          <a:p>
            <a:pPr marL="0" indent="0">
              <a:spcBef>
                <a:spcPts val="1200"/>
              </a:spcBef>
              <a:buNone/>
            </a:pPr>
            <a:r>
              <a:rPr lang="en-US" sz="2400" dirty="0"/>
              <a:t>Understand the following:</a:t>
            </a:r>
          </a:p>
          <a:p>
            <a:pPr lvl="1"/>
            <a:r>
              <a:rPr lang="en-US" sz="2000" dirty="0"/>
              <a:t>UNIX commands for: </a:t>
            </a:r>
          </a:p>
          <a:p>
            <a:pPr marL="0" indent="0">
              <a:buNone/>
            </a:pPr>
            <a:endParaRPr lang="en-US" dirty="0"/>
          </a:p>
        </p:txBody>
      </p:sp>
      <p:sp>
        <p:nvSpPr>
          <p:cNvPr id="2" name="Title 1"/>
          <p:cNvSpPr>
            <a:spLocks noGrp="1"/>
          </p:cNvSpPr>
          <p:nvPr>
            <p:ph type="title"/>
          </p:nvPr>
        </p:nvSpPr>
        <p:spPr>
          <a:xfrm>
            <a:off x="439046" y="877465"/>
            <a:ext cx="8296392" cy="647863"/>
          </a:xfrm>
        </p:spPr>
        <p:txBody>
          <a:bodyPr/>
          <a:lstStyle/>
          <a:p>
            <a:r>
              <a:rPr lang="en-US" dirty="0"/>
              <a:t>Preparation</a:t>
            </a:r>
          </a:p>
        </p:txBody>
      </p:sp>
      <p:graphicFrame>
        <p:nvGraphicFramePr>
          <p:cNvPr id="8" name="Table 7"/>
          <p:cNvGraphicFramePr>
            <a:graphicFrameLocks noGrp="1"/>
          </p:cNvGraphicFramePr>
          <p:nvPr/>
        </p:nvGraphicFramePr>
        <p:xfrm>
          <a:off x="1524000" y="3619500"/>
          <a:ext cx="6474460" cy="1112520"/>
        </p:xfrm>
        <a:graphic>
          <a:graphicData uri="http://schemas.openxmlformats.org/drawingml/2006/table">
            <a:tbl>
              <a:tblPr bandRow="1">
                <a:tableStyleId>{5C22544A-7EE6-4342-B048-85BDC9FD1C3A}</a:tableStyleId>
              </a:tblPr>
              <a:tblGrid>
                <a:gridCol w="3243580">
                  <a:extLst>
                    <a:ext uri="{9D8B030D-6E8A-4147-A177-3AD203B41FA5}">
                      <a16:colId xmlns:a16="http://schemas.microsoft.com/office/drawing/2014/main" val="20000"/>
                    </a:ext>
                  </a:extLst>
                </a:gridCol>
                <a:gridCol w="3230880">
                  <a:extLst>
                    <a:ext uri="{9D8B030D-6E8A-4147-A177-3AD203B41FA5}">
                      <a16:colId xmlns:a16="http://schemas.microsoft.com/office/drawing/2014/main" val="20001"/>
                    </a:ext>
                  </a:extLst>
                </a:gridCol>
              </a:tblGrid>
              <a:tr h="370840">
                <a:tc>
                  <a:txBody>
                    <a:bodyPr/>
                    <a:lstStyle/>
                    <a:p>
                      <a:pPr algn="l"/>
                      <a:r>
                        <a:rPr lang="en-US" dirty="0"/>
                        <a:t>- Copying files</a:t>
                      </a:r>
                    </a:p>
                  </a:txBody>
                  <a:tcPr>
                    <a:noFill/>
                  </a:tcPr>
                </a:tc>
                <a:tc>
                  <a:txBody>
                    <a:bodyPr/>
                    <a:lstStyle/>
                    <a:p>
                      <a:pPr algn="l"/>
                      <a:r>
                        <a:rPr lang="en-US" dirty="0"/>
                        <a:t>- Clearing command window</a:t>
                      </a:r>
                    </a:p>
                  </a:txBody>
                  <a:tcPr>
                    <a:noFill/>
                  </a:tcPr>
                </a:tc>
                <a:extLst>
                  <a:ext uri="{0D108BD9-81ED-4DB2-BD59-A6C34878D82A}">
                    <a16:rowId xmlns:a16="http://schemas.microsoft.com/office/drawing/2014/main" val="10000"/>
                  </a:ext>
                </a:extLst>
              </a:tr>
              <a:tr h="370840">
                <a:tc>
                  <a:txBody>
                    <a:bodyPr/>
                    <a:lstStyle/>
                    <a:p>
                      <a:pPr algn="l"/>
                      <a:r>
                        <a:rPr lang="en-US" dirty="0"/>
                        <a:t>- Deleting files</a:t>
                      </a:r>
                    </a:p>
                  </a:txBody>
                  <a:tcPr>
                    <a:noFill/>
                  </a:tcPr>
                </a:tc>
                <a:tc>
                  <a:txBody>
                    <a:bodyPr/>
                    <a:lstStyle/>
                    <a:p>
                      <a:pPr algn="l"/>
                      <a:r>
                        <a:rPr lang="en-US" dirty="0"/>
                        <a:t>- Changing directory</a:t>
                      </a:r>
                    </a:p>
                  </a:txBody>
                  <a:tcPr>
                    <a:noFill/>
                  </a:tcPr>
                </a:tc>
                <a:extLst>
                  <a:ext uri="{0D108BD9-81ED-4DB2-BD59-A6C34878D82A}">
                    <a16:rowId xmlns:a16="http://schemas.microsoft.com/office/drawing/2014/main" val="10001"/>
                  </a:ext>
                </a:extLst>
              </a:tr>
              <a:tr h="370840">
                <a:tc>
                  <a:txBody>
                    <a:bodyPr/>
                    <a:lstStyle/>
                    <a:p>
                      <a:pPr algn="l"/>
                      <a:r>
                        <a:rPr lang="en-US" dirty="0"/>
                        <a:t>- Displaying</a:t>
                      </a:r>
                      <a:r>
                        <a:rPr lang="en-US" baseline="0" dirty="0"/>
                        <a:t> directory contents</a:t>
                      </a:r>
                      <a:endParaRPr lang="en-US" dirty="0"/>
                    </a:p>
                  </a:txBody>
                  <a:tcPr>
                    <a:noFill/>
                  </a:tcPr>
                </a:tc>
                <a:tc>
                  <a:txBody>
                    <a:bodyPr/>
                    <a:lstStyle/>
                    <a:p>
                      <a:pPr algn="l"/>
                      <a:r>
                        <a:rPr lang="en-US" dirty="0"/>
                        <a:t>- Displaying file contents</a:t>
                      </a:r>
                    </a:p>
                  </a:txBody>
                  <a:tcPr>
                    <a:noFill/>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3</a:t>
            </a:fld>
            <a:endParaRPr lang="en-US" dirty="0"/>
          </a:p>
        </p:txBody>
      </p:sp>
    </p:spTree>
    <p:extLst>
      <p:ext uri="{BB962C8B-B14F-4D97-AF65-F5344CB8AC3E}">
        <p14:creationId xmlns:p14="http://schemas.microsoft.com/office/powerpoint/2010/main" val="81765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877465"/>
            <a:ext cx="8296392" cy="647863"/>
          </a:xfrm>
        </p:spPr>
        <p:txBody>
          <a:bodyPr/>
          <a:lstStyle/>
          <a:p>
            <a:r>
              <a:rPr lang="en-US" dirty="0"/>
              <a:t>Concept Comprehension</a:t>
            </a:r>
          </a:p>
        </p:txBody>
      </p:sp>
      <p:graphicFrame>
        <p:nvGraphicFramePr>
          <p:cNvPr id="5" name="Chart 4"/>
          <p:cNvGraphicFramePr>
            <a:graphicFrameLocks/>
          </p:cNvGraphicFramePr>
          <p:nvPr>
            <p:extLst>
              <p:ext uri="{D42A27DB-BD31-4B8C-83A1-F6EECF244321}">
                <p14:modId xmlns:p14="http://schemas.microsoft.com/office/powerpoint/2010/main" val="1431815410"/>
              </p:ext>
            </p:extLst>
          </p:nvPr>
        </p:nvGraphicFramePr>
        <p:xfrm>
          <a:off x="381000" y="1638300"/>
          <a:ext cx="4121729" cy="35329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654951070"/>
              </p:ext>
            </p:extLst>
          </p:nvPr>
        </p:nvGraphicFramePr>
        <p:xfrm>
          <a:off x="4613709" y="1638300"/>
          <a:ext cx="4121729" cy="3532909"/>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4"/>
          </p:nvPr>
        </p:nvSpPr>
        <p:spPr/>
        <p:txBody>
          <a:bodyPr/>
          <a:lstStyle/>
          <a:p>
            <a:r>
              <a:rPr lang="en-US"/>
              <a:t>10/13/21</a:t>
            </a:r>
            <a:endParaRPr lang="en-US" dirty="0"/>
          </a:p>
        </p:txBody>
      </p:sp>
      <p:sp>
        <p:nvSpPr>
          <p:cNvPr id="3" name="Footer Placeholder 2"/>
          <p:cNvSpPr>
            <a:spLocks noGrp="1"/>
          </p:cNvSpPr>
          <p:nvPr>
            <p:ph type="ftr" sz="quarter" idx="15"/>
          </p:nvPr>
        </p:nvSpPr>
        <p:spPr/>
        <p:txBody>
          <a:bodyPr/>
          <a:lstStyle/>
          <a:p>
            <a:r>
              <a:rPr lang="en-US"/>
              <a:t>1.13</a:t>
            </a:r>
            <a:endParaRPr lang="en-US" dirty="0"/>
          </a:p>
        </p:txBody>
      </p:sp>
      <p:sp>
        <p:nvSpPr>
          <p:cNvPr id="4" name="Slide Number Placeholder 3"/>
          <p:cNvSpPr>
            <a:spLocks noGrp="1"/>
          </p:cNvSpPr>
          <p:nvPr>
            <p:ph type="sldNum" sz="quarter" idx="16"/>
          </p:nvPr>
        </p:nvSpPr>
        <p:spPr/>
        <p:txBody>
          <a:bodyPr/>
          <a:lstStyle/>
          <a:p>
            <a:fld id="{201E096A-EE75-496B-85E8-797BF10A81D2}" type="slidenum">
              <a:rPr lang="en-US" smtClean="0"/>
              <a:pPr/>
              <a:t>4</a:t>
            </a:fld>
            <a:endParaRPr lang="en-US" dirty="0"/>
          </a:p>
        </p:txBody>
      </p:sp>
    </p:spTree>
    <p:extLst>
      <p:ext uri="{BB962C8B-B14F-4D97-AF65-F5344CB8AC3E}">
        <p14:creationId xmlns:p14="http://schemas.microsoft.com/office/powerpoint/2010/main" val="220135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lstStyle/>
          <a:p>
            <a:r>
              <a:rPr lang="en-US" dirty="0">
                <a:solidFill>
                  <a:schemeClr val="tx1"/>
                </a:solidFill>
              </a:rPr>
              <a:t>Written by programmers for programmers at AT&amp;T Bell Labs</a:t>
            </a:r>
          </a:p>
          <a:p>
            <a:r>
              <a:rPr lang="en-US" dirty="0">
                <a:solidFill>
                  <a:schemeClr val="tx1"/>
                </a:solidFill>
              </a:rPr>
              <a:t>Traditionally a “command line” user interface</a:t>
            </a:r>
          </a:p>
          <a:p>
            <a:pPr lvl="2"/>
            <a:r>
              <a:rPr lang="en-US" dirty="0">
                <a:solidFill>
                  <a:schemeClr val="tx1"/>
                </a:solidFill>
              </a:rPr>
              <a:t>Still common</a:t>
            </a:r>
          </a:p>
          <a:p>
            <a:r>
              <a:rPr lang="en-US" dirty="0">
                <a:solidFill>
                  <a:schemeClr val="tx1"/>
                </a:solidFill>
              </a:rPr>
              <a:t>Many variants available</a:t>
            </a:r>
          </a:p>
          <a:p>
            <a:endParaRPr lang="en-US" dirty="0"/>
          </a:p>
        </p:txBody>
      </p:sp>
      <p:sp>
        <p:nvSpPr>
          <p:cNvPr id="2" name="Title 1"/>
          <p:cNvSpPr>
            <a:spLocks noGrp="1"/>
          </p:cNvSpPr>
          <p:nvPr>
            <p:ph type="title"/>
          </p:nvPr>
        </p:nvSpPr>
        <p:spPr>
          <a:xfrm>
            <a:off x="439046" y="877465"/>
            <a:ext cx="8296392" cy="647863"/>
          </a:xfrm>
        </p:spPr>
        <p:txBody>
          <a:bodyPr/>
          <a:lstStyle/>
          <a:p>
            <a:r>
              <a:rPr lang="en-US" dirty="0"/>
              <a:t>UNIX</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5</a:t>
            </a:fld>
            <a:endParaRPr lang="en-US" dirty="0"/>
          </a:p>
        </p:txBody>
      </p:sp>
    </p:spTree>
    <p:extLst>
      <p:ext uri="{BB962C8B-B14F-4D97-AF65-F5344CB8AC3E}">
        <p14:creationId xmlns:p14="http://schemas.microsoft.com/office/powerpoint/2010/main" val="272980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lstStyle/>
          <a:p>
            <a:r>
              <a:rPr lang="en-US" dirty="0"/>
              <a:t>A “UNIX-like” environment</a:t>
            </a:r>
          </a:p>
          <a:p>
            <a:endParaRPr lang="en-US" dirty="0"/>
          </a:p>
          <a:p>
            <a:r>
              <a:rPr lang="en-US" dirty="0"/>
              <a:t>Adds a graphical user interface</a:t>
            </a:r>
          </a:p>
          <a:p>
            <a:pPr lvl="2"/>
            <a:r>
              <a:rPr lang="en-US" dirty="0"/>
              <a:t>We will mostly use the UNIX command line</a:t>
            </a:r>
          </a:p>
          <a:p>
            <a:pPr lvl="2"/>
            <a:r>
              <a:rPr lang="en-US" dirty="0"/>
              <a:t>Some commands a bit cryptic or strange</a:t>
            </a:r>
          </a:p>
          <a:p>
            <a:endParaRPr lang="en-US" dirty="0"/>
          </a:p>
        </p:txBody>
      </p:sp>
      <p:sp>
        <p:nvSpPr>
          <p:cNvPr id="2" name="Title 1"/>
          <p:cNvSpPr>
            <a:spLocks noGrp="1"/>
          </p:cNvSpPr>
          <p:nvPr>
            <p:ph type="title"/>
          </p:nvPr>
        </p:nvSpPr>
        <p:spPr>
          <a:xfrm>
            <a:off x="439046" y="877465"/>
            <a:ext cx="8296392" cy="647863"/>
          </a:xfrm>
        </p:spPr>
        <p:txBody>
          <a:bodyPr/>
          <a:lstStyle/>
          <a:p>
            <a:r>
              <a:rPr lang="en-US" dirty="0"/>
              <a:t>Red Hat Linux</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6</a:t>
            </a:fld>
            <a:endParaRPr lang="en-US" dirty="0"/>
          </a:p>
        </p:txBody>
      </p:sp>
    </p:spTree>
    <p:extLst>
      <p:ext uri="{BB962C8B-B14F-4D97-AF65-F5344CB8AC3E}">
        <p14:creationId xmlns:p14="http://schemas.microsoft.com/office/powerpoint/2010/main" val="227825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fontScale="92500" lnSpcReduction="20000"/>
          </a:bodyPr>
          <a:lstStyle/>
          <a:p>
            <a:r>
              <a:rPr lang="en-US" dirty="0"/>
              <a:t>To delete a file called “Apples.dat”</a:t>
            </a:r>
          </a:p>
          <a:p>
            <a:pPr marL="457200" lvl="1" indent="0">
              <a:buNone/>
            </a:pPr>
            <a:r>
              <a:rPr lang="en-US" dirty="0">
                <a:solidFill>
                  <a:schemeClr val="tx1"/>
                </a:solidFill>
                <a:latin typeface="Courier New" pitchFamily="49" charset="0"/>
                <a:cs typeface="Courier New" pitchFamily="49" charset="0"/>
              </a:rPr>
              <a:t>&gt;&gt; </a:t>
            </a:r>
            <a:r>
              <a:rPr lang="en-US" dirty="0" err="1">
                <a:solidFill>
                  <a:schemeClr val="tx1"/>
                </a:solidFill>
                <a:latin typeface="Courier New" pitchFamily="49" charset="0"/>
                <a:cs typeface="Courier New" pitchFamily="49" charset="0"/>
              </a:rPr>
              <a:t>rm</a:t>
            </a:r>
            <a:r>
              <a:rPr lang="en-US" dirty="0">
                <a:solidFill>
                  <a:schemeClr val="tx1"/>
                </a:solidFill>
                <a:latin typeface="Courier New" pitchFamily="49" charset="0"/>
                <a:cs typeface="Courier New" pitchFamily="49" charset="0"/>
              </a:rPr>
              <a:t> Apples.dat </a:t>
            </a:r>
            <a:r>
              <a:rPr lang="en-US" dirty="0">
                <a:solidFill>
                  <a:srgbClr val="C00000"/>
                </a:solidFill>
              </a:rPr>
              <a:t>(Note: case sensitive!)</a:t>
            </a:r>
          </a:p>
          <a:p>
            <a:pPr marL="457200" lvl="1" indent="0">
              <a:buNone/>
            </a:pPr>
            <a:endParaRPr lang="en-US" dirty="0">
              <a:solidFill>
                <a:srgbClr val="C00000"/>
              </a:solidFill>
            </a:endParaRPr>
          </a:p>
          <a:p>
            <a:r>
              <a:rPr lang="en-US" dirty="0"/>
              <a:t>To create a new directory called “Students”</a:t>
            </a:r>
          </a:p>
          <a:p>
            <a:pPr marL="457200" lvl="1" indent="0">
              <a:buNone/>
            </a:pPr>
            <a:r>
              <a:rPr lang="en-US" dirty="0">
                <a:solidFill>
                  <a:schemeClr val="tx1"/>
                </a:solidFill>
                <a:latin typeface="Courier New" pitchFamily="49" charset="0"/>
                <a:cs typeface="Courier New" pitchFamily="49" charset="0"/>
              </a:rPr>
              <a:t>&gt;&gt; </a:t>
            </a:r>
            <a:r>
              <a:rPr lang="en-US" dirty="0" err="1">
                <a:solidFill>
                  <a:schemeClr val="tx1"/>
                </a:solidFill>
                <a:latin typeface="Courier New" pitchFamily="49" charset="0"/>
                <a:cs typeface="Courier New" pitchFamily="49" charset="0"/>
              </a:rPr>
              <a:t>mkdir</a:t>
            </a:r>
            <a:r>
              <a:rPr lang="en-US" dirty="0">
                <a:solidFill>
                  <a:schemeClr val="tx1"/>
                </a:solidFill>
                <a:latin typeface="Courier New" pitchFamily="49" charset="0"/>
                <a:cs typeface="Courier New" pitchFamily="49" charset="0"/>
              </a:rPr>
              <a:t> Students</a:t>
            </a:r>
          </a:p>
          <a:p>
            <a:pPr marL="457200" lvl="1" indent="0">
              <a:buNone/>
            </a:pPr>
            <a:endParaRPr lang="en-US" dirty="0">
              <a:solidFill>
                <a:schemeClr val="tx1"/>
              </a:solidFill>
              <a:latin typeface="Courier New" pitchFamily="49" charset="0"/>
              <a:cs typeface="Courier New" pitchFamily="49" charset="0"/>
            </a:endParaRPr>
          </a:p>
          <a:p>
            <a:r>
              <a:rPr lang="en-US" dirty="0"/>
              <a:t>To copy a file called “Morin.dat” from the current directory to the new directory</a:t>
            </a:r>
          </a:p>
          <a:p>
            <a:pPr marL="457200" lvl="1" indent="0">
              <a:buNone/>
            </a:pPr>
            <a:r>
              <a:rPr lang="en-US" dirty="0">
                <a:solidFill>
                  <a:schemeClr val="tx1"/>
                </a:solidFill>
                <a:latin typeface="Courier New" pitchFamily="49" charset="0"/>
                <a:cs typeface="Courier New" pitchFamily="49" charset="0"/>
              </a:rPr>
              <a:t>&gt;&gt; </a:t>
            </a:r>
            <a:r>
              <a:rPr lang="en-US" dirty="0" err="1">
                <a:solidFill>
                  <a:schemeClr val="tx1"/>
                </a:solidFill>
                <a:latin typeface="Courier New" pitchFamily="49" charset="0"/>
                <a:cs typeface="Courier New" pitchFamily="49" charset="0"/>
              </a:rPr>
              <a:t>cp</a:t>
            </a:r>
            <a:r>
              <a:rPr lang="en-US" dirty="0">
                <a:solidFill>
                  <a:schemeClr val="tx1"/>
                </a:solidFill>
                <a:latin typeface="Courier New" pitchFamily="49" charset="0"/>
                <a:cs typeface="Courier New" pitchFamily="49" charset="0"/>
              </a:rPr>
              <a:t> Morin.dat ./Students/Morin.dat</a:t>
            </a:r>
          </a:p>
          <a:p>
            <a:pPr marL="457200" lvl="1" indent="0">
              <a:buNone/>
            </a:pPr>
            <a:endParaRPr lang="en-US" dirty="0">
              <a:solidFill>
                <a:schemeClr val="tx1"/>
              </a:solidFill>
              <a:latin typeface="Courier New" pitchFamily="49" charset="0"/>
              <a:cs typeface="Courier New" pitchFamily="49" charset="0"/>
            </a:endParaRPr>
          </a:p>
          <a:p>
            <a:r>
              <a:rPr lang="en-US" dirty="0"/>
              <a:t>To list contents within a directory </a:t>
            </a:r>
          </a:p>
          <a:p>
            <a:pPr marL="0" indent="0">
              <a:buNone/>
            </a:pPr>
            <a:r>
              <a:rPr lang="en-US" sz="2000" dirty="0">
                <a:latin typeface="Courier New" pitchFamily="49" charset="0"/>
                <a:cs typeface="Courier New" pitchFamily="49" charset="0"/>
              </a:rPr>
              <a:t>	&gt;&gt; ls</a:t>
            </a:r>
          </a:p>
          <a:p>
            <a:pPr lvl="1" indent="0">
              <a:buNone/>
            </a:pPr>
            <a:endParaRPr lang="en-US" dirty="0">
              <a:solidFill>
                <a:schemeClr val="tx1"/>
              </a:solidFill>
              <a:latin typeface="Courier New" pitchFamily="49" charset="0"/>
              <a:cs typeface="Courier New" pitchFamily="49" charset="0"/>
            </a:endParaRPr>
          </a:p>
          <a:p>
            <a:endParaRPr lang="en-US" dirty="0"/>
          </a:p>
        </p:txBody>
      </p:sp>
      <p:sp>
        <p:nvSpPr>
          <p:cNvPr id="2" name="Title 1"/>
          <p:cNvSpPr>
            <a:spLocks noGrp="1"/>
          </p:cNvSpPr>
          <p:nvPr>
            <p:ph type="title"/>
          </p:nvPr>
        </p:nvSpPr>
        <p:spPr>
          <a:xfrm>
            <a:off x="439046" y="877465"/>
            <a:ext cx="8296392" cy="647863"/>
          </a:xfrm>
        </p:spPr>
        <p:txBody>
          <a:bodyPr/>
          <a:lstStyle/>
          <a:p>
            <a:r>
              <a:rPr lang="en-US" dirty="0"/>
              <a:t>Examples Using Commands</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7</a:t>
            </a:fld>
            <a:endParaRPr lang="en-US" dirty="0"/>
          </a:p>
        </p:txBody>
      </p:sp>
    </p:spTree>
    <p:extLst>
      <p:ext uri="{BB962C8B-B14F-4D97-AF65-F5344CB8AC3E}">
        <p14:creationId xmlns:p14="http://schemas.microsoft.com/office/powerpoint/2010/main" val="149136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lstStyle/>
          <a:p>
            <a:r>
              <a:rPr lang="en-US" dirty="0" err="1"/>
              <a:t>gedit</a:t>
            </a:r>
            <a:endParaRPr lang="en-US" dirty="0"/>
          </a:p>
          <a:p>
            <a:pPr lvl="2"/>
            <a:r>
              <a:rPr lang="en-US" dirty="0"/>
              <a:t>Recommended</a:t>
            </a:r>
          </a:p>
          <a:p>
            <a:pPr lvl="2"/>
            <a:r>
              <a:rPr lang="en-US" dirty="0"/>
              <a:t>Similar to script file in MATLAB</a:t>
            </a:r>
          </a:p>
          <a:p>
            <a:pPr lvl="2"/>
            <a:endParaRPr lang="en-US" dirty="0"/>
          </a:p>
          <a:p>
            <a:r>
              <a:rPr lang="en-US" dirty="0"/>
              <a:t>Other editors</a:t>
            </a:r>
          </a:p>
          <a:p>
            <a:pPr lvl="2"/>
            <a:r>
              <a:rPr lang="en-US" dirty="0"/>
              <a:t>vi</a:t>
            </a:r>
          </a:p>
          <a:p>
            <a:pPr lvl="2"/>
            <a:r>
              <a:rPr lang="en-US" dirty="0" err="1"/>
              <a:t>nano</a:t>
            </a:r>
            <a:endParaRPr lang="en-US" dirty="0"/>
          </a:p>
        </p:txBody>
      </p:sp>
      <p:sp>
        <p:nvSpPr>
          <p:cNvPr id="2" name="Title 1"/>
          <p:cNvSpPr>
            <a:spLocks noGrp="1"/>
          </p:cNvSpPr>
          <p:nvPr>
            <p:ph type="title"/>
          </p:nvPr>
        </p:nvSpPr>
        <p:spPr>
          <a:xfrm>
            <a:off x="439046" y="877465"/>
            <a:ext cx="8296392" cy="647863"/>
          </a:xfrm>
        </p:spPr>
        <p:txBody>
          <a:bodyPr/>
          <a:lstStyle/>
          <a:p>
            <a:r>
              <a:rPr lang="en-US" dirty="0"/>
              <a:t>Editing Files in Linux</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8</a:t>
            </a:fld>
            <a:endParaRPr lang="en-US" dirty="0"/>
          </a:p>
        </p:txBody>
      </p:sp>
    </p:spTree>
    <p:extLst>
      <p:ext uri="{BB962C8B-B14F-4D97-AF65-F5344CB8AC3E}">
        <p14:creationId xmlns:p14="http://schemas.microsoft.com/office/powerpoint/2010/main" val="428697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r>
              <a:rPr lang="en-US" dirty="0"/>
              <a:t>Each student has two accounts for ENGR 1281.0xH</a:t>
            </a:r>
          </a:p>
          <a:p>
            <a:pPr lvl="2"/>
            <a:r>
              <a:rPr lang="en-US" dirty="0"/>
              <a:t>Windows, Linux</a:t>
            </a:r>
          </a:p>
          <a:p>
            <a:pPr lvl="2"/>
            <a:r>
              <a:rPr lang="en-US" dirty="0"/>
              <a:t>Same username and password for both</a:t>
            </a:r>
          </a:p>
          <a:p>
            <a:pPr lvl="2"/>
            <a:endParaRPr lang="en-US" dirty="0"/>
          </a:p>
          <a:p>
            <a:r>
              <a:rPr lang="en-US" dirty="0"/>
              <a:t>You can use your computer (e.g., Word, Excel, etc.) and access Linux concurrently</a:t>
            </a:r>
          </a:p>
        </p:txBody>
      </p:sp>
      <p:sp>
        <p:nvSpPr>
          <p:cNvPr id="2" name="Title 1"/>
          <p:cNvSpPr>
            <a:spLocks noGrp="1"/>
          </p:cNvSpPr>
          <p:nvPr>
            <p:ph type="title"/>
          </p:nvPr>
        </p:nvSpPr>
        <p:spPr>
          <a:xfrm>
            <a:off x="439046" y="877465"/>
            <a:ext cx="8296392" cy="647863"/>
          </a:xfrm>
        </p:spPr>
        <p:txBody>
          <a:bodyPr/>
          <a:lstStyle/>
          <a:p>
            <a:r>
              <a:rPr lang="en-US" dirty="0"/>
              <a:t>Using Linux</a:t>
            </a:r>
          </a:p>
        </p:txBody>
      </p:sp>
      <p:sp>
        <p:nvSpPr>
          <p:cNvPr id="4" name="Date Placeholder 3"/>
          <p:cNvSpPr>
            <a:spLocks noGrp="1"/>
          </p:cNvSpPr>
          <p:nvPr>
            <p:ph type="dt" sz="half" idx="14"/>
          </p:nvPr>
        </p:nvSpPr>
        <p:spPr/>
        <p:txBody>
          <a:bodyPr/>
          <a:lstStyle/>
          <a:p>
            <a:r>
              <a:rPr lang="en-US"/>
              <a:t>10/13/21</a:t>
            </a:r>
            <a:endParaRPr lang="en-US" dirty="0"/>
          </a:p>
        </p:txBody>
      </p:sp>
      <p:sp>
        <p:nvSpPr>
          <p:cNvPr id="5" name="Footer Placeholder 4"/>
          <p:cNvSpPr>
            <a:spLocks noGrp="1"/>
          </p:cNvSpPr>
          <p:nvPr>
            <p:ph type="ftr" sz="quarter" idx="15"/>
          </p:nvPr>
        </p:nvSpPr>
        <p:spPr/>
        <p:txBody>
          <a:bodyPr/>
          <a:lstStyle/>
          <a:p>
            <a:r>
              <a:rPr lang="en-US"/>
              <a:t>1.13</a:t>
            </a:r>
            <a:endParaRPr lang="en-US" dirty="0"/>
          </a:p>
        </p:txBody>
      </p:sp>
      <p:sp>
        <p:nvSpPr>
          <p:cNvPr id="6" name="Slide Number Placeholder 5"/>
          <p:cNvSpPr>
            <a:spLocks noGrp="1"/>
          </p:cNvSpPr>
          <p:nvPr>
            <p:ph type="sldNum" sz="quarter" idx="16"/>
          </p:nvPr>
        </p:nvSpPr>
        <p:spPr/>
        <p:txBody>
          <a:bodyPr/>
          <a:lstStyle/>
          <a:p>
            <a:fld id="{201E096A-EE75-496B-85E8-797BF10A81D2}" type="slidenum">
              <a:rPr lang="en-US" smtClean="0"/>
              <a:pPr/>
              <a:t>9</a:t>
            </a:fld>
            <a:endParaRPr lang="en-US" dirty="0"/>
          </a:p>
        </p:txBody>
      </p:sp>
    </p:spTree>
    <p:extLst>
      <p:ext uri="{BB962C8B-B14F-4D97-AF65-F5344CB8AC3E}">
        <p14:creationId xmlns:p14="http://schemas.microsoft.com/office/powerpoint/2010/main" val="1184125003"/>
      </p:ext>
    </p:extLst>
  </p:cSld>
  <p:clrMapOvr>
    <a:masterClrMapping/>
  </p:clrMapOvr>
</p:sld>
</file>

<file path=ppt/theme/theme1.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EHTheme" id="{5A4213CA-9A0C-4FA7-BF5D-935E2E8CEC55}" vid="{3B652EFC-4E99-430C-AD14-EEE546F2553B}"/>
    </a:ext>
  </a:extLst>
</a:theme>
</file>

<file path=ppt/theme/theme2.xml><?xml version="1.0" encoding="utf-8"?>
<a:theme xmlns:a="http://schemas.openxmlformats.org/drawingml/2006/main" name="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c30f48a2-eeff-415d-9285-106639d62221" xsi:nil="true"/>
    <TaxCatchAll xmlns="81f1d1a0-454d-4351-960b-6397756b8cd7" xsi:nil="true"/>
    <lcf76f155ced4ddcb4097134ff3c332f xmlns="c30f48a2-eeff-415d-9285-106639d6222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5" ma:contentTypeDescription="Create a new document." ma:contentTypeScope="" ma:versionID="14afcd19e54e64a73dc26535b4c0ca9e">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46ab316bfd860ffbf49a2ae7dc375c27"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8f476bc-61c4-4e5d-b838-170c86b82235}" ma:internalName="TaxCatchAll" ma:showField="CatchAllData" ma:web="81f1d1a0-454d-4351-960b-6397756b8c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7BF72F-2098-4984-862F-145B5BF23DA0}">
  <ds:schemaRefs>
    <ds:schemaRef ds:uri="http://schemas.microsoft.com/office/2006/metadata/properties"/>
    <ds:schemaRef ds:uri="http://schemas.microsoft.com/office/infopath/2007/PartnerControls"/>
    <ds:schemaRef ds:uri="c30f48a2-eeff-415d-9285-106639d62221"/>
    <ds:schemaRef ds:uri="81f1d1a0-454d-4351-960b-6397756b8cd7"/>
  </ds:schemaRefs>
</ds:datastoreItem>
</file>

<file path=customXml/itemProps2.xml><?xml version="1.0" encoding="utf-8"?>
<ds:datastoreItem xmlns:ds="http://schemas.openxmlformats.org/officeDocument/2006/customXml" ds:itemID="{62697B8A-4C03-4CCE-893A-441EB26E449F}">
  <ds:schemaRefs>
    <ds:schemaRef ds:uri="http://schemas.microsoft.com/sharepoint/v3/contenttype/forms"/>
  </ds:schemaRefs>
</ds:datastoreItem>
</file>

<file path=customXml/itemProps3.xml><?xml version="1.0" encoding="utf-8"?>
<ds:datastoreItem xmlns:ds="http://schemas.openxmlformats.org/officeDocument/2006/customXml" ds:itemID="{E132A8C9-BE88-4344-9DFC-1A529955B3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0f48a2-eeff-415d-9285-106639d62221"/>
    <ds:schemaRef ds:uri="81f1d1a0-454d-4351-960b-6397756b8c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FEHTheme</Template>
  <TotalTime>7709</TotalTime>
  <Words>2831</Words>
  <Application>Microsoft Office PowerPoint</Application>
  <PresentationFormat>On-screen Show (16:10)</PresentationFormat>
  <Paragraphs>338</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FEHTheme</vt:lpstr>
      <vt:lpstr>Content Slide</vt:lpstr>
      <vt:lpstr>Introduction to the UNIX Environment</vt:lpstr>
      <vt:lpstr>Agenda</vt:lpstr>
      <vt:lpstr>Preparation</vt:lpstr>
      <vt:lpstr>Concept Comprehension</vt:lpstr>
      <vt:lpstr>UNIX</vt:lpstr>
      <vt:lpstr>Red Hat Linux</vt:lpstr>
      <vt:lpstr>Examples Using Commands</vt:lpstr>
      <vt:lpstr>Editing Files in Linux</vt:lpstr>
      <vt:lpstr>Using Linux</vt:lpstr>
      <vt:lpstr>Accessing Linux:  PC or Mac</vt:lpstr>
      <vt:lpstr>Configuring Linux</vt:lpstr>
      <vt:lpstr>Configuring Linux</vt:lpstr>
      <vt:lpstr>Starting Linux</vt:lpstr>
      <vt:lpstr>Starting Linux</vt:lpstr>
      <vt:lpstr>Opening Screen in Linux</vt:lpstr>
      <vt:lpstr>Starting a Linux Terminal Window</vt:lpstr>
      <vt:lpstr>Starting a Linux Terminal Window</vt:lpstr>
      <vt:lpstr>Terminal and Editor Windows</vt:lpstr>
      <vt:lpstr>Logging Off from LINUX</vt:lpstr>
      <vt:lpstr>Compiling and Running</vt:lpstr>
      <vt:lpstr>Creating and Examining PDFs</vt:lpstr>
      <vt:lpstr>Copying and Editing APP_C22_1</vt:lpstr>
      <vt:lpstr>Summary</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and UNIX Login</dc:title>
  <dc:creator>Rick Freuler;clingan.3</dc:creator>
  <cp:lastModifiedBy>Clingan, Paul</cp:lastModifiedBy>
  <cp:revision>365</cp:revision>
  <cp:lastPrinted>2000-04-04T16:50:55Z</cp:lastPrinted>
  <dcterms:created xsi:type="dcterms:W3CDTF">1998-10-15T13:40:15Z</dcterms:created>
  <dcterms:modified xsi:type="dcterms:W3CDTF">2023-10-04T20:31:27Z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bool>false</vt:bool>
  </property>
  <property fmtid="{D5CDD505-2E9C-101B-9397-08002B2CF9AE}" pid="3" name="xd_ProgID">
    <vt:lpwstr/>
  </property>
  <property fmtid="{D5CDD505-2E9C-101B-9397-08002B2CF9AE}" pid="4" name="ContentTypeId">
    <vt:lpwstr>0x010100237A563FCA3D2545B035119565194B96</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