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1.xml" ContentType="application/vnd.ms-office.activeX+xml"/>
  <Override PartName="/ppt/activeX/activeX2.xml" ContentType="application/vnd.ms-office.activeX+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ctiveX/activeX3.xml" ContentType="application/vnd.ms-office.activeX+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 id="2147483678" r:id="rId5"/>
  </p:sldMasterIdLst>
  <p:notesMasterIdLst>
    <p:notesMasterId r:id="rId20"/>
  </p:notesMasterIdLst>
  <p:handoutMasterIdLst>
    <p:handoutMasterId r:id="rId21"/>
  </p:handoutMasterIdLst>
  <p:sldIdLst>
    <p:sldId id="256" r:id="rId6"/>
    <p:sldId id="265" r:id="rId7"/>
    <p:sldId id="266" r:id="rId8"/>
    <p:sldId id="267" r:id="rId9"/>
    <p:sldId id="257" r:id="rId10"/>
    <p:sldId id="258" r:id="rId11"/>
    <p:sldId id="263" r:id="rId12"/>
    <p:sldId id="269" r:id="rId13"/>
    <p:sldId id="260" r:id="rId14"/>
    <p:sldId id="262" r:id="rId15"/>
    <p:sldId id="271" r:id="rId16"/>
    <p:sldId id="276" r:id="rId17"/>
    <p:sldId id="277" r:id="rId18"/>
    <p:sldId id="272" r:id="rId1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64884" autoAdjust="0"/>
  </p:normalViewPr>
  <p:slideViewPr>
    <p:cSldViewPr snapToGrid="0" snapToObjects="1">
      <p:cViewPr varScale="1">
        <p:scale>
          <a:sx n="84" d="100"/>
          <a:sy n="84" d="100"/>
        </p:scale>
        <p:origin x="1938" y="78"/>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33-1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Sheet1!$E$312:$E$315</c:f>
              <c:strCache>
                <c:ptCount val="4"/>
                <c:pt idx="0">
                  <c:v>What a struct is</c:v>
                </c:pt>
                <c:pt idx="1">
                  <c:v>Rules of a struct</c:v>
                </c:pt>
                <c:pt idx="2">
                  <c:v>How to access struct elements</c:v>
                </c:pt>
                <c:pt idx="3">
                  <c:v>How to assign values to struct elements</c:v>
                </c:pt>
              </c:strCache>
            </c:strRef>
          </c:cat>
          <c:val>
            <c:numRef>
              <c:f>Sheet1!$G$312:$G$315</c:f>
              <c:numCache>
                <c:formatCode>General</c:formatCode>
                <c:ptCount val="4"/>
                <c:pt idx="0">
                  <c:v>255</c:v>
                </c:pt>
                <c:pt idx="1">
                  <c:v>35</c:v>
                </c:pt>
                <c:pt idx="2">
                  <c:v>20</c:v>
                </c:pt>
                <c:pt idx="3">
                  <c:v>23</c:v>
                </c:pt>
              </c:numCache>
            </c:numRef>
          </c:val>
          <c:extLst>
            <c:ext xmlns:c16="http://schemas.microsoft.com/office/drawing/2014/chart" uri="{C3380CC4-5D6E-409C-BE32-E72D297353CC}">
              <c16:uniqueId val="{00000000-3C1C-4E0E-8B0F-E883FDD43B2E}"/>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Sheet1!$E$312:$E$315</c:f>
              <c:strCache>
                <c:ptCount val="4"/>
                <c:pt idx="0">
                  <c:v>What a struct is</c:v>
                </c:pt>
                <c:pt idx="1">
                  <c:v>Rules of a struct</c:v>
                </c:pt>
                <c:pt idx="2">
                  <c:v>How to access struct elements</c:v>
                </c:pt>
                <c:pt idx="3">
                  <c:v>How to assign values to struct elements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3C1C-4E0E-8B0F-E883FDD43B2E}"/>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2116184222947513"/>
          <c:y val="0.2513617133151933"/>
          <c:w val="0.34166666666666667"/>
          <c:h val="0.70766995004766198"/>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33-1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Sheet1!$E$312:$E$315</c:f>
              <c:strCache>
                <c:ptCount val="4"/>
                <c:pt idx="0">
                  <c:v>What a struct is</c:v>
                </c:pt>
                <c:pt idx="1">
                  <c:v>Rules of a struct</c:v>
                </c:pt>
                <c:pt idx="2">
                  <c:v>How to access struct elements</c:v>
                </c:pt>
                <c:pt idx="3">
                  <c:v>How to assign values to struct elements</c:v>
                </c:pt>
              </c:strCache>
            </c:strRef>
          </c:cat>
          <c:val>
            <c:numRef>
              <c:f>Sheet1!$G$316:$G$319</c:f>
              <c:numCache>
                <c:formatCode>General</c:formatCode>
                <c:ptCount val="4"/>
                <c:pt idx="0">
                  <c:v>33</c:v>
                </c:pt>
                <c:pt idx="1">
                  <c:v>105</c:v>
                </c:pt>
                <c:pt idx="2">
                  <c:v>122</c:v>
                </c:pt>
                <c:pt idx="3">
                  <c:v>73</c:v>
                </c:pt>
              </c:numCache>
            </c:numRef>
          </c:val>
          <c:extLst>
            <c:ext xmlns:c16="http://schemas.microsoft.com/office/drawing/2014/chart" uri="{C3380CC4-5D6E-409C-BE32-E72D297353CC}">
              <c16:uniqueId val="{00000000-773E-410B-8EE6-D40B824D37FE}"/>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Sheet1!$E$312:$E$315</c:f>
              <c:strCache>
                <c:ptCount val="4"/>
                <c:pt idx="0">
                  <c:v>What a struct is</c:v>
                </c:pt>
                <c:pt idx="1">
                  <c:v>Rules of a struct</c:v>
                </c:pt>
                <c:pt idx="2">
                  <c:v>How to access struct elements</c:v>
                </c:pt>
                <c:pt idx="3">
                  <c:v>How to assign values to struct elements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773E-410B-8EE6-D40B824D37FE}"/>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493064397"/>
          <c:y val="0.23907121232404988"/>
          <c:w val="0.34166666666666667"/>
          <c:h val="0.70766995004766198"/>
        </c:manualLayout>
      </c:layout>
      <c:overlay val="0"/>
      <c:txPr>
        <a:bodyPr/>
        <a:lstStyle/>
        <a:p>
          <a:pPr>
            <a:defRPr sz="14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D326F2-504A-7041-8A4C-5AF876B70ACD}" type="datetimeFigureOut">
              <a:rPr lang="en-US" smtClean="0"/>
              <a:t>10/4/2023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92D187-79AE-D647-91CA-D720F230C9E1}" type="slidenum">
              <a:rPr lang="en-US" smtClean="0"/>
              <a:t>‹#›</a:t>
            </a:fld>
            <a:endParaRPr lang="en-US"/>
          </a:p>
        </p:txBody>
      </p:sp>
    </p:spTree>
    <p:extLst>
      <p:ext uri="{BB962C8B-B14F-4D97-AF65-F5344CB8AC3E}">
        <p14:creationId xmlns:p14="http://schemas.microsoft.com/office/powerpoint/2010/main" val="1413247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4E348-7EDC-454D-BA30-0207C96DB0F1}" type="datetimeFigureOut">
              <a:rPr lang="en-US" smtClean="0"/>
              <a:t>10/4/2023</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C75C-9E93-9C44-9762-0C2EEEEDD1C6}" type="slidenum">
              <a:rPr lang="en-US" smtClean="0"/>
              <a:t>‹#›</a:t>
            </a:fld>
            <a:endParaRPr lang="en-US"/>
          </a:p>
        </p:txBody>
      </p:sp>
    </p:spTree>
    <p:extLst>
      <p:ext uri="{BB962C8B-B14F-4D97-AF65-F5344CB8AC3E}">
        <p14:creationId xmlns:p14="http://schemas.microsoft.com/office/powerpoint/2010/main" val="18253389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endParaRPr lang="en-US" dirty="0"/>
          </a:p>
          <a:p>
            <a:r>
              <a:rPr lang="en-US" dirty="0"/>
              <a:t>The topics covered</a:t>
            </a:r>
            <a:r>
              <a:rPr lang="en-US" baseline="0" dirty="0"/>
              <a:t> in today’s class include:</a:t>
            </a:r>
          </a:p>
          <a:p>
            <a:pPr marL="171450" indent="-171450">
              <a:buFont typeface="Arial" panose="020B0604020202020204" pitchFamily="34" charset="0"/>
              <a:buChar char="•"/>
            </a:pPr>
            <a:r>
              <a:rPr lang="en-US" baseline="0" dirty="0"/>
              <a:t>Why do we need </a:t>
            </a:r>
            <a:r>
              <a:rPr lang="en-US" baseline="0" dirty="0" err="1"/>
              <a:t>structs</a:t>
            </a:r>
            <a:r>
              <a:rPr lang="en-US" baseline="0" dirty="0"/>
              <a:t>?</a:t>
            </a:r>
          </a:p>
          <a:p>
            <a:pPr marL="171450" indent="-171450">
              <a:buFont typeface="Arial" panose="020B0604020202020204" pitchFamily="34" charset="0"/>
              <a:buChar char="•"/>
            </a:pPr>
            <a:r>
              <a:rPr lang="en-US" baseline="0" dirty="0"/>
              <a:t>What are </a:t>
            </a:r>
            <a:r>
              <a:rPr lang="en-US" baseline="0" dirty="0" err="1"/>
              <a:t>structs</a:t>
            </a:r>
            <a:r>
              <a:rPr lang="en-US" baseline="0" dirty="0"/>
              <a:t>?</a:t>
            </a:r>
          </a:p>
          <a:p>
            <a:pPr marL="171450" indent="-171450">
              <a:buFont typeface="Arial" panose="020B0604020202020204" pitchFamily="34" charset="0"/>
              <a:buChar char="•"/>
            </a:pPr>
            <a:r>
              <a:rPr lang="en-US" baseline="0" dirty="0"/>
              <a:t>How do we declare </a:t>
            </a:r>
            <a:r>
              <a:rPr lang="en-US" baseline="0" dirty="0" err="1"/>
              <a:t>structs</a:t>
            </a:r>
            <a:r>
              <a:rPr lang="en-US" baseline="0" dirty="0"/>
              <a:t>?</a:t>
            </a:r>
          </a:p>
          <a:p>
            <a:pPr marL="171450" indent="-171450">
              <a:buFont typeface="Arial" panose="020B0604020202020204" pitchFamily="34" charset="0"/>
              <a:buChar char="•"/>
            </a:pPr>
            <a:r>
              <a:rPr lang="en-US" baseline="0" dirty="0"/>
              <a:t>How do we access </a:t>
            </a:r>
            <a:r>
              <a:rPr lang="en-US" baseline="0" dirty="0" err="1"/>
              <a:t>struct</a:t>
            </a:r>
            <a:r>
              <a:rPr lang="en-US" baseline="0" dirty="0"/>
              <a:t> members?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2</a:t>
            </a:fld>
            <a:endParaRPr lang="en-US"/>
          </a:p>
        </p:txBody>
      </p:sp>
    </p:spTree>
    <p:extLst>
      <p:ext uri="{BB962C8B-B14F-4D97-AF65-F5344CB8AC3E}">
        <p14:creationId xmlns:p14="http://schemas.microsoft.com/office/powerpoint/2010/main" val="812216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You can</a:t>
            </a:r>
            <a:r>
              <a:rPr lang="en-US" baseline="0" dirty="0"/>
              <a:t> access </a:t>
            </a:r>
            <a:r>
              <a:rPr lang="en-US" baseline="0" dirty="0" err="1"/>
              <a:t>struct</a:t>
            </a:r>
            <a:r>
              <a:rPr lang="en-US" baseline="0" dirty="0"/>
              <a:t> members through pointers as well. Either of the structure pointer operator or the structure member operator may be used with the pointer variable to access </a:t>
            </a:r>
            <a:r>
              <a:rPr lang="en-US" baseline="0" dirty="0" err="1"/>
              <a:t>struct</a:t>
            </a:r>
            <a:r>
              <a:rPr lang="en-US" baseline="0" dirty="0"/>
              <a:t> members. You should be familiar with these two different notations. </a:t>
            </a:r>
          </a:p>
          <a:p>
            <a:endParaRPr lang="en-US" baseline="0" dirty="0"/>
          </a:p>
          <a:p>
            <a:r>
              <a:rPr lang="en-US" baseline="0" dirty="0"/>
              <a:t>Question:</a:t>
            </a:r>
          </a:p>
          <a:p>
            <a:r>
              <a:rPr lang="en-US" baseline="0" dirty="0"/>
              <a:t>When may you want to use the pointer variable to access </a:t>
            </a:r>
            <a:r>
              <a:rPr lang="en-US" baseline="0" dirty="0" err="1"/>
              <a:t>struct</a:t>
            </a:r>
            <a:r>
              <a:rPr lang="en-US" baseline="0" dirty="0"/>
              <a:t> members?  Is it necessary to initialize the pointer such that it points to a valid </a:t>
            </a:r>
            <a:r>
              <a:rPr lang="en-US" baseline="0" dirty="0" err="1"/>
              <a:t>struct</a:t>
            </a:r>
            <a:r>
              <a:rPr lang="en-US" baseline="0" dirty="0"/>
              <a:t>?  If not initialized, where is the pointer pointing?  Why are there () around the dereferenced pointer?</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11</a:t>
            </a:fld>
            <a:endParaRPr lang="en-US"/>
          </a:p>
        </p:txBody>
      </p:sp>
    </p:spTree>
    <p:extLst>
      <p:ext uri="{BB962C8B-B14F-4D97-AF65-F5344CB8AC3E}">
        <p14:creationId xmlns:p14="http://schemas.microsoft.com/office/powerpoint/2010/main" val="2649682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Walk through the example with the class.  This slide is slightly different than the interactive one that follows, depending on which you choose to use.  No substantive differences.  The main thing is that this</a:t>
            </a:r>
            <a:r>
              <a:rPr lang="en-US" baseline="0" dirty="0"/>
              <a:t> slide uses the </a:t>
            </a:r>
            <a:r>
              <a:rPr lang="en-US" baseline="0" dirty="0" err="1"/>
              <a:t>printf</a:t>
            </a:r>
            <a:r>
              <a:rPr lang="en-US" baseline="0" dirty="0"/>
              <a:t>() to demonstrate the differences between accessing members by way of the </a:t>
            </a:r>
            <a:r>
              <a:rPr lang="en-US" baseline="0" dirty="0" err="1"/>
              <a:t>struct</a:t>
            </a:r>
            <a:r>
              <a:rPr lang="en-US" baseline="0" dirty="0"/>
              <a:t>, the pointer -&gt; method, and the (*pointer). method.  This one also does not print the value for the jelly.  Not enough space in the program.</a:t>
            </a:r>
            <a:endParaRPr lang="en-US" dirty="0"/>
          </a:p>
          <a:p>
            <a:endParaRPr lang="en-US" dirty="0"/>
          </a:p>
          <a:p>
            <a:r>
              <a:rPr lang="en-US" dirty="0"/>
              <a:t>Remind students there are header files that have been left out for the sake of space.  Same with printing the jelly amount.</a:t>
            </a:r>
          </a:p>
          <a:p>
            <a:endParaRPr lang="en-US" dirty="0"/>
          </a:p>
          <a:p>
            <a:r>
              <a:rPr lang="en-US" dirty="0"/>
              <a:t>Question – does the order of the </a:t>
            </a:r>
            <a:r>
              <a:rPr lang="en-US" dirty="0" err="1"/>
              <a:t>struct</a:t>
            </a:r>
            <a:r>
              <a:rPr lang="en-US" baseline="0" dirty="0"/>
              <a:t> </a:t>
            </a:r>
            <a:r>
              <a:rPr lang="en-US" dirty="0"/>
              <a:t>definitions matter?  Could sandwich come before</a:t>
            </a:r>
            <a:r>
              <a:rPr lang="en-US" baseline="0" dirty="0"/>
              <a:t> ingredients?  What are the names of the two variables inside of a sandwich </a:t>
            </a:r>
            <a:r>
              <a:rPr lang="en-US" baseline="0" dirty="0" err="1"/>
              <a:t>struct</a:t>
            </a:r>
            <a:r>
              <a:rPr lang="en-US" baseline="0" dirty="0"/>
              <a:t>?  What are the types?</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Question – does it make sense to use a pointer to a </a:t>
            </a:r>
            <a:r>
              <a:rPr lang="en-US" baseline="0" dirty="0" err="1"/>
              <a:t>struct</a:t>
            </a:r>
            <a:r>
              <a:rPr lang="en-US" baseline="0" dirty="0"/>
              <a:t> here?  Why or why not?  When would it make sense or be necessary to use a pointer to a </a:t>
            </a:r>
            <a:r>
              <a:rPr lang="en-US" baseline="0" dirty="0" err="1"/>
              <a:t>struct</a:t>
            </a:r>
            <a:r>
              <a:rPr lang="en-US" baseline="0" dirty="0"/>
              <a:t>, rather than the </a:t>
            </a:r>
            <a:r>
              <a:rPr lang="en-US" baseline="0" dirty="0" err="1"/>
              <a:t>struct</a:t>
            </a:r>
            <a:r>
              <a:rPr lang="en-US" baseline="0" dirty="0"/>
              <a:t> itself?</a:t>
            </a:r>
          </a:p>
          <a:p>
            <a:endParaRPr lang="en-US" baseline="0" dirty="0"/>
          </a:p>
        </p:txBody>
      </p:sp>
      <p:sp>
        <p:nvSpPr>
          <p:cNvPr id="4" name="Slide Number Placeholder 3"/>
          <p:cNvSpPr>
            <a:spLocks noGrp="1"/>
          </p:cNvSpPr>
          <p:nvPr>
            <p:ph type="sldNum" sz="quarter" idx="10"/>
          </p:nvPr>
        </p:nvSpPr>
        <p:spPr/>
        <p:txBody>
          <a:bodyPr/>
          <a:lstStyle/>
          <a:p>
            <a:fld id="{3BCFC75C-9E93-9C44-9762-0C2EEEEDD1C6}" type="slidenum">
              <a:rPr lang="en-US" smtClean="0"/>
              <a:t>12</a:t>
            </a:fld>
            <a:endParaRPr lang="en-US"/>
          </a:p>
        </p:txBody>
      </p:sp>
    </p:spTree>
    <p:extLst>
      <p:ext uri="{BB962C8B-B14F-4D97-AF65-F5344CB8AC3E}">
        <p14:creationId xmlns:p14="http://schemas.microsoft.com/office/powerpoint/2010/main" val="2126283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Walk through the example with the class.   There is a guided notes sheet available so</a:t>
            </a:r>
            <a:r>
              <a:rPr lang="en-US" baseline="0" dirty="0"/>
              <a:t> that students can follow along and fill things in as you go.</a:t>
            </a:r>
            <a:r>
              <a:rPr lang="en-US" dirty="0"/>
              <a:t> </a:t>
            </a:r>
          </a:p>
          <a:p>
            <a:endParaRPr lang="en-US" dirty="0"/>
          </a:p>
          <a:p>
            <a:r>
              <a:rPr lang="en-US" dirty="0"/>
              <a:t>Remind students there are header files that have been left out for the sake of space.  Same with printing the jelly amount.</a:t>
            </a:r>
          </a:p>
          <a:p>
            <a:endParaRPr lang="en-US" dirty="0"/>
          </a:p>
          <a:p>
            <a:r>
              <a:rPr lang="en-US" dirty="0"/>
              <a:t>Question – does the order of the </a:t>
            </a:r>
            <a:r>
              <a:rPr lang="en-US" dirty="0" err="1"/>
              <a:t>struct</a:t>
            </a:r>
            <a:r>
              <a:rPr lang="en-US" dirty="0"/>
              <a:t> definitions matter?  Could sandwich come before</a:t>
            </a:r>
            <a:r>
              <a:rPr lang="en-US" baseline="0" dirty="0"/>
              <a:t> ingredients?  What are the names of the two variables inside of a sandwich </a:t>
            </a:r>
            <a:r>
              <a:rPr lang="en-US" baseline="0" dirty="0" err="1"/>
              <a:t>struct</a:t>
            </a:r>
            <a:r>
              <a:rPr lang="en-US" baseline="0" dirty="0"/>
              <a:t>?  What are the types?</a:t>
            </a:r>
          </a:p>
          <a:p>
            <a:endParaRPr lang="en-US" baseline="0" dirty="0"/>
          </a:p>
          <a:p>
            <a:r>
              <a:rPr lang="en-US" baseline="0" dirty="0"/>
              <a:t>Reverse engineer the code in main() to match the output given.  </a:t>
            </a:r>
          </a:p>
          <a:p>
            <a:endParaRPr lang="en-US" baseline="0" dirty="0"/>
          </a:p>
          <a:p>
            <a:r>
              <a:rPr lang="en-US" baseline="0" dirty="0"/>
              <a:t>Options – fill in as much of main() as you want in advance.  Fill the rest in during class.  Have students use the guided notes.  Do things once using the </a:t>
            </a:r>
            <a:r>
              <a:rPr lang="en-US" baseline="0" dirty="0" err="1"/>
              <a:t>struct</a:t>
            </a:r>
            <a:r>
              <a:rPr lang="en-US" baseline="0" dirty="0"/>
              <a:t>, once using the pointer in the -&gt; form and once using the pointer in the (*</a:t>
            </a:r>
            <a:r>
              <a:rPr lang="en-US" baseline="0" dirty="0" err="1"/>
              <a:t>ptr</a:t>
            </a:r>
            <a:r>
              <a:rPr lang="en-US" baseline="0" dirty="0"/>
              <a:t>). Form</a:t>
            </a:r>
          </a:p>
          <a:p>
            <a:endParaRPr lang="en-US" baseline="0" dirty="0"/>
          </a:p>
          <a:p>
            <a:r>
              <a:rPr lang="en-US" baseline="0" dirty="0"/>
              <a:t>Question – does it make sense to use a pointer to a </a:t>
            </a:r>
            <a:r>
              <a:rPr lang="en-US" baseline="0" dirty="0" err="1"/>
              <a:t>struct</a:t>
            </a:r>
            <a:r>
              <a:rPr lang="en-US" baseline="0" dirty="0"/>
              <a:t> here?  Why or why not?  When would it make sense or be necessary to use a pointer to a </a:t>
            </a:r>
            <a:r>
              <a:rPr lang="en-US" baseline="0" dirty="0" err="1"/>
              <a:t>struct</a:t>
            </a:r>
            <a:r>
              <a:rPr lang="en-US" baseline="0" dirty="0"/>
              <a:t>, rather than the </a:t>
            </a:r>
            <a:r>
              <a:rPr lang="en-US" baseline="0" dirty="0" err="1"/>
              <a:t>struct</a:t>
            </a:r>
            <a:r>
              <a:rPr lang="en-US" baseline="0" dirty="0"/>
              <a:t> itself?</a:t>
            </a:r>
          </a:p>
          <a:p>
            <a:endParaRPr lang="en-US" baseline="0" dirty="0"/>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struct</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sandwich lunch,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&amp;lunch;</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strcpy</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(lunch.name, “PB&amp;J”);		// Similarly…</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lunch.yum.bread</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2;			//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-&gt;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yum.bread</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2;</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lunch.yum.pb</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3.1;				//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-&gt;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yum.pb</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3.1;</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lunch.yum.jelly</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2.5;			//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lunch.jelly</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2.5;</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printf</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("%s\n %d\n %f\n\n", lunch.name,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lunch.yum.bread</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lunch.yum.pb</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printf</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("%s\n %d\n %f\n\n",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-&gt;name,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-&gt;</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yum.bread</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-&gt;</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yum.pb</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printf</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("%s\n %d\n %f\n\n",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).name,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yum.bread</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ptr</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r>
              <a:rPr kumimoji="0" lang="en-US" sz="11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yum.pb</a:t>
            </a:r>
            <a:r>
              <a:rPr kumimoji="0" lang="en-US" sz="11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13</a:t>
            </a:fld>
            <a:endParaRPr lang="en-US"/>
          </a:p>
        </p:txBody>
      </p:sp>
    </p:spTree>
    <p:extLst>
      <p:ext uri="{BB962C8B-B14F-4D97-AF65-F5344CB8AC3E}">
        <p14:creationId xmlns:p14="http://schemas.microsoft.com/office/powerpoint/2010/main" val="56271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Numerous things can</a:t>
            </a:r>
            <a:r>
              <a:rPr lang="en-US" baseline="0" dirty="0"/>
              <a:t> be summarized/touched on here, this is just a list of the main points that we touched on today.</a:t>
            </a:r>
          </a:p>
          <a:p>
            <a:endParaRPr lang="en-US" baseline="0" dirty="0"/>
          </a:p>
          <a:p>
            <a:r>
              <a:rPr lang="en-US" baseline="0" dirty="0"/>
              <a:t>Ask the class, what questions are there?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14</a:t>
            </a:fld>
            <a:endParaRPr lang="en-US"/>
          </a:p>
        </p:txBody>
      </p:sp>
    </p:spTree>
    <p:extLst>
      <p:ext uri="{BB962C8B-B14F-4D97-AF65-F5344CB8AC3E}">
        <p14:creationId xmlns:p14="http://schemas.microsoft.com/office/powerpoint/2010/main" val="30482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slide is to serve as a reminder regarding the specific assignments students completed as preparation for today’s class.</a:t>
            </a:r>
          </a:p>
          <a:p>
            <a:endParaRPr lang="en-US" baseline="0" dirty="0"/>
          </a:p>
          <a:p>
            <a:r>
              <a:rPr lang="en-US" baseline="0" dirty="0"/>
              <a:t>Assignment:</a:t>
            </a:r>
          </a:p>
          <a:p>
            <a:pPr marL="171450" indent="-171450">
              <a:buFont typeface="Arial" panose="020B0604020202020204" pitchFamily="34" charset="0"/>
              <a:buChar char="•"/>
            </a:pPr>
            <a:r>
              <a:rPr lang="en-US" baseline="0" dirty="0"/>
              <a:t>Read C: How to Program pgs. 406-411</a:t>
            </a:r>
          </a:p>
          <a:p>
            <a:pPr marL="171450" indent="-171450">
              <a:buFont typeface="Arial" panose="020B0604020202020204" pitchFamily="34" charset="0"/>
              <a:buChar char="•"/>
            </a:pPr>
            <a:r>
              <a:rPr lang="en-US" baseline="0" dirty="0"/>
              <a:t>Watch the video: PRE_30_Structs_VIDEO</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3</a:t>
            </a:fld>
            <a:endParaRPr lang="en-US"/>
          </a:p>
        </p:txBody>
      </p:sp>
    </p:spTree>
    <p:extLst>
      <p:ext uri="{BB962C8B-B14F-4D97-AF65-F5344CB8AC3E}">
        <p14:creationId xmlns:p14="http://schemas.microsoft.com/office/powerpoint/2010/main" val="404927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B33-1 2014. Results have been consistent year to year.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This is an opportunity to ask students about the things they understand the best and the least from the preparation material. Most questions are about accessing elements of a </a:t>
            </a:r>
            <a:r>
              <a:rPr lang="en-US" baseline="0" dirty="0" err="1"/>
              <a:t>struct</a:t>
            </a:r>
            <a:r>
              <a:rPr lang="en-US" baseline="0" dirty="0"/>
              <a:t>, either assigning or getting values from 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Potential questions to ask: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 is the tricky part about accessing elements of a </a:t>
            </a:r>
            <a:r>
              <a:rPr lang="en-US" baseline="0" dirty="0" err="1"/>
              <a:t>struct</a:t>
            </a:r>
            <a:r>
              <a:rPr lang="en-US" baseline="0" dirty="0"/>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Are you comfortable with:</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dot operator?</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Arrow operator with a pointer?</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Dereferenced pointer/dot operator combination?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Which of the three ways mentioned makes the most sense to you?</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Do you understand why sometimes the </a:t>
            </a:r>
            <a:r>
              <a:rPr lang="en-US" baseline="0" dirty="0" err="1"/>
              <a:t>struct</a:t>
            </a:r>
            <a:r>
              <a:rPr lang="en-US" baseline="0" dirty="0"/>
              <a:t> would be available and sometimes they would only have a pointer to the </a:t>
            </a:r>
            <a:r>
              <a:rPr lang="en-US" baseline="0" dirty="0" err="1"/>
              <a:t>struct</a:t>
            </a:r>
            <a:r>
              <a:rPr lang="en-US" baseline="0" dirty="0"/>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There could be lots of questions to ask to have a quick discussion to get things started.</a:t>
            </a:r>
          </a:p>
          <a:p>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4</a:t>
            </a:fld>
            <a:endParaRPr lang="en-US"/>
          </a:p>
        </p:txBody>
      </p:sp>
    </p:spTree>
    <p:extLst>
      <p:ext uri="{BB962C8B-B14F-4D97-AF65-F5344CB8AC3E}">
        <p14:creationId xmlns:p14="http://schemas.microsoft.com/office/powerpoint/2010/main" val="66860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a:lnSpc>
                <a:spcPct val="90000"/>
              </a:lnSpc>
            </a:pPr>
            <a:r>
              <a:rPr lang="en-US" dirty="0"/>
              <a:t>Instructor:</a:t>
            </a:r>
          </a:p>
          <a:p>
            <a:pPr>
              <a:lnSpc>
                <a:spcPct val="90000"/>
              </a:lnSpc>
            </a:pPr>
            <a:r>
              <a:rPr lang="en-US" dirty="0"/>
              <a:t>Arrays require that all elements be of the same data type</a:t>
            </a:r>
            <a:r>
              <a:rPr lang="en-US" baseline="0" dirty="0"/>
              <a:t> (homogeneous data)</a:t>
            </a:r>
            <a:endParaRPr lang="en-US" dirty="0"/>
          </a:p>
          <a:p>
            <a:pPr>
              <a:lnSpc>
                <a:spcPct val="90000"/>
              </a:lnSpc>
            </a:pPr>
            <a:r>
              <a:rPr lang="en-US" dirty="0"/>
              <a:t>Many times it is necessary to group information of different data types (heterogeneous</a:t>
            </a:r>
            <a:r>
              <a:rPr lang="en-US" baseline="0" dirty="0"/>
              <a:t> data)</a:t>
            </a:r>
            <a:r>
              <a:rPr lang="en-US" dirty="0"/>
              <a:t>.  </a:t>
            </a:r>
          </a:p>
          <a:p>
            <a:pPr>
              <a:lnSpc>
                <a:spcPct val="90000"/>
              </a:lnSpc>
            </a:pPr>
            <a:r>
              <a:rPr lang="en-US" dirty="0"/>
              <a:t>An example is student records.</a:t>
            </a:r>
          </a:p>
          <a:p>
            <a:pPr>
              <a:lnSpc>
                <a:spcPct val="90000"/>
              </a:lnSpc>
            </a:pPr>
            <a:r>
              <a:rPr lang="en-US" dirty="0"/>
              <a:t>The list may include integers like age</a:t>
            </a:r>
            <a:r>
              <a:rPr lang="en-US" baseline="0" dirty="0"/>
              <a:t> and SSN, float data like GPA and account balance, and character arrays like student name and classes taken.</a:t>
            </a:r>
            <a:endParaRPr lang="en-US" dirty="0"/>
          </a:p>
          <a:p>
            <a:pPr>
              <a:lnSpc>
                <a:spcPct val="90000"/>
              </a:lnSpc>
            </a:pPr>
            <a:endParaRPr lang="en-US" dirty="0"/>
          </a:p>
          <a:p>
            <a:pPr>
              <a:lnSpc>
                <a:spcPct val="90000"/>
              </a:lnSpc>
            </a:pPr>
            <a:r>
              <a:rPr lang="en-US" dirty="0"/>
              <a:t>C and C++ support data structures that can store combinations of character, integer floating point and enumerated type data.  They are called a </a:t>
            </a:r>
            <a:r>
              <a:rPr lang="en-US" i="1" u="sng" dirty="0" err="1">
                <a:solidFill>
                  <a:srgbClr val="FF0000"/>
                </a:solidFill>
              </a:rPr>
              <a:t>structs</a:t>
            </a:r>
            <a:r>
              <a:rPr lang="en-US" dirty="0"/>
              <a:t>. </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5</a:t>
            </a:fld>
            <a:endParaRPr lang="en-US"/>
          </a:p>
        </p:txBody>
      </p:sp>
    </p:spTree>
    <p:extLst>
      <p:ext uri="{BB962C8B-B14F-4D97-AF65-F5344CB8AC3E}">
        <p14:creationId xmlns:p14="http://schemas.microsoft.com/office/powerpoint/2010/main" val="417339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rgbClr val="C00000"/>
                </a:solidFill>
                <a:cs typeface="Times New Roman" pitchFamily="18" charset="0"/>
              </a:rPr>
              <a:t>A</a:t>
            </a:r>
            <a:r>
              <a:rPr lang="en-US" sz="1200" i="0" dirty="0">
                <a:solidFill>
                  <a:srgbClr val="C00000"/>
                </a:solidFill>
                <a:cs typeface="Times New Roman" pitchFamily="18" charset="0"/>
              </a:rPr>
              <a:t> </a:t>
            </a:r>
            <a:r>
              <a:rPr lang="en-US" sz="1200" i="0" dirty="0" err="1">
                <a:solidFill>
                  <a:srgbClr val="C00000"/>
                </a:solidFill>
                <a:cs typeface="Times New Roman" pitchFamily="18" charset="0"/>
              </a:rPr>
              <a:t>struct</a:t>
            </a:r>
            <a:r>
              <a:rPr lang="en-US" sz="1200" i="0" dirty="0">
                <a:solidFill>
                  <a:schemeClr val="tx1"/>
                </a:solidFill>
                <a:cs typeface="Times New Roman" pitchFamily="18" charset="0"/>
              </a:rPr>
              <a:t> </a:t>
            </a:r>
            <a:r>
              <a:rPr lang="en-US" sz="1200" dirty="0">
                <a:solidFill>
                  <a:schemeClr val="tx1"/>
                </a:solidFill>
                <a:cs typeface="Times New Roman" pitchFamily="18" charset="0"/>
              </a:rPr>
              <a:t>is a derived data type composed of members that are each fundamental or derived data types. What do we mean by “derived” data type? What</a:t>
            </a:r>
            <a:r>
              <a:rPr lang="en-US" sz="1200" baseline="0" dirty="0">
                <a:solidFill>
                  <a:schemeClr val="tx1"/>
                </a:solidFill>
                <a:cs typeface="Times New Roman" pitchFamily="18" charset="0"/>
              </a:rPr>
              <a:t> is an example of a fundamental data type (i.e. </a:t>
            </a:r>
            <a:r>
              <a:rPr lang="en-US" sz="1200" baseline="0" dirty="0" err="1">
                <a:solidFill>
                  <a:schemeClr val="tx1"/>
                </a:solidFill>
                <a:cs typeface="Times New Roman" pitchFamily="18" charset="0"/>
              </a:rPr>
              <a:t>int</a:t>
            </a:r>
            <a:r>
              <a:rPr lang="en-US" sz="1200" baseline="0" dirty="0">
                <a:solidFill>
                  <a:schemeClr val="tx1"/>
                </a:solidFill>
                <a:cs typeface="Times New Roman" pitchFamily="18" charset="0"/>
              </a:rPr>
              <a:t>, float, etc.)?</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aseline="0" dirty="0">
              <a:solidFill>
                <a:schemeClr val="tx1"/>
              </a:solidFill>
              <a:cs typeface="Times New Roman"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cs typeface="Times New Roman" pitchFamily="18" charset="0"/>
              </a:rPr>
              <a:t>We know that variables must be declared before we can use them. Since </a:t>
            </a:r>
            <a:r>
              <a:rPr lang="en-US" sz="1200" baseline="0" dirty="0" err="1">
                <a:solidFill>
                  <a:schemeClr val="tx1"/>
                </a:solidFill>
                <a:cs typeface="Times New Roman" pitchFamily="18" charset="0"/>
              </a:rPr>
              <a:t>structs</a:t>
            </a:r>
            <a:r>
              <a:rPr lang="en-US" sz="1200" baseline="0" dirty="0">
                <a:solidFill>
                  <a:schemeClr val="tx1"/>
                </a:solidFill>
                <a:cs typeface="Times New Roman" pitchFamily="18" charset="0"/>
              </a:rPr>
              <a:t> are derived data types, they must also be defined. What’s the difference between defining a variable and declaring a variable?</a:t>
            </a:r>
            <a:endParaRPr lang="en-US" sz="1200" dirty="0">
              <a:solidFill>
                <a:schemeClr val="tx1"/>
              </a:solidFill>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6</a:t>
            </a:fld>
            <a:endParaRPr lang="en-US"/>
          </a:p>
        </p:txBody>
      </p:sp>
    </p:spTree>
    <p:extLst>
      <p:ext uri="{BB962C8B-B14F-4D97-AF65-F5344CB8AC3E}">
        <p14:creationId xmlns:p14="http://schemas.microsoft.com/office/powerpoint/2010/main" val="2645681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 slide is interactive. In presentation mode, you can type directly on the screen in the text</a:t>
            </a:r>
            <a:r>
              <a:rPr lang="en-US" baseline="0" dirty="0"/>
              <a:t> boxes.</a:t>
            </a:r>
          </a:p>
          <a:p>
            <a:endParaRPr lang="en-US" dirty="0"/>
          </a:p>
          <a:p>
            <a:r>
              <a:rPr lang="en-US" dirty="0"/>
              <a:t>Activity:</a:t>
            </a:r>
          </a:p>
          <a:p>
            <a:r>
              <a:rPr lang="en-US" dirty="0"/>
              <a:t>Build the </a:t>
            </a:r>
            <a:r>
              <a:rPr lang="en-US" dirty="0" err="1"/>
              <a:t>struct</a:t>
            </a:r>
            <a:r>
              <a:rPr lang="en-US" dirty="0"/>
              <a:t> of type, </a:t>
            </a:r>
            <a:r>
              <a:rPr lang="en-US" dirty="0" err="1"/>
              <a:t>student_records</a:t>
            </a:r>
            <a:r>
              <a:rPr lang="en-US" dirty="0"/>
              <a:t>, from scratch.   We will</a:t>
            </a:r>
            <a:r>
              <a:rPr lang="en-US" baseline="0" dirty="0"/>
              <a:t> DEFINE </a:t>
            </a:r>
            <a:r>
              <a:rPr lang="en-US" baseline="0" dirty="0" err="1"/>
              <a:t>structs</a:t>
            </a:r>
            <a:r>
              <a:rPr lang="en-US" baseline="0" dirty="0"/>
              <a:t> OUTSIDE and BEFORE main().  We will DECLARE </a:t>
            </a:r>
            <a:r>
              <a:rPr lang="en-US" baseline="0" dirty="0" err="1"/>
              <a:t>structs</a:t>
            </a:r>
            <a:r>
              <a:rPr lang="en-US" baseline="0" dirty="0"/>
              <a:t> INSIDE of main() and other functions that use </a:t>
            </a:r>
            <a:r>
              <a:rPr lang="en-US" baseline="0" dirty="0" err="1"/>
              <a:t>structs</a:t>
            </a:r>
            <a:r>
              <a:rPr lang="en-US" baseline="0" dirty="0"/>
              <a:t>.</a:t>
            </a:r>
          </a:p>
          <a:p>
            <a:endParaRPr lang="en-US" dirty="0"/>
          </a:p>
          <a:p>
            <a:r>
              <a:rPr lang="en-US" dirty="0"/>
              <a:t>Define the </a:t>
            </a:r>
            <a:r>
              <a:rPr lang="en-US" dirty="0" err="1"/>
              <a:t>struct</a:t>
            </a:r>
            <a:r>
              <a:rPr lang="en-US" dirty="0"/>
              <a:t> on the left</a:t>
            </a:r>
            <a:r>
              <a:rPr lang="en-US" baseline="0" dirty="0"/>
              <a:t> and</a:t>
            </a:r>
            <a:r>
              <a:rPr lang="en-US" dirty="0"/>
              <a:t> ask the</a:t>
            </a:r>
            <a:r>
              <a:rPr lang="en-US" baseline="0" dirty="0"/>
              <a:t> students to call out names for </a:t>
            </a:r>
            <a:r>
              <a:rPr lang="en-US" baseline="0" dirty="0" err="1"/>
              <a:t>struct</a:t>
            </a:r>
            <a:r>
              <a:rPr lang="en-US" baseline="0" dirty="0"/>
              <a:t> members. </a:t>
            </a:r>
          </a:p>
          <a:p>
            <a:r>
              <a:rPr lang="en-US" baseline="0" dirty="0"/>
              <a:t>Declare the </a:t>
            </a:r>
            <a:r>
              <a:rPr lang="en-US" baseline="0" dirty="0" err="1"/>
              <a:t>struct</a:t>
            </a:r>
            <a:r>
              <a:rPr lang="en-US" baseline="0" dirty="0"/>
              <a:t> on the right in </a:t>
            </a:r>
            <a:r>
              <a:rPr lang="en-US" baseline="0" dirty="0" err="1"/>
              <a:t>int</a:t>
            </a:r>
            <a:r>
              <a:rPr lang="en-US" baseline="0" dirty="0"/>
              <a:t> main().</a:t>
            </a:r>
          </a:p>
          <a:p>
            <a:endParaRPr lang="en-US" baseline="0" dirty="0"/>
          </a:p>
          <a:p>
            <a:r>
              <a:rPr lang="en-US" baseline="0" dirty="0"/>
              <a:t>Another potential activity:</a:t>
            </a:r>
          </a:p>
          <a:p>
            <a:r>
              <a:rPr lang="en-US" baseline="0" dirty="0"/>
              <a:t>Ask students to draw a visual representation of a </a:t>
            </a:r>
            <a:r>
              <a:rPr lang="en-US" baseline="0" dirty="0" err="1"/>
              <a:t>struct</a:t>
            </a:r>
            <a:r>
              <a:rPr lang="en-US" baseline="0" dirty="0"/>
              <a:t> on the white boards where each box they draw is a byte and we ask them to represent </a:t>
            </a:r>
            <a:r>
              <a:rPr lang="en-US" baseline="0" dirty="0" err="1"/>
              <a:t>struct</a:t>
            </a:r>
            <a:r>
              <a:rPr lang="en-US" baseline="0" dirty="0"/>
              <a:t> contents with the boxes.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7</a:t>
            </a:fld>
            <a:endParaRPr lang="en-US"/>
          </a:p>
        </p:txBody>
      </p:sp>
    </p:spTree>
    <p:extLst>
      <p:ext uri="{BB962C8B-B14F-4D97-AF65-F5344CB8AC3E}">
        <p14:creationId xmlns:p14="http://schemas.microsoft.com/office/powerpoint/2010/main" val="265669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is a high level view of a program that shows where a </a:t>
            </a:r>
            <a:r>
              <a:rPr lang="en-US" baseline="0" dirty="0" err="1"/>
              <a:t>struct</a:t>
            </a:r>
            <a:r>
              <a:rPr lang="en-US" baseline="0" dirty="0"/>
              <a:t> is defined and where it is declared. Ask the students to verbalize where the </a:t>
            </a:r>
            <a:r>
              <a:rPr lang="en-US" baseline="0" dirty="0" err="1"/>
              <a:t>struct</a:t>
            </a:r>
            <a:r>
              <a:rPr lang="en-US" baseline="0" dirty="0"/>
              <a:t> is defined (outside of main).</a:t>
            </a:r>
          </a:p>
          <a:p>
            <a:endParaRPr lang="en-US" baseline="0" dirty="0"/>
          </a:p>
          <a:p>
            <a:r>
              <a:rPr lang="en-US" baseline="0" dirty="0"/>
              <a:t>You may wish to use the analogy of a blueprint or drawing vs a house.  The definition is the blueprint/drawing.  We know what’s in it and what the layout is from the blueprint, but we don’t actually get any space to put anything in.  Once the declaration has happened, that’s like building the house.  We now have actual space and can put things in it.</a:t>
            </a:r>
          </a:p>
          <a:p>
            <a:endParaRPr lang="en-US" baseline="0" dirty="0"/>
          </a:p>
          <a:p>
            <a:r>
              <a:rPr lang="en-US" baseline="0" dirty="0"/>
              <a:t>Ask the students to verbalize where the </a:t>
            </a:r>
            <a:r>
              <a:rPr lang="en-US" baseline="0" dirty="0" err="1"/>
              <a:t>struct</a:t>
            </a:r>
            <a:r>
              <a:rPr lang="en-US" baseline="0" dirty="0"/>
              <a:t> is declared ( inside of main). In this example, we are declaring the variable “</a:t>
            </a:r>
            <a:r>
              <a:rPr lang="en-US" baseline="0" dirty="0" err="1"/>
              <a:t>feh</a:t>
            </a:r>
            <a:r>
              <a:rPr lang="en-US" baseline="0" dirty="0"/>
              <a:t>” to be of type </a:t>
            </a:r>
            <a:r>
              <a:rPr lang="en-US" baseline="0" dirty="0" err="1"/>
              <a:t>struct</a:t>
            </a:r>
            <a:r>
              <a:rPr lang="en-US" baseline="0" dirty="0"/>
              <a:t> </a:t>
            </a:r>
            <a:r>
              <a:rPr lang="en-US" baseline="0" dirty="0" err="1"/>
              <a:t>student_records</a:t>
            </a:r>
            <a:r>
              <a:rPr lang="en-US" baseline="0" dirty="0"/>
              <a:t>. Once we declare the </a:t>
            </a:r>
            <a:r>
              <a:rPr lang="en-US" baseline="0" dirty="0" err="1"/>
              <a:t>struct</a:t>
            </a:r>
            <a:r>
              <a:rPr lang="en-US" baseline="0" dirty="0"/>
              <a:t>, space is now reserved in memory for that variable.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8</a:t>
            </a:fld>
            <a:endParaRPr lang="en-US"/>
          </a:p>
        </p:txBody>
      </p:sp>
    </p:spTree>
    <p:extLst>
      <p:ext uri="{BB962C8B-B14F-4D97-AF65-F5344CB8AC3E}">
        <p14:creationId xmlns:p14="http://schemas.microsoft.com/office/powerpoint/2010/main" val="2455268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 slide is optional. We have never mentioned global</a:t>
            </a:r>
            <a:r>
              <a:rPr lang="en-US" baseline="0" dirty="0"/>
              <a:t> variables prior to this point, so it is up to you if you want to cover this with your class.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9</a:t>
            </a:fld>
            <a:endParaRPr lang="en-US"/>
          </a:p>
        </p:txBody>
      </p:sp>
    </p:spTree>
    <p:extLst>
      <p:ext uri="{BB962C8B-B14F-4D97-AF65-F5344CB8AC3E}">
        <p14:creationId xmlns:p14="http://schemas.microsoft.com/office/powerpoint/2010/main" val="292155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You can</a:t>
            </a:r>
            <a:r>
              <a:rPr lang="en-US" baseline="0" dirty="0"/>
              <a:t> use the structure member operator to access </a:t>
            </a:r>
            <a:r>
              <a:rPr lang="en-US" baseline="0" dirty="0" err="1"/>
              <a:t>struct</a:t>
            </a:r>
            <a:r>
              <a:rPr lang="en-US" baseline="0" dirty="0"/>
              <a:t> members. Maybe you are doing this to assign a value to a </a:t>
            </a:r>
            <a:r>
              <a:rPr lang="en-US" baseline="0" dirty="0" err="1"/>
              <a:t>struct</a:t>
            </a:r>
            <a:r>
              <a:rPr lang="en-US" baseline="0" dirty="0"/>
              <a:t> member or assigning the value of the </a:t>
            </a:r>
            <a:r>
              <a:rPr lang="en-US" baseline="0" dirty="0" err="1"/>
              <a:t>struct</a:t>
            </a:r>
            <a:r>
              <a:rPr lang="en-US" baseline="0" dirty="0"/>
              <a:t> member to another variable. It is important to point out that the dot operator on its own will only work when you have access to the initial </a:t>
            </a:r>
            <a:r>
              <a:rPr lang="en-US" baseline="0" dirty="0" err="1"/>
              <a:t>struct</a:t>
            </a:r>
            <a:r>
              <a:rPr lang="en-US" baseline="0" dirty="0"/>
              <a:t>, rather than the pointer. </a:t>
            </a:r>
          </a:p>
          <a:p>
            <a:endParaRPr lang="en-US" baseline="0" dirty="0"/>
          </a:p>
          <a:p>
            <a:r>
              <a:rPr lang="en-US" baseline="0" dirty="0"/>
              <a:t>Question:</a:t>
            </a:r>
          </a:p>
          <a:p>
            <a:r>
              <a:rPr lang="en-US" baseline="0" dirty="0"/>
              <a:t>When may you NOT have access to the initial </a:t>
            </a:r>
            <a:r>
              <a:rPr lang="en-US" baseline="0" dirty="0" err="1"/>
              <a:t>struct</a:t>
            </a:r>
            <a:r>
              <a:rPr lang="en-US" baseline="0" dirty="0"/>
              <a:t>? </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10</a:t>
            </a:fld>
            <a:endParaRPr lang="en-US"/>
          </a:p>
        </p:txBody>
      </p:sp>
    </p:spTree>
    <p:extLst>
      <p:ext uri="{BB962C8B-B14F-4D97-AF65-F5344CB8AC3E}">
        <p14:creationId xmlns:p14="http://schemas.microsoft.com/office/powerpoint/2010/main" val="394217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5"/>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08/06/20</a:t>
            </a:r>
            <a:endParaRPr lang="en-US" dirty="0"/>
          </a:p>
        </p:txBody>
      </p:sp>
      <p:sp>
        <p:nvSpPr>
          <p:cNvPr id="4" name="Footer Placeholder 3"/>
          <p:cNvSpPr>
            <a:spLocks noGrp="1"/>
          </p:cNvSpPr>
          <p:nvPr>
            <p:ph type="ftr" sz="quarter" idx="13"/>
          </p:nvPr>
        </p:nvSpPr>
        <p:spPr/>
        <p:txBody>
          <a:bodyPr/>
          <a:lstStyle/>
          <a:p>
            <a:r>
              <a:rPr lang="en-US"/>
              <a:t>1.04</a:t>
            </a:r>
            <a:endParaRPr lang="en-US" dirty="0"/>
          </a:p>
        </p:txBody>
      </p:sp>
      <p:sp>
        <p:nvSpPr>
          <p:cNvPr id="5" name="Slide Number Placeholder 4"/>
          <p:cNvSpPr>
            <a:spLocks noGrp="1"/>
          </p:cNvSpPr>
          <p:nvPr>
            <p:ph type="sldNum" sz="quarter" idx="14"/>
          </p:nvPr>
        </p:nvSpPr>
        <p:spPr/>
        <p:txBody>
          <a:bodyPr/>
          <a:lstStyle/>
          <a:p>
            <a:fld id="{6A64B5C5-F653-494F-B008-5EE124DE61F5}" type="slidenum">
              <a:rPr lang="en-US" smtClean="0"/>
              <a:pPr/>
              <a:t>‹#›</a:t>
            </a:fld>
            <a:endParaRPr lang="en-US" dirty="0"/>
          </a:p>
        </p:txBody>
      </p:sp>
    </p:spTree>
    <p:extLst>
      <p:ext uri="{BB962C8B-B14F-4D97-AF65-F5344CB8AC3E}">
        <p14:creationId xmlns:p14="http://schemas.microsoft.com/office/powerpoint/2010/main" val="54263968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7"/>
            <a:ext cx="3392206" cy="911688"/>
          </a:xfrm>
          <a:prstGeom prst="rect">
            <a:avLst/>
          </a:prstGeom>
          <a:ln>
            <a:solidFill>
              <a:schemeClr val="bg1"/>
            </a:solidFill>
          </a:ln>
        </p:spPr>
        <p:txBody>
          <a:bodyPr/>
          <a:lstStyle>
            <a:lvl1pPr algn="r">
              <a:lnSpc>
                <a:spcPct val="110000"/>
              </a:lnSpc>
              <a:spcBef>
                <a:spcPts val="0"/>
              </a:spcBef>
              <a:defRPr sz="1276" baseline="-2500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algn="r">
              <a:lnSpc>
                <a:spcPct val="110000"/>
              </a:lnSpc>
            </a:pPr>
            <a:r>
              <a:rPr lang="en-US" sz="1276" dirty="0">
                <a:solidFill>
                  <a:schemeClr val="tx1">
                    <a:lumMod val="75000"/>
                    <a:lumOff val="25000"/>
                  </a:schemeClr>
                </a:solidFill>
                <a:cs typeface="Arial"/>
              </a:rPr>
              <a:t>– </a:t>
            </a:r>
            <a:r>
              <a:rPr lang="en-US" sz="1276" dirty="0" err="1">
                <a:solidFill>
                  <a:schemeClr val="tx1">
                    <a:lumMod val="75000"/>
                    <a:lumOff val="25000"/>
                  </a:schemeClr>
                </a:solidFill>
                <a:cs typeface="Arial"/>
              </a:rPr>
              <a:t>Firstandlast</a:t>
            </a:r>
            <a:r>
              <a:rPr lang="en-US" sz="1276" dirty="0">
                <a:solidFill>
                  <a:schemeClr val="tx1">
                    <a:lumMod val="75000"/>
                    <a:lumOff val="25000"/>
                  </a:schemeClr>
                </a:solidFill>
                <a:cs typeface="Arial"/>
              </a:rPr>
              <a:t> Name</a:t>
            </a:r>
          </a:p>
          <a:p>
            <a:pPr algn="r">
              <a:lnSpc>
                <a:spcPct val="110000"/>
              </a:lnSpc>
            </a:pPr>
            <a:r>
              <a:rPr lang="en-US" sz="957"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1701" b="0" smtClean="0">
                <a:solidFill>
                  <a:srgbClr val="BB0032"/>
                </a:solidFill>
                <a:cs typeface="Arial"/>
              </a:defRPr>
            </a:lvl1pPr>
          </a:lstStyle>
          <a:p>
            <a:pPr lvl="0"/>
            <a:r>
              <a:rPr lang="en-US" sz="3455" b="0" dirty="0">
                <a:solidFill>
                  <a:srgbClr val="BB0032"/>
                </a:solidFill>
                <a:latin typeface="+mj-lt"/>
                <a:cs typeface="Arial"/>
              </a:rPr>
              <a:t>“Notable quotes</a:t>
            </a:r>
            <a:br>
              <a:rPr lang="en-US" sz="3455" b="0" dirty="0">
                <a:solidFill>
                  <a:srgbClr val="BB0032"/>
                </a:solidFill>
                <a:latin typeface="+mj-lt"/>
                <a:cs typeface="Arial"/>
              </a:rPr>
            </a:br>
            <a:r>
              <a:rPr lang="en-US" sz="3455" b="0" dirty="0">
                <a:solidFill>
                  <a:srgbClr val="BB0032"/>
                </a:solidFill>
                <a:latin typeface="+mj-lt"/>
                <a:cs typeface="Arial"/>
              </a:rPr>
              <a:t>goes right here,</a:t>
            </a:r>
            <a:br>
              <a:rPr lang="en-US" sz="3455" b="0" dirty="0">
                <a:solidFill>
                  <a:srgbClr val="BB0032"/>
                </a:solidFill>
                <a:latin typeface="+mj-lt"/>
                <a:cs typeface="Arial"/>
              </a:rPr>
            </a:br>
            <a:r>
              <a:rPr lang="en-US" sz="3455" b="0" dirty="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a:t>08/06/20</a:t>
            </a:r>
            <a:endParaRPr lang="en-US" dirty="0"/>
          </a:p>
        </p:txBody>
      </p:sp>
      <p:sp>
        <p:nvSpPr>
          <p:cNvPr id="3" name="Footer Placeholder 2"/>
          <p:cNvSpPr>
            <a:spLocks noGrp="1"/>
          </p:cNvSpPr>
          <p:nvPr>
            <p:ph type="ftr" sz="quarter" idx="20"/>
          </p:nvPr>
        </p:nvSpPr>
        <p:spPr/>
        <p:txBody>
          <a:bodyPr/>
          <a:lstStyle/>
          <a:p>
            <a:r>
              <a:rPr lang="en-US"/>
              <a:t>1.04</a:t>
            </a:r>
            <a:endParaRPr lang="en-US" dirty="0"/>
          </a:p>
        </p:txBody>
      </p:sp>
      <p:sp>
        <p:nvSpPr>
          <p:cNvPr id="4" name="Slide Number Placeholder 3"/>
          <p:cNvSpPr>
            <a:spLocks noGrp="1"/>
          </p:cNvSpPr>
          <p:nvPr>
            <p:ph type="sldNum" sz="quarter" idx="21"/>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393232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48595">
              <a:lnSpc>
                <a:spcPts val="1827"/>
              </a:lnSpc>
              <a:spcBef>
                <a:spcPts val="0"/>
              </a:spcBef>
              <a:defRPr sz="1063" b="1">
                <a:solidFill>
                  <a:schemeClr val="tx1"/>
                </a:solidFill>
              </a:defRPr>
            </a:lvl1pPr>
            <a:lvl2pPr marL="48595" indent="97188">
              <a:spcBef>
                <a:spcPts val="106"/>
              </a:spcBef>
              <a:spcAft>
                <a:spcPts val="0"/>
              </a:spcAft>
              <a:buClr>
                <a:srgbClr val="BB0000"/>
              </a:buClr>
              <a:buFont typeface="Arial"/>
              <a:buChar char="•"/>
              <a:defRPr sz="850">
                <a:solidFill>
                  <a:schemeClr val="tx1"/>
                </a:solidFill>
              </a:defRPr>
            </a:lvl2pPr>
            <a:lvl3pPr marL="48595" indent="97188">
              <a:spcBef>
                <a:spcPts val="106"/>
              </a:spcBef>
              <a:spcAft>
                <a:spcPts val="0"/>
              </a:spcAft>
              <a:buClr>
                <a:srgbClr val="BB0000"/>
              </a:buClr>
              <a:defRPr sz="850">
                <a:solidFill>
                  <a:schemeClr val="tx1"/>
                </a:solidFill>
              </a:defRPr>
            </a:lvl3pPr>
            <a:lvl4pPr>
              <a:defRPr>
                <a:solidFill>
                  <a:schemeClr val="tx1"/>
                </a:solidFill>
              </a:defRPr>
            </a:lvl4pPr>
            <a:lvl5pPr marL="267270" indent="0">
              <a:spcBef>
                <a:spcPts val="186"/>
              </a:spcBef>
              <a:buFont typeface="Arial"/>
              <a:buNone/>
              <a:defRPr sz="957">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Date Placeholder 1"/>
          <p:cNvSpPr>
            <a:spLocks noGrp="1"/>
          </p:cNvSpPr>
          <p:nvPr>
            <p:ph type="dt" sz="half" idx="15"/>
          </p:nvPr>
        </p:nvSpPr>
        <p:spPr/>
        <p:txBody>
          <a:bodyPr/>
          <a:lstStyle/>
          <a:p>
            <a:r>
              <a:rPr lang="en-US"/>
              <a:t>08/06/20</a:t>
            </a:r>
            <a:endParaRPr lang="en-US" dirty="0"/>
          </a:p>
        </p:txBody>
      </p:sp>
      <p:sp>
        <p:nvSpPr>
          <p:cNvPr id="3" name="Footer Placeholder 2"/>
          <p:cNvSpPr>
            <a:spLocks noGrp="1"/>
          </p:cNvSpPr>
          <p:nvPr>
            <p:ph type="ftr" sz="quarter" idx="16"/>
          </p:nvPr>
        </p:nvSpPr>
        <p:spPr/>
        <p:txBody>
          <a:bodyPr/>
          <a:lstStyle/>
          <a:p>
            <a:r>
              <a:rPr lang="en-US"/>
              <a:t>1.04</a:t>
            </a:r>
            <a:endParaRPr lang="en-US" dirty="0"/>
          </a:p>
        </p:txBody>
      </p:sp>
      <p:sp>
        <p:nvSpPr>
          <p:cNvPr id="4" name="Slide Number Placeholder 3"/>
          <p:cNvSpPr>
            <a:spLocks noGrp="1"/>
          </p:cNvSpPr>
          <p:nvPr>
            <p:ph type="sldNum" sz="quarter" idx="17"/>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1084622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9" y="1525323"/>
            <a:ext cx="4701503" cy="3771636"/>
          </a:xfrm>
          <a:prstGeom prst="rect">
            <a:avLst/>
          </a:prstGeom>
          <a:ln>
            <a:solidFill>
              <a:srgbClr val="FFFFFF"/>
            </a:solidFill>
          </a:ln>
        </p:spPr>
        <p:txBody>
          <a:bodyPr/>
          <a:lstStyle>
            <a:lvl1pPr>
              <a:lnSpc>
                <a:spcPts val="1827"/>
              </a:lnSpc>
              <a:spcBef>
                <a:spcPts val="0"/>
              </a:spcBef>
              <a:defRPr>
                <a:solidFill>
                  <a:schemeClr val="tx1"/>
                </a:solidFill>
              </a:defRPr>
            </a:lvl1pPr>
            <a:lvl2pPr marL="0">
              <a:spcBef>
                <a:spcPts val="319"/>
              </a:spcBef>
              <a:defRPr sz="1276">
                <a:solidFill>
                  <a:schemeClr val="tx1"/>
                </a:solidFill>
              </a:defRPr>
            </a:lvl2pPr>
            <a:lvl3pPr>
              <a:spcBef>
                <a:spcPts val="0"/>
              </a:spcBef>
              <a:defRPr sz="1063">
                <a:solidFill>
                  <a:schemeClr val="tx1"/>
                </a:solidFill>
              </a:defRPr>
            </a:lvl3pPr>
            <a:lvl4pPr>
              <a:defRPr>
                <a:solidFill>
                  <a:schemeClr val="tx1"/>
                </a:solidFill>
              </a:defRPr>
            </a:lvl4pPr>
            <a:lvl5pPr marL="267270" indent="0">
              <a:spcBef>
                <a:spcPts val="186"/>
              </a:spcBef>
              <a:buNone/>
              <a:defRPr sz="85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2" name="Date Placeholder 1"/>
          <p:cNvSpPr>
            <a:spLocks noGrp="1"/>
          </p:cNvSpPr>
          <p:nvPr>
            <p:ph type="dt" sz="half" idx="17"/>
          </p:nvPr>
        </p:nvSpPr>
        <p:spPr/>
        <p:txBody>
          <a:bodyPr/>
          <a:lstStyle/>
          <a:p>
            <a:r>
              <a:rPr lang="en-US"/>
              <a:t>08/06/20</a:t>
            </a:r>
            <a:endParaRPr lang="en-US" dirty="0"/>
          </a:p>
        </p:txBody>
      </p:sp>
      <p:sp>
        <p:nvSpPr>
          <p:cNvPr id="3" name="Footer Placeholder 2"/>
          <p:cNvSpPr>
            <a:spLocks noGrp="1"/>
          </p:cNvSpPr>
          <p:nvPr>
            <p:ph type="ftr" sz="quarter" idx="18"/>
          </p:nvPr>
        </p:nvSpPr>
        <p:spPr/>
        <p:txBody>
          <a:bodyPr/>
          <a:lstStyle/>
          <a:p>
            <a:r>
              <a:rPr lang="en-US"/>
              <a:t>1.04</a:t>
            </a:r>
            <a:endParaRPr lang="en-US" dirty="0"/>
          </a:p>
        </p:txBody>
      </p:sp>
      <p:sp>
        <p:nvSpPr>
          <p:cNvPr id="4" name="Slide Number Placeholder 3"/>
          <p:cNvSpPr>
            <a:spLocks noGrp="1"/>
          </p:cNvSpPr>
          <p:nvPr>
            <p:ph type="sldNum" sz="quarter" idx="19"/>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135689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1827"/>
              </a:lnSpc>
              <a:spcBef>
                <a:spcPts val="0"/>
              </a:spcBef>
              <a:defRPr>
                <a:solidFill>
                  <a:schemeClr val="tx1"/>
                </a:solidFill>
              </a:defRPr>
            </a:lvl1pPr>
            <a:lvl2pPr marL="0">
              <a:spcBef>
                <a:spcPts val="319"/>
              </a:spcBef>
              <a:defRPr sz="1276">
                <a:solidFill>
                  <a:schemeClr val="tx1"/>
                </a:solidFill>
              </a:defRPr>
            </a:lvl2pPr>
            <a:lvl3pPr>
              <a:spcBef>
                <a:spcPts val="0"/>
              </a:spcBef>
              <a:defRPr sz="1063">
                <a:solidFill>
                  <a:schemeClr val="tx1"/>
                </a:solidFill>
              </a:defRPr>
            </a:lvl3pPr>
            <a:lvl4pPr>
              <a:defRPr>
                <a:solidFill>
                  <a:schemeClr val="tx1"/>
                </a:solidFill>
              </a:defRPr>
            </a:lvl4pPr>
            <a:lvl5pPr marL="267270" indent="0">
              <a:spcBef>
                <a:spcPts val="186"/>
              </a:spcBef>
              <a:buNone/>
              <a:defRPr sz="8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7"/>
          </p:nvPr>
        </p:nvSpPr>
        <p:spPr/>
        <p:txBody>
          <a:bodyPr/>
          <a:lstStyle/>
          <a:p>
            <a:r>
              <a:rPr lang="en-US"/>
              <a:t>08/06/20</a:t>
            </a:r>
            <a:endParaRPr lang="en-US" dirty="0"/>
          </a:p>
        </p:txBody>
      </p:sp>
      <p:sp>
        <p:nvSpPr>
          <p:cNvPr id="3" name="Footer Placeholder 2"/>
          <p:cNvSpPr>
            <a:spLocks noGrp="1"/>
          </p:cNvSpPr>
          <p:nvPr>
            <p:ph type="ftr" sz="quarter" idx="18"/>
          </p:nvPr>
        </p:nvSpPr>
        <p:spPr/>
        <p:txBody>
          <a:bodyPr/>
          <a:lstStyle/>
          <a:p>
            <a:r>
              <a:rPr lang="en-US"/>
              <a:t>1.04</a:t>
            </a:r>
            <a:endParaRPr lang="en-US" dirty="0"/>
          </a:p>
        </p:txBody>
      </p:sp>
      <p:sp>
        <p:nvSpPr>
          <p:cNvPr id="4" name="Slide Number Placeholder 3"/>
          <p:cNvSpPr>
            <a:spLocks noGrp="1"/>
          </p:cNvSpPr>
          <p:nvPr>
            <p:ph type="sldNum" sz="quarter" idx="19"/>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334448588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6"/>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7" name="Date Placeholder 6"/>
          <p:cNvSpPr>
            <a:spLocks noGrp="1"/>
          </p:cNvSpPr>
          <p:nvPr>
            <p:ph type="dt" sz="half" idx="10"/>
          </p:nvPr>
        </p:nvSpPr>
        <p:spPr/>
        <p:txBody>
          <a:bodyPr/>
          <a:lstStyle/>
          <a:p>
            <a:r>
              <a:rPr lang="en-US"/>
              <a:t>08/06/20</a:t>
            </a:r>
            <a:endParaRPr lang="en-US" dirty="0"/>
          </a:p>
        </p:txBody>
      </p:sp>
      <p:sp>
        <p:nvSpPr>
          <p:cNvPr id="8" name="Footer Placeholder 7"/>
          <p:cNvSpPr>
            <a:spLocks noGrp="1"/>
          </p:cNvSpPr>
          <p:nvPr>
            <p:ph type="ftr" sz="quarter" idx="11"/>
          </p:nvPr>
        </p:nvSpPr>
        <p:spPr/>
        <p:txBody>
          <a:bodyPr/>
          <a:lstStyle/>
          <a:p>
            <a:r>
              <a:rPr lang="en-US"/>
              <a:t>1.04</a:t>
            </a:r>
            <a:endParaRPr lang="en-US" dirty="0"/>
          </a:p>
        </p:txBody>
      </p:sp>
      <p:sp>
        <p:nvSpPr>
          <p:cNvPr id="9" name="Slide Number Placeholder 8"/>
          <p:cNvSpPr>
            <a:spLocks noGrp="1"/>
          </p:cNvSpPr>
          <p:nvPr>
            <p:ph type="sldNum" sz="quarter" idx="12"/>
          </p:nvPr>
        </p:nvSpPr>
        <p:spPr/>
        <p:txBody>
          <a:bodyPr/>
          <a:lstStyle/>
          <a:p>
            <a:fld id="{6A64B5C5-F653-494F-B008-5EE124DE61F5}" type="slidenum">
              <a:rPr lang="en-US" smtClean="0"/>
              <a:pPr/>
              <a:t>‹#›</a:t>
            </a:fld>
            <a:endParaRPr lang="en-US" dirty="0"/>
          </a:p>
        </p:txBody>
      </p:sp>
    </p:spTree>
    <p:extLst>
      <p:ext uri="{BB962C8B-B14F-4D97-AF65-F5344CB8AC3E}">
        <p14:creationId xmlns:p14="http://schemas.microsoft.com/office/powerpoint/2010/main" val="38354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08/06/20</a:t>
            </a:r>
            <a:endParaRPr lang="en-US" dirty="0"/>
          </a:p>
        </p:txBody>
      </p:sp>
      <p:sp>
        <p:nvSpPr>
          <p:cNvPr id="8" name="Footer Placeholder 7"/>
          <p:cNvSpPr>
            <a:spLocks noGrp="1"/>
          </p:cNvSpPr>
          <p:nvPr>
            <p:ph type="ftr" sz="quarter" idx="11"/>
          </p:nvPr>
        </p:nvSpPr>
        <p:spPr/>
        <p:txBody>
          <a:bodyPr/>
          <a:lstStyle/>
          <a:p>
            <a:r>
              <a:rPr lang="en-US"/>
              <a:t>1.04</a:t>
            </a:r>
            <a:endParaRPr lang="en-US" dirty="0"/>
          </a:p>
        </p:txBody>
      </p:sp>
      <p:sp>
        <p:nvSpPr>
          <p:cNvPr id="9" name="Slide Number Placeholder 8"/>
          <p:cNvSpPr>
            <a:spLocks noGrp="1"/>
          </p:cNvSpPr>
          <p:nvPr>
            <p:ph type="sldNum" sz="quarter" idx="12"/>
          </p:nvPr>
        </p:nvSpPr>
        <p:spPr/>
        <p:txBody>
          <a:bodyPr/>
          <a:lstStyle/>
          <a:p>
            <a:fld id="{6A64B5C5-F653-494F-B008-5EE124DE61F5}" type="slidenum">
              <a:rPr lang="en-US" smtClean="0"/>
              <a:pPr/>
              <a:t>‹#›</a:t>
            </a:fld>
            <a:endParaRPr lang="en-US" dirty="0"/>
          </a:p>
        </p:txBody>
      </p:sp>
    </p:spTree>
    <p:extLst>
      <p:ext uri="{BB962C8B-B14F-4D97-AF65-F5344CB8AC3E}">
        <p14:creationId xmlns:p14="http://schemas.microsoft.com/office/powerpoint/2010/main" val="20016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08/06/20</a:t>
            </a:r>
            <a:endParaRPr lang="en-US" dirty="0"/>
          </a:p>
        </p:txBody>
      </p:sp>
      <p:sp>
        <p:nvSpPr>
          <p:cNvPr id="6" name="Footer Placeholder 5"/>
          <p:cNvSpPr>
            <a:spLocks noGrp="1"/>
          </p:cNvSpPr>
          <p:nvPr>
            <p:ph type="ftr" sz="quarter" idx="11"/>
          </p:nvPr>
        </p:nvSpPr>
        <p:spPr/>
        <p:txBody>
          <a:bodyPr/>
          <a:lstStyle/>
          <a:p>
            <a:r>
              <a:rPr lang="en-US"/>
              <a:t>1.04</a:t>
            </a:r>
            <a:endParaRPr lang="en-US" dirty="0"/>
          </a:p>
        </p:txBody>
      </p:sp>
      <p:sp>
        <p:nvSpPr>
          <p:cNvPr id="7" name="Slide Number Placeholder 6"/>
          <p:cNvSpPr>
            <a:spLocks noGrp="1"/>
          </p:cNvSpPr>
          <p:nvPr>
            <p:ph type="sldNum" sz="quarter" idx="12"/>
          </p:nvPr>
        </p:nvSpPr>
        <p:spPr/>
        <p:txBody>
          <a:bodyPr/>
          <a:lstStyle/>
          <a:p>
            <a:fld id="{6A64B5C5-F653-494F-B008-5EE124DE61F5}" type="slidenum">
              <a:rPr lang="en-US" smtClean="0"/>
              <a:pPr/>
              <a:t>‹#›</a:t>
            </a:fld>
            <a:endParaRPr lang="en-US" dirty="0"/>
          </a:p>
        </p:txBody>
      </p:sp>
    </p:spTree>
    <p:extLst>
      <p:ext uri="{BB962C8B-B14F-4D97-AF65-F5344CB8AC3E}">
        <p14:creationId xmlns:p14="http://schemas.microsoft.com/office/powerpoint/2010/main" val="291784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333501"/>
            <a:ext cx="4038600" cy="3771636"/>
          </a:xfrm>
          <a:prstGeom prst="rect">
            <a:avLst/>
          </a:prstGeom>
        </p:spPr>
        <p:txBody>
          <a:bodyPr/>
          <a:lstStyle>
            <a:lvl1pPr>
              <a:defRPr sz="2800">
                <a:solidFill>
                  <a:schemeClr val="tx1"/>
                </a:solidFill>
                <a:latin typeface="Arial" panose="020B0604020202020204" pitchFamily="34" charset="0"/>
                <a:cs typeface="Arial" panose="020B0604020202020204" pitchFamily="34" charset="0"/>
              </a:defRPr>
            </a:lvl1pPr>
            <a:lvl2pPr>
              <a:defRPr sz="2400">
                <a:solidFill>
                  <a:schemeClr val="tx1"/>
                </a:solidFill>
                <a:latin typeface="Arial" panose="020B0604020202020204" pitchFamily="34" charset="0"/>
                <a:cs typeface="Arial" panose="020B0604020202020204" pitchFamily="34" charset="0"/>
              </a:defRPr>
            </a:lvl2pPr>
            <a:lvl3pPr>
              <a:defRPr sz="2000">
                <a:solidFill>
                  <a:schemeClr val="tx1"/>
                </a:solidFill>
                <a:latin typeface="Arial" panose="020B0604020202020204" pitchFamily="34" charset="0"/>
                <a:cs typeface="Arial" panose="020B0604020202020204" pitchFamily="34" charset="0"/>
              </a:defRPr>
            </a:lvl3pPr>
            <a:lvl4pPr>
              <a:defRPr sz="1800">
                <a:solidFill>
                  <a:schemeClr val="tx1"/>
                </a:solidFill>
                <a:latin typeface="Arial" panose="020B0604020202020204" pitchFamily="34" charset="0"/>
                <a:cs typeface="Arial" panose="020B0604020202020204" pitchFamily="34" charset="0"/>
              </a:defRPr>
            </a:lvl4pPr>
            <a:lvl5pPr>
              <a:defRPr sz="1800">
                <a:solidFill>
                  <a:schemeClr val="tx1"/>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33501"/>
            <a:ext cx="4038600" cy="3771636"/>
          </a:xfrm>
          <a:prstGeom prst="rect">
            <a:avLst/>
          </a:prstGeom>
        </p:spPr>
        <p:txBody>
          <a:bodyPr/>
          <a:lstStyle>
            <a:lvl1pPr>
              <a:defRPr sz="2800">
                <a:solidFill>
                  <a:schemeClr val="tx1"/>
                </a:solidFill>
                <a:latin typeface="Arial" panose="020B0604020202020204" pitchFamily="34" charset="0"/>
                <a:cs typeface="Arial" panose="020B0604020202020204" pitchFamily="34" charset="0"/>
              </a:defRPr>
            </a:lvl1pPr>
            <a:lvl2pPr>
              <a:defRPr sz="2400">
                <a:solidFill>
                  <a:schemeClr val="tx1"/>
                </a:solidFill>
                <a:latin typeface="Arial" panose="020B0604020202020204" pitchFamily="34" charset="0"/>
                <a:cs typeface="Arial" panose="020B0604020202020204" pitchFamily="34" charset="0"/>
              </a:defRPr>
            </a:lvl2pPr>
            <a:lvl3pPr>
              <a:defRPr sz="2000">
                <a:solidFill>
                  <a:schemeClr val="tx1"/>
                </a:solidFill>
                <a:latin typeface="Arial" panose="020B0604020202020204" pitchFamily="34" charset="0"/>
                <a:cs typeface="Arial" panose="020B0604020202020204" pitchFamily="34" charset="0"/>
              </a:defRPr>
            </a:lvl3pPr>
            <a:lvl4pPr>
              <a:defRPr sz="1800">
                <a:solidFill>
                  <a:schemeClr val="tx1"/>
                </a:solidFill>
                <a:latin typeface="Arial" panose="020B0604020202020204" pitchFamily="34" charset="0"/>
                <a:cs typeface="Arial" panose="020B0604020202020204" pitchFamily="34" charset="0"/>
              </a:defRPr>
            </a:lvl4pPr>
            <a:lvl5pPr>
              <a:defRPr sz="1800">
                <a:solidFill>
                  <a:schemeClr val="tx1"/>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r>
              <a:rPr lang="en-US"/>
              <a:t>08/06/20</a:t>
            </a:r>
            <a:endParaRPr lang="en-US" dirty="0"/>
          </a:p>
        </p:txBody>
      </p:sp>
      <p:sp>
        <p:nvSpPr>
          <p:cNvPr id="9" name="Footer Placeholder 8"/>
          <p:cNvSpPr>
            <a:spLocks noGrp="1"/>
          </p:cNvSpPr>
          <p:nvPr>
            <p:ph type="ftr" sz="quarter" idx="11"/>
          </p:nvPr>
        </p:nvSpPr>
        <p:spPr/>
        <p:txBody>
          <a:bodyPr/>
          <a:lstStyle/>
          <a:p>
            <a:r>
              <a:rPr lang="en-US"/>
              <a:t>1.04</a:t>
            </a:r>
            <a:endParaRPr lang="en-US" dirty="0"/>
          </a:p>
        </p:txBody>
      </p:sp>
      <p:sp>
        <p:nvSpPr>
          <p:cNvPr id="10" name="Slide Number Placeholder 9"/>
          <p:cNvSpPr>
            <a:spLocks noGrp="1"/>
          </p:cNvSpPr>
          <p:nvPr>
            <p:ph type="sldNum" sz="quarter" idx="12"/>
          </p:nvPr>
        </p:nvSpPr>
        <p:spPr/>
        <p:txBody>
          <a:bodyPr/>
          <a:lstStyle/>
          <a:p>
            <a:fld id="{6A64B5C5-F653-494F-B008-5EE124DE61F5}" type="slidenum">
              <a:rPr lang="en-US" smtClean="0"/>
              <a:pPr/>
              <a:t>‹#›</a:t>
            </a:fld>
            <a:endParaRPr lang="en-US" dirty="0"/>
          </a:p>
        </p:txBody>
      </p:sp>
    </p:spTree>
    <p:extLst>
      <p:ext uri="{BB962C8B-B14F-4D97-AF65-F5344CB8AC3E}">
        <p14:creationId xmlns:p14="http://schemas.microsoft.com/office/powerpoint/2010/main" val="115862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4465"/>
              </a:lnSpc>
              <a:spcBef>
                <a:spcPts val="0"/>
              </a:spcBef>
              <a:defRPr sz="4252" b="1" baseline="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2" name="Date Placeholder 1"/>
          <p:cNvSpPr>
            <a:spLocks noGrp="1"/>
          </p:cNvSpPr>
          <p:nvPr>
            <p:ph type="dt" sz="half" idx="17"/>
          </p:nvPr>
        </p:nvSpPr>
        <p:spPr/>
        <p:txBody>
          <a:bodyPr/>
          <a:lstStyle/>
          <a:p>
            <a:r>
              <a:rPr lang="en-US"/>
              <a:t>08/06/20</a:t>
            </a:r>
            <a:endParaRPr lang="en-US" dirty="0"/>
          </a:p>
        </p:txBody>
      </p:sp>
      <p:sp>
        <p:nvSpPr>
          <p:cNvPr id="3" name="Footer Placeholder 2"/>
          <p:cNvSpPr>
            <a:spLocks noGrp="1"/>
          </p:cNvSpPr>
          <p:nvPr>
            <p:ph type="ftr" sz="quarter" idx="18"/>
          </p:nvPr>
        </p:nvSpPr>
        <p:spPr/>
        <p:txBody>
          <a:bodyPr/>
          <a:lstStyle/>
          <a:p>
            <a:r>
              <a:rPr lang="en-US"/>
              <a:t>1.04</a:t>
            </a:r>
            <a:endParaRPr lang="en-US" dirty="0"/>
          </a:p>
        </p:txBody>
      </p:sp>
      <p:sp>
        <p:nvSpPr>
          <p:cNvPr id="4" name="Slide Number Placeholder 3"/>
          <p:cNvSpPr>
            <a:spLocks noGrp="1"/>
          </p:cNvSpPr>
          <p:nvPr>
            <p:ph type="sldNum" sz="quarter" idx="19"/>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312647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4465"/>
              </a:lnSpc>
              <a:spcBef>
                <a:spcPts val="0"/>
              </a:spcBef>
              <a:defRPr sz="4252" b="1" baseline="0">
                <a:solidFill>
                  <a:schemeClr val="bg1"/>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2" name="Date Placeholder 1"/>
          <p:cNvSpPr>
            <a:spLocks noGrp="1"/>
          </p:cNvSpPr>
          <p:nvPr>
            <p:ph type="dt" sz="half" idx="17"/>
          </p:nvPr>
        </p:nvSpPr>
        <p:spPr/>
        <p:txBody>
          <a:bodyPr/>
          <a:lstStyle/>
          <a:p>
            <a:r>
              <a:rPr lang="en-US"/>
              <a:t>08/06/20</a:t>
            </a:r>
            <a:endParaRPr lang="en-US" dirty="0"/>
          </a:p>
        </p:txBody>
      </p:sp>
      <p:sp>
        <p:nvSpPr>
          <p:cNvPr id="3" name="Footer Placeholder 2"/>
          <p:cNvSpPr>
            <a:spLocks noGrp="1"/>
          </p:cNvSpPr>
          <p:nvPr>
            <p:ph type="ftr" sz="quarter" idx="18"/>
          </p:nvPr>
        </p:nvSpPr>
        <p:spPr/>
        <p:txBody>
          <a:bodyPr/>
          <a:lstStyle/>
          <a:p>
            <a:r>
              <a:rPr lang="en-US"/>
              <a:t>1.04</a:t>
            </a:r>
            <a:endParaRPr lang="en-US" dirty="0"/>
          </a:p>
        </p:txBody>
      </p:sp>
      <p:sp>
        <p:nvSpPr>
          <p:cNvPr id="5" name="Slide Number Placeholder 4"/>
          <p:cNvSpPr>
            <a:spLocks noGrp="1"/>
          </p:cNvSpPr>
          <p:nvPr>
            <p:ph type="sldNum" sz="quarter" idx="19"/>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351112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439046" y="1578015"/>
            <a:ext cx="8229600" cy="3718944"/>
          </a:xfrm>
          <a:prstGeom prst="rect">
            <a:avLst/>
          </a:prstGeom>
          <a:ln>
            <a:solidFill>
              <a:srgbClr val="FFFFFF"/>
            </a:solidFill>
          </a:ln>
        </p:spPr>
        <p:txBody>
          <a:bodyPr/>
          <a:lstStyle>
            <a:lvl1pPr marL="342900" indent="-342900" algn="l" defTabSz="269969" rtl="0" eaLnBrk="1" latinLnBrk="0" hangingPunct="1">
              <a:spcBef>
                <a:spcPts val="437"/>
              </a:spcBef>
              <a:buFont typeface="Arial" panose="020B0604020202020204" pitchFamily="34" charset="0"/>
              <a:buChar char="•"/>
              <a:defRPr lang="en-US" sz="2800" kern="1200" dirty="0" smtClean="0">
                <a:solidFill>
                  <a:schemeClr val="tx1"/>
                </a:solidFill>
                <a:latin typeface="+mn-lt"/>
                <a:ea typeface="+mn-ea"/>
                <a:cs typeface="+mn-cs"/>
              </a:defRPr>
            </a:lvl1pPr>
            <a:lvl2pPr marL="685800" indent="-342900">
              <a:spcBef>
                <a:spcPts val="393"/>
              </a:spcBef>
              <a:buFont typeface="Arial" panose="020B0604020202020204" pitchFamily="34" charset="0"/>
              <a:buChar char="•"/>
              <a:defRPr lang="en-US" sz="2400" kern="1200" dirty="0" smtClean="0">
                <a:solidFill>
                  <a:schemeClr val="tx1"/>
                </a:solidFill>
                <a:latin typeface="+mn-lt"/>
                <a:ea typeface="+mn-ea"/>
                <a:cs typeface="+mn-cs"/>
              </a:defRPr>
            </a:lvl2pPr>
            <a:lvl3pPr marL="1028700" indent="-342900">
              <a:spcBef>
                <a:spcPts val="393"/>
              </a:spcBef>
              <a:buFont typeface="Arial" panose="020B0604020202020204" pitchFamily="34" charset="0"/>
              <a:buChar char="─"/>
              <a:tabLst/>
              <a:defRPr lang="en-US" sz="2000" kern="1200" dirty="0" smtClean="0">
                <a:solidFill>
                  <a:schemeClr val="tx1"/>
                </a:solidFill>
                <a:latin typeface="+mn-lt"/>
                <a:ea typeface="+mn-ea"/>
                <a:cs typeface="+mn-cs"/>
              </a:defRPr>
            </a:lvl3pPr>
            <a:lvl4pPr marL="342900" indent="0">
              <a:defRPr sz="1620">
                <a:solidFill>
                  <a:schemeClr val="tx1"/>
                </a:solidFill>
              </a:defRPr>
            </a:lvl4pPr>
            <a:lvl5pPr marL="395678" indent="0">
              <a:spcBef>
                <a:spcPts val="186"/>
              </a:spcBef>
              <a:buNone/>
              <a:defRPr sz="85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Title 3"/>
          <p:cNvSpPr>
            <a:spLocks noGrp="1"/>
          </p:cNvSpPr>
          <p:nvPr>
            <p:ph type="title"/>
          </p:nvPr>
        </p:nvSpPr>
        <p:spPr>
          <a:xfrm>
            <a:off x="439046" y="877471"/>
            <a:ext cx="8296392" cy="647863"/>
          </a:xfrm>
          <a:prstGeom prst="rect">
            <a:avLst/>
          </a:prstGeom>
        </p:spPr>
        <p:txBody>
          <a:bodyPr anchor="ctr"/>
          <a:lstStyle>
            <a:lvl1pPr algn="l">
              <a:defRPr sz="3200"/>
            </a:lvl1pPr>
          </a:lstStyle>
          <a:p>
            <a:r>
              <a:rPr lang="en-US" dirty="0"/>
              <a:t>Click to edit Master title style</a:t>
            </a:r>
          </a:p>
        </p:txBody>
      </p:sp>
      <p:sp>
        <p:nvSpPr>
          <p:cNvPr id="6" name="Date Placeholder 5"/>
          <p:cNvSpPr>
            <a:spLocks noGrp="1"/>
          </p:cNvSpPr>
          <p:nvPr>
            <p:ph type="dt" sz="half" idx="14"/>
          </p:nvPr>
        </p:nvSpPr>
        <p:spPr/>
        <p:txBody>
          <a:bodyPr/>
          <a:lstStyle/>
          <a:p>
            <a:r>
              <a:rPr lang="en-US"/>
              <a:t>08/06/20</a:t>
            </a:r>
            <a:endParaRPr lang="en-US" dirty="0"/>
          </a:p>
        </p:txBody>
      </p:sp>
      <p:sp>
        <p:nvSpPr>
          <p:cNvPr id="7" name="Footer Placeholder 6"/>
          <p:cNvSpPr>
            <a:spLocks noGrp="1"/>
          </p:cNvSpPr>
          <p:nvPr>
            <p:ph type="ftr" sz="quarter" idx="15"/>
          </p:nvPr>
        </p:nvSpPr>
        <p:spPr/>
        <p:txBody>
          <a:bodyPr/>
          <a:lstStyle/>
          <a:p>
            <a:r>
              <a:rPr lang="en-US"/>
              <a:t>1.04</a:t>
            </a:r>
            <a:endParaRPr lang="en-US" dirty="0"/>
          </a:p>
        </p:txBody>
      </p:sp>
      <p:sp>
        <p:nvSpPr>
          <p:cNvPr id="8" name="Slide Number Placeholder 7"/>
          <p:cNvSpPr>
            <a:spLocks noGrp="1"/>
          </p:cNvSpPr>
          <p:nvPr>
            <p:ph type="sldNum" sz="quarter" idx="16"/>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95812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242972" rtl="0" eaLnBrk="1" latinLnBrk="0" hangingPunct="1">
              <a:defRPr lang="en-US" sz="1418" kern="1200" dirty="0" smtClean="0">
                <a:solidFill>
                  <a:srgbClr val="BB0000"/>
                </a:solidFill>
                <a:latin typeface="+mn-lt"/>
                <a:ea typeface="+mn-ea"/>
                <a:cs typeface="+mn-cs"/>
              </a:defRPr>
            </a:lvl3pPr>
            <a:lvl4pPr marL="224977" indent="0" algn="l" defTabSz="242972" rtl="0" eaLnBrk="1" latinLnBrk="0" hangingPunct="1">
              <a:spcBef>
                <a:spcPts val="263"/>
              </a:spcBef>
              <a:spcAft>
                <a:spcPts val="0"/>
              </a:spcAft>
              <a:buFont typeface="Arial" panose="020B0604020202020204" pitchFamily="34" charset="0"/>
              <a:buNone/>
              <a:defRPr lang="en-US" sz="1115" b="1" kern="1200" dirty="0" smtClean="0">
                <a:solidFill>
                  <a:schemeClr val="tx1"/>
                </a:solidFill>
                <a:latin typeface="Courier New" panose="02070309020205020404" pitchFamily="49" charset="0"/>
                <a:ea typeface="+mn-ea"/>
                <a:cs typeface="Courier New" panose="02070309020205020404" pitchFamily="49" charset="0"/>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lvl="0"/>
            <a:r>
              <a:rPr lang="en-US"/>
              <a:t>Click to edit Master text styles</a:t>
            </a:r>
          </a:p>
          <a:p>
            <a:pPr lvl="1"/>
            <a:r>
              <a:rPr lang="en-US"/>
              <a:t>Second level</a:t>
            </a:r>
          </a:p>
        </p:txBody>
      </p:sp>
      <p:sp>
        <p:nvSpPr>
          <p:cNvPr id="3" name="Content Placeholder 2"/>
          <p:cNvSpPr>
            <a:spLocks noGrp="1"/>
          </p:cNvSpPr>
          <p:nvPr>
            <p:ph sz="half" idx="1"/>
          </p:nvPr>
        </p:nvSpPr>
        <p:spPr>
          <a:xfrm>
            <a:off x="439046" y="1525329"/>
            <a:ext cx="4038600" cy="3771636"/>
          </a:xfrm>
          <a:prstGeom prst="rect">
            <a:avLst/>
          </a:prstGeom>
        </p:spPr>
        <p:txBody>
          <a:bodyPr/>
          <a:lstStyle>
            <a:lvl1pPr marL="224977" indent="-224977" algn="l" defTabSz="242972" rtl="0" eaLnBrk="1" latinLnBrk="0" hangingPunct="1">
              <a:spcBef>
                <a:spcPts val="393"/>
              </a:spcBef>
              <a:spcAft>
                <a:spcPts val="0"/>
              </a:spcAft>
              <a:buFont typeface="Arial" panose="020B0604020202020204" pitchFamily="34" charset="0"/>
              <a:buChar char="•"/>
              <a:defRPr lang="en-US" sz="2000" kern="1200" dirty="0" smtClean="0">
                <a:solidFill>
                  <a:schemeClr val="tx1"/>
                </a:solidFill>
                <a:latin typeface="+mn-lt"/>
                <a:ea typeface="+mn-ea"/>
                <a:cs typeface="+mn-cs"/>
              </a:defRPr>
            </a:lvl1pPr>
            <a:lvl2pPr marL="301010" indent="-301010" algn="l" defTabSz="242972" rtl="0" eaLnBrk="1" latinLnBrk="0" hangingPunct="1">
              <a:spcBef>
                <a:spcPts val="393"/>
              </a:spcBef>
              <a:spcAft>
                <a:spcPts val="0"/>
              </a:spcAft>
              <a:buFont typeface="Arial" panose="020B0604020202020204" pitchFamily="34" charset="0"/>
              <a:buChar char="•"/>
              <a:defRPr lang="en-US" sz="1800" kern="1200" dirty="0" smtClean="0">
                <a:solidFill>
                  <a:schemeClr val="tx1"/>
                </a:solidFill>
                <a:latin typeface="+mn-lt"/>
                <a:ea typeface="+mn-ea"/>
                <a:cs typeface="+mn-cs"/>
              </a:defRPr>
            </a:lvl2pPr>
            <a:lvl3pPr marL="523904" indent="-298928" algn="l" defTabSz="242972" rtl="0" eaLnBrk="1" latinLnBrk="0" hangingPunct="1">
              <a:buFont typeface="Arial" panose="020B0604020202020204" pitchFamily="34" charset="0"/>
              <a:buChar char="─"/>
              <a:defRPr lang="en-US" sz="1600" kern="1200" dirty="0" smtClean="0">
                <a:solidFill>
                  <a:schemeClr val="tx1"/>
                </a:solidFill>
                <a:latin typeface="+mn-lt"/>
                <a:ea typeface="+mn-ea"/>
                <a:cs typeface="+mn-cs"/>
              </a:defRPr>
            </a:lvl3pPr>
            <a:lvl4pPr marL="450995" indent="-226019" algn="l" defTabSz="242972" rtl="0" eaLnBrk="1" latinLnBrk="0" hangingPunct="1">
              <a:spcBef>
                <a:spcPts val="393"/>
              </a:spcBef>
              <a:spcAft>
                <a:spcPts val="0"/>
              </a:spcAft>
              <a:buFont typeface="Arial" panose="020B0604020202020204" pitchFamily="34" charset="0"/>
              <a:buChar char="─"/>
              <a:defRPr lang="en-US" sz="1312" kern="1200" dirty="0" smtClean="0">
                <a:solidFill>
                  <a:schemeClr val="tx1">
                    <a:lumMod val="65000"/>
                    <a:lumOff val="35000"/>
                  </a:schemeClr>
                </a:solidFill>
                <a:latin typeface="+mn-lt"/>
                <a:ea typeface="+mn-ea"/>
                <a:cs typeface="+mn-cs"/>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marL="342900" lvl="0" indent="-342900" algn="l" defTabSz="269969" rtl="0" eaLnBrk="1" latinLnBrk="0" hangingPunct="1">
              <a:spcBef>
                <a:spcPts val="437"/>
              </a:spcBef>
              <a:buFont typeface="Arial" panose="020B0604020202020204" pitchFamily="34" charset="0"/>
              <a:buChar char="•"/>
            </a:pPr>
            <a:r>
              <a:rPr lang="en-US" dirty="0"/>
              <a:t>Click to edit Master text styles</a:t>
            </a:r>
          </a:p>
          <a:p>
            <a:pPr marL="342900" lvl="1" indent="-342900" algn="l" defTabSz="269969" rtl="0" eaLnBrk="1" latinLnBrk="0" hangingPunct="1">
              <a:spcBef>
                <a:spcPts val="437"/>
              </a:spcBef>
              <a:buFont typeface="Arial" panose="020B0604020202020204" pitchFamily="34" charset="0"/>
              <a:buChar char="•"/>
            </a:pPr>
            <a:r>
              <a:rPr lang="en-US" dirty="0"/>
              <a:t>Second level</a:t>
            </a:r>
          </a:p>
          <a:p>
            <a:pPr marL="342900" lvl="2" indent="-342900" algn="l" defTabSz="269969" rtl="0" eaLnBrk="1" latinLnBrk="0" hangingPunct="1">
              <a:spcBef>
                <a:spcPts val="437"/>
              </a:spcBef>
              <a:buFont typeface="Arial" panose="020B0604020202020204" pitchFamily="34" charset="0"/>
              <a:buChar char="•"/>
            </a:pPr>
            <a:r>
              <a:rPr lang="en-US" dirty="0"/>
              <a:t>Third level</a:t>
            </a:r>
          </a:p>
        </p:txBody>
      </p:sp>
      <p:sp>
        <p:nvSpPr>
          <p:cNvPr id="12" name="Title 3"/>
          <p:cNvSpPr>
            <a:spLocks noGrp="1"/>
          </p:cNvSpPr>
          <p:nvPr>
            <p:ph type="title"/>
          </p:nvPr>
        </p:nvSpPr>
        <p:spPr>
          <a:xfrm>
            <a:off x="439046" y="877471"/>
            <a:ext cx="8296392" cy="647863"/>
          </a:xfrm>
          <a:prstGeom prst="rect">
            <a:avLst/>
          </a:prstGeom>
        </p:spPr>
        <p:txBody>
          <a:bodyPr anchor="ctr"/>
          <a:lstStyle>
            <a:lvl1pPr algn="l" defTabSz="242972" rtl="0" eaLnBrk="1" latinLnBrk="0" hangingPunct="1">
              <a:spcBef>
                <a:spcPct val="0"/>
              </a:spcBef>
              <a:buNone/>
              <a:defRPr lang="en-US" sz="2630" kern="1200" dirty="0">
                <a:solidFill>
                  <a:schemeClr val="tx1"/>
                </a:solidFill>
                <a:latin typeface="+mj-lt"/>
                <a:ea typeface="+mj-ea"/>
                <a:cs typeface="+mj-cs"/>
              </a:defRPr>
            </a:lvl1pPr>
          </a:lstStyle>
          <a:p>
            <a:r>
              <a:rPr lang="en-US"/>
              <a:t>Click to edit Master title style</a:t>
            </a:r>
            <a:endParaRPr lang="en-US" dirty="0"/>
          </a:p>
        </p:txBody>
      </p:sp>
      <p:sp>
        <p:nvSpPr>
          <p:cNvPr id="6" name="Date Placeholder 5"/>
          <p:cNvSpPr>
            <a:spLocks noGrp="1"/>
          </p:cNvSpPr>
          <p:nvPr>
            <p:ph type="dt" sz="half" idx="11"/>
          </p:nvPr>
        </p:nvSpPr>
        <p:spPr/>
        <p:txBody>
          <a:bodyPr/>
          <a:lstStyle/>
          <a:p>
            <a:r>
              <a:rPr lang="en-US"/>
              <a:t>08/06/20</a:t>
            </a:r>
            <a:endParaRPr lang="en-US" dirty="0"/>
          </a:p>
        </p:txBody>
      </p:sp>
      <p:sp>
        <p:nvSpPr>
          <p:cNvPr id="7" name="Footer Placeholder 6"/>
          <p:cNvSpPr>
            <a:spLocks noGrp="1"/>
          </p:cNvSpPr>
          <p:nvPr>
            <p:ph type="ftr" sz="quarter" idx="12"/>
          </p:nvPr>
        </p:nvSpPr>
        <p:spPr/>
        <p:txBody>
          <a:bodyPr/>
          <a:lstStyle/>
          <a:p>
            <a:r>
              <a:rPr lang="en-US"/>
              <a:t>1.04</a:t>
            </a:r>
            <a:endParaRPr lang="en-US" dirty="0"/>
          </a:p>
        </p:txBody>
      </p:sp>
      <p:sp>
        <p:nvSpPr>
          <p:cNvPr id="9" name="Slide Number Placeholder 8"/>
          <p:cNvSpPr>
            <a:spLocks noGrp="1"/>
          </p:cNvSpPr>
          <p:nvPr>
            <p:ph type="sldNum" sz="quarter" idx="13"/>
          </p:nvPr>
        </p:nvSpPr>
        <p:spPr/>
        <p:txBody>
          <a:body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1080455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emf"/><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8"/>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5" name="Picture 4" descr="OSU-Engineering-Horiz-RGBHEX.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9586" y="1342140"/>
            <a:ext cx="4800600" cy="764801"/>
          </a:xfrm>
          <a:prstGeom prst="rect">
            <a:avLst/>
          </a:prstGeom>
        </p:spPr>
      </p:pic>
      <p:sp>
        <p:nvSpPr>
          <p:cNvPr id="2" name="Date Placeholder 1"/>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08/06/20</a:t>
            </a:r>
            <a:endParaRPr lang="en-US" dirty="0"/>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lang="en-US" sz="1200" kern="1200" dirty="0">
                <a:solidFill>
                  <a:schemeClr val="tx1"/>
                </a:solidFill>
                <a:latin typeface="Arial" panose="020B0604020202020204" pitchFamily="34" charset="0"/>
                <a:ea typeface="+mn-ea"/>
                <a:cs typeface="Arial" panose="020B0604020202020204" pitchFamily="34" charset="0"/>
              </a:defRPr>
            </a:lvl1pPr>
          </a:lstStyle>
          <a:p>
            <a:r>
              <a:rPr lang="en-US"/>
              <a:t>1.04</a:t>
            </a:r>
            <a:endParaRPr lang="en-US" dirty="0"/>
          </a:p>
        </p:txBody>
      </p:sp>
      <p:sp>
        <p:nvSpPr>
          <p:cNvPr id="4" name="Slide Number Placeholder 3"/>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6A64B5C5-F653-494F-B008-5EE124DE61F5}" type="slidenum">
              <a:rPr lang="en-US" smtClean="0"/>
              <a:pPr/>
              <a:t>‹#›</a:t>
            </a:fld>
            <a:endParaRPr lang="en-US" dirty="0"/>
          </a:p>
        </p:txBody>
      </p:sp>
    </p:spTree>
    <p:extLst>
      <p:ext uri="{BB962C8B-B14F-4D97-AF65-F5344CB8AC3E}">
        <p14:creationId xmlns:p14="http://schemas.microsoft.com/office/powerpoint/2010/main" val="28137362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394831" indent="-151858" algn="l" defTabSz="242972" rtl="0" eaLnBrk="1" latinLnBrk="0" hangingPunct="1">
        <a:spcBef>
          <a:spcPct val="20000"/>
        </a:spcBef>
        <a:buFont typeface="Arial"/>
        <a:buChar char="–"/>
        <a:defRPr sz="1488" kern="1200">
          <a:solidFill>
            <a:schemeClr val="tx1"/>
          </a:solidFill>
          <a:latin typeface="+mn-lt"/>
          <a:ea typeface="+mn-ea"/>
          <a:cs typeface="+mn-cs"/>
        </a:defRPr>
      </a:lvl2pPr>
      <a:lvl3pPr marL="607431" indent="-121486" algn="l" defTabSz="242972" rtl="0" eaLnBrk="1" latinLnBrk="0" hangingPunct="1">
        <a:spcBef>
          <a:spcPct val="20000"/>
        </a:spcBef>
        <a:buFont typeface="Arial"/>
        <a:buChar char="•"/>
        <a:defRPr sz="1276" kern="1200">
          <a:solidFill>
            <a:schemeClr val="tx1"/>
          </a:solidFill>
          <a:latin typeface="+mn-lt"/>
          <a:ea typeface="+mn-ea"/>
          <a:cs typeface="+mn-cs"/>
        </a:defRPr>
      </a:lvl3pPr>
      <a:lvl4pPr marL="850404" indent="-121486" algn="l" defTabSz="242972" rtl="0" eaLnBrk="1" latinLnBrk="0" hangingPunct="1">
        <a:spcBef>
          <a:spcPct val="20000"/>
        </a:spcBef>
        <a:buFont typeface="Arial"/>
        <a:buChar char="–"/>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6" name="Picture 5" descr="OSU-Engineering-K-Horiz-RGBHEX white.eps"/>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a:t>Department of Engineering Education</a:t>
            </a:r>
          </a:p>
          <a:p>
            <a:r>
              <a:rPr lang="en-US" sz="1050" dirty="0"/>
              <a:t>ENGR 1281H</a:t>
            </a:r>
          </a:p>
        </p:txBody>
      </p:sp>
      <p:sp>
        <p:nvSpPr>
          <p:cNvPr id="3" name="Date Placeholder 2"/>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defRPr>
            </a:lvl1pPr>
          </a:lstStyle>
          <a:p>
            <a:r>
              <a:rPr lang="en-US"/>
              <a:t>08/06/20</a:t>
            </a:r>
            <a:endParaRPr lang="en-US" dirty="0"/>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defRPr>
            </a:lvl1pPr>
          </a:lstStyle>
          <a:p>
            <a:r>
              <a:rPr lang="en-US"/>
              <a:t>1.04</a:t>
            </a:r>
            <a:endParaRPr lang="en-US" dirty="0"/>
          </a:p>
        </p:txBody>
      </p:sp>
      <p:sp>
        <p:nvSpPr>
          <p:cNvPr id="7" name="Slide Number Placeholder 6"/>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defRPr>
            </a:lvl1pPr>
          </a:lstStyle>
          <a:p>
            <a:fld id="{6237B5F9-82D1-4E3C-AD67-A45092ADE2CC}" type="slidenum">
              <a:rPr lang="en-US" smtClean="0"/>
              <a:pPr/>
              <a:t>‹#›</a:t>
            </a:fld>
            <a:endParaRPr lang="en-US" dirty="0"/>
          </a:p>
        </p:txBody>
      </p:sp>
    </p:spTree>
    <p:extLst>
      <p:ext uri="{BB962C8B-B14F-4D97-AF65-F5344CB8AC3E}">
        <p14:creationId xmlns:p14="http://schemas.microsoft.com/office/powerpoint/2010/main" val="28574525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79" r:id="rId3"/>
    <p:sldLayoutId id="2147483680" r:id="rId4"/>
    <p:sldLayoutId id="2147483683" r:id="rId5"/>
    <p:sldLayoutId id="2147483684" r:id="rId6"/>
    <p:sldLayoutId id="2147483685" r:id="rId7"/>
    <p:sldLayoutId id="2147483686" r:id="rId8"/>
  </p:sldLayoutIdLst>
  <p:hf hdr="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242972" indent="0" algn="l" defTabSz="242972" rtl="0" eaLnBrk="1" latinLnBrk="0" hangingPunct="1">
        <a:spcBef>
          <a:spcPct val="20000"/>
        </a:spcBef>
        <a:buFont typeface="Arial"/>
        <a:buNone/>
        <a:defRPr sz="1488" kern="1200">
          <a:solidFill>
            <a:schemeClr val="tx1"/>
          </a:solidFill>
          <a:latin typeface="+mn-lt"/>
          <a:ea typeface="+mn-ea"/>
          <a:cs typeface="+mn-cs"/>
        </a:defRPr>
      </a:lvl2pPr>
      <a:lvl3pPr marL="0" indent="-121486" algn="l" defTabSz="242972" rtl="0" eaLnBrk="1" latinLnBrk="0" hangingPunct="1">
        <a:spcBef>
          <a:spcPts val="266"/>
        </a:spcBef>
        <a:buFont typeface="Arial"/>
        <a:buChar char="•"/>
        <a:defRPr sz="1276" kern="1200">
          <a:solidFill>
            <a:schemeClr val="tx1"/>
          </a:solidFill>
          <a:latin typeface="+mn-lt"/>
          <a:ea typeface="+mn-ea"/>
          <a:cs typeface="+mn-cs"/>
        </a:defRPr>
      </a:lvl3pPr>
      <a:lvl4pPr marL="291568" indent="0" algn="l" defTabSz="242972" rtl="0" eaLnBrk="1" latinLnBrk="0" hangingPunct="1">
        <a:spcBef>
          <a:spcPts val="0"/>
        </a:spcBef>
        <a:buFont typeface="Arial"/>
        <a:buNone/>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control" Target="../activeX/activeX3.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control" Target="../activeX/activeX2.xml"/><Relationship Id="rId1" Type="http://schemas.openxmlformats.org/officeDocument/2006/relationships/control" Target="../activeX/activeX1.xml"/><Relationship Id="rId5" Type="http://schemas.openxmlformats.org/officeDocument/2006/relationships/image" Target="../media/image3.wmf"/><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I</a:t>
            </a:r>
          </a:p>
        </p:txBody>
      </p:sp>
      <p:sp>
        <p:nvSpPr>
          <p:cNvPr id="3" name="Subtitle 2"/>
          <p:cNvSpPr>
            <a:spLocks noGrp="1"/>
          </p:cNvSpPr>
          <p:nvPr>
            <p:ph type="body" sz="quarter" idx="11"/>
          </p:nvPr>
        </p:nvSpPr>
        <p:spPr/>
        <p:txBody>
          <a:bodyPr/>
          <a:lstStyle/>
          <a:p>
            <a:r>
              <a:rPr lang="en-US" dirty="0"/>
              <a:t>Class 33</a:t>
            </a:r>
          </a:p>
        </p:txBody>
      </p:sp>
    </p:spTree>
    <p:extLst>
      <p:ext uri="{BB962C8B-B14F-4D97-AF65-F5344CB8AC3E}">
        <p14:creationId xmlns:p14="http://schemas.microsoft.com/office/powerpoint/2010/main" val="35021415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a:spcAft>
                <a:spcPts val="1200"/>
              </a:spcAft>
            </a:pPr>
            <a:r>
              <a:rPr lang="en-US" sz="2800" dirty="0">
                <a:solidFill>
                  <a:schemeClr val="tx1"/>
                </a:solidFill>
                <a:cs typeface="Times New Roman" pitchFamily="18" charset="0"/>
              </a:rPr>
              <a:t>When you have the </a:t>
            </a:r>
            <a:r>
              <a:rPr lang="en-US" sz="2800" dirty="0" err="1">
                <a:solidFill>
                  <a:schemeClr val="tx1"/>
                </a:solidFill>
                <a:cs typeface="Times New Roman" pitchFamily="18" charset="0"/>
              </a:rPr>
              <a:t>struct</a:t>
            </a:r>
            <a:endParaRPr lang="en-US" sz="2800" dirty="0">
              <a:solidFill>
                <a:schemeClr val="tx1"/>
              </a:solidFill>
              <a:cs typeface="Times New Roman" pitchFamily="18" charset="0"/>
            </a:endParaRPr>
          </a:p>
          <a:p>
            <a:pPr lvl="2"/>
            <a:r>
              <a:rPr lang="en-US" sz="2400" dirty="0">
                <a:cs typeface="Times New Roman" pitchFamily="18" charset="0"/>
              </a:rPr>
              <a:t>structure member operator</a:t>
            </a:r>
          </a:p>
          <a:p>
            <a:pPr lvl="2"/>
            <a:r>
              <a:rPr lang="en-US" sz="2400" dirty="0">
                <a:solidFill>
                  <a:schemeClr val="tx1"/>
                </a:solidFill>
                <a:cs typeface="Times New Roman" pitchFamily="18" charset="0"/>
              </a:rPr>
              <a:t>aka </a:t>
            </a:r>
            <a:r>
              <a:rPr lang="en-US" sz="2400" b="1" dirty="0">
                <a:solidFill>
                  <a:schemeClr val="tx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sz="3200" dirty="0"/>
              <a:t>Accessing </a:t>
            </a:r>
            <a:r>
              <a:rPr lang="en-US" sz="3200" dirty="0" err="1"/>
              <a:t>Struct</a:t>
            </a:r>
            <a:r>
              <a:rPr lang="en-US" sz="3200" dirty="0"/>
              <a:t> Members</a:t>
            </a:r>
          </a:p>
        </p:txBody>
      </p:sp>
      <p:sp>
        <p:nvSpPr>
          <p:cNvPr id="7" name="Content Placeholder 3"/>
          <p:cNvSpPr txBox="1">
            <a:spLocks/>
          </p:cNvSpPr>
          <p:nvPr/>
        </p:nvSpPr>
        <p:spPr>
          <a:xfrm>
            <a:off x="4658810" y="1525329"/>
            <a:ext cx="4038600" cy="3363912"/>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latin typeface="Courier New" panose="02070309020205020404" pitchFamily="49" charset="0"/>
                <a:cs typeface="Courier New" panose="02070309020205020404" pitchFamily="49" charset="0"/>
              </a:rPr>
              <a:t>#include &lt;</a:t>
            </a:r>
            <a:r>
              <a:rPr lang="en-US" sz="1400" b="1" dirty="0" err="1">
                <a:latin typeface="Courier New" panose="02070309020205020404" pitchFamily="49" charset="0"/>
                <a:cs typeface="Courier New" panose="02070309020205020404" pitchFamily="49" charset="0"/>
              </a:rPr>
              <a:t>stdio.h</a:t>
            </a:r>
            <a:r>
              <a:rPr lang="en-US" sz="1400" b="1" dirty="0">
                <a:latin typeface="Courier New" panose="02070309020205020404" pitchFamily="49" charset="0"/>
                <a:cs typeface="Courier New" panose="02070309020205020404" pitchFamily="49" charset="0"/>
              </a:rPr>
              <a:t>&gt; </a:t>
            </a:r>
          </a:p>
          <a:p>
            <a:pPr marL="0" indent="0">
              <a:buNone/>
            </a:pPr>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student_records</a:t>
            </a: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marL="0" indent="0">
              <a:buNone/>
            </a:pPr>
            <a:r>
              <a:rPr lang="en-US" sz="1400" b="1" dirty="0">
                <a:latin typeface="Courier New" panose="02070309020205020404" pitchFamily="49" charset="0"/>
                <a:cs typeface="Courier New" panose="02070309020205020404" pitchFamily="49" charset="0"/>
              </a:rPr>
              <a:t>	float </a:t>
            </a:r>
            <a:r>
              <a:rPr lang="en-US" sz="1400" b="1" dirty="0" err="1">
                <a:latin typeface="Courier New" panose="02070309020205020404" pitchFamily="49" charset="0"/>
                <a:cs typeface="Courier New" panose="02070309020205020404" pitchFamily="49" charset="0"/>
              </a:rPr>
              <a:t>gpa</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 )</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student_records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feh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solidFill>
                  <a:srgbClr val="C00000"/>
                </a:solidFill>
                <a:latin typeface="Courier New" panose="02070309020205020404" pitchFamily="49" charset="0"/>
                <a:cs typeface="Courier New" panose="02070309020205020404" pitchFamily="49" charset="0"/>
              </a:rPr>
              <a:t>feh.gpa</a:t>
            </a:r>
            <a:r>
              <a:rPr lang="en-US" sz="1400" b="1" dirty="0">
                <a:solidFill>
                  <a:srgbClr val="C00000"/>
                </a:solidFill>
                <a:latin typeface="Courier New" panose="02070309020205020404" pitchFamily="49" charset="0"/>
                <a:cs typeface="Courier New" panose="02070309020205020404" pitchFamily="49" charset="0"/>
              </a:rPr>
              <a:t> = 3.9;</a:t>
            </a:r>
          </a:p>
          <a:p>
            <a:pPr marL="0" indent="0">
              <a:buNone/>
            </a:pPr>
            <a:r>
              <a:rPr lang="en-US" sz="1400" b="1" dirty="0">
                <a:solidFill>
                  <a:srgbClr val="C00000"/>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a:t>
            </a:r>
          </a:p>
        </p:txBody>
      </p:sp>
      <p:sp>
        <p:nvSpPr>
          <p:cNvPr id="4" name="Date Placeholder 3"/>
          <p:cNvSpPr>
            <a:spLocks noGrp="1"/>
          </p:cNvSpPr>
          <p:nvPr>
            <p:ph type="dt" sz="half" idx="11"/>
          </p:nvPr>
        </p:nvSpPr>
        <p:spPr>
          <a:xfrm>
            <a:off x="628650" y="5297488"/>
            <a:ext cx="2057400" cy="303212"/>
          </a:xfrm>
        </p:spPr>
        <p:txBody>
          <a:bodyPr/>
          <a:lstStyle/>
          <a:p>
            <a:r>
              <a:rPr lang="en-US"/>
              <a:t>08/06/20</a:t>
            </a:r>
          </a:p>
        </p:txBody>
      </p:sp>
      <p:sp>
        <p:nvSpPr>
          <p:cNvPr id="5" name="Footer Placeholder 4"/>
          <p:cNvSpPr>
            <a:spLocks noGrp="1"/>
          </p:cNvSpPr>
          <p:nvPr>
            <p:ph type="ftr" sz="quarter" idx="12"/>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3"/>
          </p:nvPr>
        </p:nvSpPr>
        <p:spPr>
          <a:xfrm>
            <a:off x="6457950" y="5297488"/>
            <a:ext cx="2057400" cy="303212"/>
          </a:xfrm>
        </p:spPr>
        <p:txBody>
          <a:bodyPr/>
          <a:lstStyle/>
          <a:p>
            <a:fld id="{6237B5F9-82D1-4E3C-AD67-A45092ADE2CC}" type="slidenum">
              <a:rPr lang="en-US" smtClean="0"/>
              <a:t>10</a:t>
            </a:fld>
            <a:endParaRPr lang="en-US"/>
          </a:p>
        </p:txBody>
      </p:sp>
    </p:spTree>
    <p:extLst>
      <p:ext uri="{BB962C8B-B14F-4D97-AF65-F5344CB8AC3E}">
        <p14:creationId xmlns:p14="http://schemas.microsoft.com/office/powerpoint/2010/main" val="339530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9046" y="1525329"/>
            <a:ext cx="4219764" cy="3771636"/>
          </a:xfrm>
        </p:spPr>
        <p:txBody>
          <a:bodyPr>
            <a:noAutofit/>
          </a:bodyPr>
          <a:lstStyle/>
          <a:p>
            <a:pPr>
              <a:spcAft>
                <a:spcPts val="1200"/>
              </a:spcAft>
            </a:pPr>
            <a:r>
              <a:rPr lang="en-US" sz="2800" dirty="0">
                <a:cs typeface="Times New Roman" pitchFamily="18" charset="0"/>
              </a:rPr>
              <a:t>When you have a pointer</a:t>
            </a:r>
          </a:p>
          <a:p>
            <a:pPr lvl="2"/>
            <a:r>
              <a:rPr lang="en-US" sz="2400" dirty="0">
                <a:cs typeface="Times New Roman" pitchFamily="18" charset="0"/>
              </a:rPr>
              <a:t>structure pointer operator</a:t>
            </a:r>
          </a:p>
          <a:p>
            <a:pPr lvl="2"/>
            <a:r>
              <a:rPr lang="en-US" sz="2400" dirty="0">
                <a:cs typeface="Times New Roman" pitchFamily="18" charset="0"/>
              </a:rPr>
              <a:t>aka </a:t>
            </a:r>
            <a:r>
              <a:rPr lang="en-US" sz="2400" b="1" dirty="0">
                <a:latin typeface="Courier New" panose="02070309020205020404" pitchFamily="49" charset="0"/>
                <a:cs typeface="Courier New" panose="02070309020205020404" pitchFamily="49" charset="0"/>
              </a:rPr>
              <a:t>“-&gt;”</a:t>
            </a:r>
          </a:p>
          <a:p>
            <a:pPr lvl="2"/>
            <a:endParaRPr lang="en-US" sz="2400" dirty="0">
              <a:cs typeface="Times New Roman" pitchFamily="18" charset="0"/>
            </a:endParaRPr>
          </a:p>
          <a:p>
            <a:pPr lvl="2"/>
            <a:r>
              <a:rPr lang="en-US" sz="2400" dirty="0">
                <a:cs typeface="Times New Roman" pitchFamily="18" charset="0"/>
              </a:rPr>
              <a:t>structure member operator</a:t>
            </a:r>
          </a:p>
          <a:p>
            <a:pPr lvl="2"/>
            <a:r>
              <a:rPr lang="en-US" sz="2400" dirty="0">
                <a:cs typeface="Times New Roman" pitchFamily="18" charset="0"/>
              </a:rPr>
              <a:t>aka </a:t>
            </a:r>
            <a:r>
              <a:rPr lang="en-US" sz="2400" b="1" dirty="0">
                <a:latin typeface="Courier New" panose="02070309020205020404" pitchFamily="49" charset="0"/>
                <a:cs typeface="Courier New" panose="02070309020205020404" pitchFamily="49" charset="0"/>
              </a:rPr>
              <a:t>“(*pointer).”</a:t>
            </a:r>
            <a:endParaRPr lang="en-US" sz="2000" dirty="0">
              <a:cs typeface="Times New Roman" pitchFamily="18" charset="0"/>
            </a:endParaRPr>
          </a:p>
        </p:txBody>
      </p:sp>
      <p:sp>
        <p:nvSpPr>
          <p:cNvPr id="2" name="Title 1"/>
          <p:cNvSpPr>
            <a:spLocks noGrp="1"/>
          </p:cNvSpPr>
          <p:nvPr>
            <p:ph type="title"/>
          </p:nvPr>
        </p:nvSpPr>
        <p:spPr/>
        <p:txBody>
          <a:bodyPr/>
          <a:lstStyle/>
          <a:p>
            <a:r>
              <a:rPr lang="en-US" dirty="0"/>
              <a:t>Accessing </a:t>
            </a:r>
            <a:r>
              <a:rPr lang="en-US" dirty="0" err="1"/>
              <a:t>Struct</a:t>
            </a:r>
            <a:r>
              <a:rPr lang="en-US" dirty="0"/>
              <a:t> Members</a:t>
            </a:r>
          </a:p>
        </p:txBody>
      </p:sp>
      <p:sp>
        <p:nvSpPr>
          <p:cNvPr id="7" name="Content Placeholder 3"/>
          <p:cNvSpPr txBox="1">
            <a:spLocks/>
          </p:cNvSpPr>
          <p:nvPr/>
        </p:nvSpPr>
        <p:spPr>
          <a:xfrm>
            <a:off x="4658810" y="1525328"/>
            <a:ext cx="4038600" cy="3772159"/>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 )</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student_records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feh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a:cs typeface="Times New Roman" pitchFamily="18" charset="0"/>
              </a:rPr>
              <a:t>struct</a:t>
            </a:r>
            <a:r>
              <a:rPr lang="en-US" sz="1400" b="1" dirty="0">
                <a:latin typeface="Courier New"/>
                <a:cs typeface="Times New Roman" pitchFamily="18" charset="0"/>
              </a:rPr>
              <a:t> </a:t>
            </a:r>
            <a:r>
              <a:rPr lang="en-US" sz="1400" b="1" dirty="0" err="1">
                <a:latin typeface="Courier New"/>
                <a:cs typeface="Times New Roman" pitchFamily="18" charset="0"/>
              </a:rPr>
              <a:t>student_records</a:t>
            </a:r>
            <a:r>
              <a:rPr lang="en-US" sz="1400" b="1" dirty="0">
                <a:latin typeface="Courier New"/>
                <a:cs typeface="Times New Roman" pitchFamily="18" charset="0"/>
              </a:rPr>
              <a:t> *</a:t>
            </a:r>
            <a:r>
              <a:rPr lang="en-US" sz="1400" b="1" dirty="0" err="1">
                <a:latin typeface="Courier New"/>
                <a:cs typeface="Times New Roman" pitchFamily="18" charset="0"/>
              </a:rPr>
              <a:t>myptr</a:t>
            </a:r>
            <a:r>
              <a:rPr lang="en-US" sz="1400" b="1" dirty="0">
                <a:latin typeface="Courier New"/>
                <a:cs typeface="Times New Roman" pitchFamily="18" charset="0"/>
              </a:rPr>
              <a:t>; </a:t>
            </a:r>
          </a:p>
          <a:p>
            <a:pPr>
              <a:buNone/>
            </a:pPr>
            <a:r>
              <a:rPr lang="en-US" sz="1400" b="1" dirty="0">
                <a:latin typeface="Courier New"/>
                <a:cs typeface="Times New Roman" pitchFamily="18" charset="0"/>
              </a:rPr>
              <a:t>		</a:t>
            </a:r>
          </a:p>
          <a:p>
            <a:pPr>
              <a:buNone/>
            </a:pPr>
            <a:r>
              <a:rPr lang="en-US" sz="1400" b="1" dirty="0">
                <a:latin typeface="Courier New"/>
                <a:cs typeface="Times New Roman" pitchFamily="18" charset="0"/>
              </a:rPr>
              <a:t>		</a:t>
            </a:r>
            <a:r>
              <a:rPr lang="en-US" sz="1400" b="1" dirty="0" err="1">
                <a:latin typeface="Courier New"/>
                <a:cs typeface="Times New Roman" pitchFamily="18" charset="0"/>
              </a:rPr>
              <a:t>myptr</a:t>
            </a:r>
            <a:r>
              <a:rPr lang="en-US" sz="1400" b="1" dirty="0">
                <a:latin typeface="Courier New"/>
                <a:cs typeface="Times New Roman" pitchFamily="18" charset="0"/>
              </a:rPr>
              <a:t> = &amp;</a:t>
            </a:r>
            <a:r>
              <a:rPr lang="en-US" sz="1400" b="1" dirty="0" err="1">
                <a:latin typeface="Courier New"/>
                <a:cs typeface="Times New Roman" pitchFamily="18" charset="0"/>
              </a:rPr>
              <a:t>feh</a:t>
            </a:r>
            <a:r>
              <a:rPr lang="en-US" sz="1400" b="1" dirty="0">
                <a:latin typeface="Courier New"/>
                <a:cs typeface="Times New Roman" pitchFamily="18" charset="0"/>
              </a:rPr>
              <a:t>;</a:t>
            </a:r>
          </a:p>
          <a:p>
            <a:pPr>
              <a:buNone/>
            </a:pPr>
            <a:r>
              <a:rPr lang="en-US" sz="1400" b="1" dirty="0">
                <a:latin typeface="Courier New"/>
                <a:cs typeface="Times New Roman" pitchFamily="18" charset="0"/>
              </a:rPr>
              <a:t>		…</a:t>
            </a:r>
          </a:p>
          <a:p>
            <a:pPr>
              <a:buNone/>
            </a:pPr>
            <a:endParaRPr lang="en-US" sz="1400" b="1" dirty="0">
              <a:latin typeface="Courier New"/>
              <a:cs typeface="Times New Roman" pitchFamily="18" charset="0"/>
            </a:endParaRPr>
          </a:p>
          <a:p>
            <a:pPr>
              <a:buNone/>
            </a:pPr>
            <a:r>
              <a:rPr lang="en-US" sz="1400" b="1" dirty="0">
                <a:latin typeface="Courier New"/>
                <a:cs typeface="Times New Roman" pitchFamily="18" charset="0"/>
              </a:rPr>
              <a:t>	</a:t>
            </a:r>
            <a:r>
              <a:rPr lang="en-US" sz="1400" b="1" dirty="0">
                <a:solidFill>
                  <a:srgbClr val="C00000"/>
                </a:solidFill>
                <a:latin typeface="Courier New"/>
                <a:cs typeface="Times New Roman" pitchFamily="18" charset="0"/>
              </a:rPr>
              <a:t>	</a:t>
            </a:r>
            <a:r>
              <a:rPr lang="en-US" sz="1400" b="1" dirty="0" err="1">
                <a:solidFill>
                  <a:srgbClr val="C00000"/>
                </a:solidFill>
                <a:latin typeface="Courier New"/>
                <a:cs typeface="Times New Roman" pitchFamily="18" charset="0"/>
              </a:rPr>
              <a:t>myptr</a:t>
            </a:r>
            <a:r>
              <a:rPr lang="en-US" sz="1400" b="1" dirty="0">
                <a:solidFill>
                  <a:srgbClr val="C00000"/>
                </a:solidFill>
                <a:latin typeface="Courier New"/>
                <a:cs typeface="Times New Roman" pitchFamily="18" charset="0"/>
              </a:rPr>
              <a:t> -&gt; </a:t>
            </a:r>
            <a:r>
              <a:rPr lang="en-US" sz="1400" b="1" dirty="0" err="1">
                <a:solidFill>
                  <a:srgbClr val="C00000"/>
                </a:solidFill>
                <a:latin typeface="Courier New"/>
                <a:cs typeface="Times New Roman" pitchFamily="18" charset="0"/>
              </a:rPr>
              <a:t>gpa</a:t>
            </a:r>
            <a:r>
              <a:rPr lang="en-US" sz="1400" b="1" dirty="0">
                <a:solidFill>
                  <a:srgbClr val="C00000"/>
                </a:solidFill>
                <a:latin typeface="Courier New"/>
                <a:cs typeface="Times New Roman" pitchFamily="18" charset="0"/>
              </a:rPr>
              <a:t> = 3.4;</a:t>
            </a:r>
          </a:p>
          <a:p>
            <a:pPr>
              <a:buNone/>
            </a:pPr>
            <a:r>
              <a:rPr lang="en-US" sz="1400" b="1" dirty="0">
                <a:solidFill>
                  <a:srgbClr val="C00000"/>
                </a:solidFill>
                <a:latin typeface="Courier New"/>
                <a:cs typeface="Times New Roman" pitchFamily="18" charset="0"/>
              </a:rPr>
              <a:t>	(*</a:t>
            </a:r>
            <a:r>
              <a:rPr lang="en-US" sz="1400" b="1" dirty="0" err="1">
                <a:solidFill>
                  <a:srgbClr val="C00000"/>
                </a:solidFill>
                <a:latin typeface="Courier New"/>
                <a:cs typeface="Times New Roman" pitchFamily="18" charset="0"/>
              </a:rPr>
              <a:t>myptr</a:t>
            </a:r>
            <a:r>
              <a:rPr lang="en-US" sz="1400" b="1" dirty="0">
                <a:solidFill>
                  <a:srgbClr val="C00000"/>
                </a:solidFill>
                <a:latin typeface="Courier New"/>
                <a:cs typeface="Times New Roman" pitchFamily="18" charset="0"/>
              </a:rPr>
              <a:t>).</a:t>
            </a:r>
            <a:r>
              <a:rPr lang="en-US" sz="1400" b="1" dirty="0" err="1">
                <a:solidFill>
                  <a:srgbClr val="C00000"/>
                </a:solidFill>
                <a:latin typeface="Courier New"/>
                <a:cs typeface="Times New Roman" pitchFamily="18" charset="0"/>
              </a:rPr>
              <a:t>gpa</a:t>
            </a:r>
            <a:r>
              <a:rPr lang="en-US" sz="1400" b="1" dirty="0">
                <a:solidFill>
                  <a:srgbClr val="C00000"/>
                </a:solidFill>
                <a:latin typeface="Courier New"/>
                <a:cs typeface="Times New Roman" pitchFamily="18" charset="0"/>
              </a:rPr>
              <a:t> = 3.8;</a:t>
            </a:r>
            <a:endParaRPr lang="en-US" sz="1400" b="1" dirty="0">
              <a:solidFill>
                <a:srgbClr val="C00000"/>
              </a:solidFill>
              <a:latin typeface="Courier New"/>
            </a:endParaRP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solidFill>
                  <a:srgbClr val="C00000"/>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a:t>
            </a:r>
          </a:p>
        </p:txBody>
      </p:sp>
      <p:sp>
        <p:nvSpPr>
          <p:cNvPr id="4" name="Date Placeholder 3"/>
          <p:cNvSpPr>
            <a:spLocks noGrp="1"/>
          </p:cNvSpPr>
          <p:nvPr>
            <p:ph type="dt" sz="half" idx="11"/>
          </p:nvPr>
        </p:nvSpPr>
        <p:spPr>
          <a:xfrm>
            <a:off x="628650" y="5297488"/>
            <a:ext cx="2057400" cy="303212"/>
          </a:xfrm>
        </p:spPr>
        <p:txBody>
          <a:bodyPr/>
          <a:lstStyle/>
          <a:p>
            <a:r>
              <a:rPr lang="en-US"/>
              <a:t>08/06/20</a:t>
            </a:r>
            <a:endParaRPr lang="en-US" dirty="0"/>
          </a:p>
        </p:txBody>
      </p:sp>
      <p:sp>
        <p:nvSpPr>
          <p:cNvPr id="5" name="Footer Placeholder 4"/>
          <p:cNvSpPr>
            <a:spLocks noGrp="1"/>
          </p:cNvSpPr>
          <p:nvPr>
            <p:ph type="ftr" sz="quarter" idx="12"/>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3"/>
          </p:nvPr>
        </p:nvSpPr>
        <p:spPr>
          <a:xfrm>
            <a:off x="6457950" y="5297488"/>
            <a:ext cx="2057400" cy="303212"/>
          </a:xfrm>
        </p:spPr>
        <p:txBody>
          <a:bodyPr/>
          <a:lstStyle/>
          <a:p>
            <a:fld id="{6237B5F9-82D1-4E3C-AD67-A45092ADE2CC}" type="slidenum">
              <a:rPr lang="en-US" smtClean="0"/>
              <a:t>11</a:t>
            </a:fld>
            <a:endParaRPr lang="en-US"/>
          </a:p>
        </p:txBody>
      </p:sp>
      <p:sp>
        <p:nvSpPr>
          <p:cNvPr id="8" name="Oval 7"/>
          <p:cNvSpPr/>
          <p:nvPr/>
        </p:nvSpPr>
        <p:spPr>
          <a:xfrm>
            <a:off x="4950910" y="2867377"/>
            <a:ext cx="1727200" cy="699911"/>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40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2" name="Title 1"/>
          <p:cNvSpPr>
            <a:spLocks noGrp="1"/>
          </p:cNvSpPr>
          <p:nvPr>
            <p:ph type="title"/>
          </p:nvPr>
        </p:nvSpPr>
        <p:spPr/>
        <p:txBody>
          <a:bodyPr/>
          <a:lstStyle/>
          <a:p>
            <a:r>
              <a:rPr lang="en-US" dirty="0"/>
              <a:t>Sample Program With </a:t>
            </a:r>
            <a:r>
              <a:rPr lang="en-US" dirty="0" err="1"/>
              <a:t>Structs</a:t>
            </a:r>
            <a:endParaRPr lang="en-US" dirty="0"/>
          </a:p>
        </p:txBody>
      </p:sp>
      <p:sp>
        <p:nvSpPr>
          <p:cNvPr id="8" name="Content Placeholder 3"/>
          <p:cNvSpPr txBox="1">
            <a:spLocks/>
          </p:cNvSpPr>
          <p:nvPr/>
        </p:nvSpPr>
        <p:spPr>
          <a:xfrm>
            <a:off x="7651607" y="1525334"/>
            <a:ext cx="1208082" cy="4040809"/>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nb-NO" sz="1600" b="1" dirty="0">
                <a:latin typeface="Courier New" pitchFamily="49" charset="0"/>
                <a:cs typeface="Courier New" pitchFamily="49" charset="0"/>
              </a:rPr>
              <a:t>PB&amp;J</a:t>
            </a:r>
          </a:p>
          <a:p>
            <a:pPr marL="0" indent="0">
              <a:spcBef>
                <a:spcPts val="0"/>
              </a:spcBef>
              <a:buNone/>
              <a:defRPr/>
            </a:pPr>
            <a:r>
              <a:rPr lang="nb-NO" sz="1600" b="1" dirty="0">
                <a:latin typeface="Courier New" pitchFamily="49" charset="0"/>
                <a:cs typeface="Courier New" pitchFamily="49" charset="0"/>
              </a:rPr>
              <a:t>2 slices</a:t>
            </a:r>
          </a:p>
          <a:p>
            <a:pPr marL="0" indent="0">
              <a:spcBef>
                <a:spcPts val="0"/>
              </a:spcBef>
              <a:buNone/>
              <a:defRPr/>
            </a:pPr>
            <a:r>
              <a:rPr lang="nb-NO" sz="1600" b="1" dirty="0">
                <a:latin typeface="Courier New" pitchFamily="49" charset="0"/>
                <a:cs typeface="Courier New" pitchFamily="49" charset="0"/>
              </a:rPr>
              <a:t>3.1 oz</a:t>
            </a:r>
          </a:p>
          <a:p>
            <a:pPr marL="0" indent="0">
              <a:spcBef>
                <a:spcPts val="0"/>
              </a:spcBef>
              <a:buNone/>
              <a:defRPr/>
            </a:pPr>
            <a:endParaRPr lang="nb-NO" sz="1600" b="1" dirty="0">
              <a:latin typeface="Courier New" pitchFamily="49" charset="0"/>
              <a:cs typeface="Courier New" pitchFamily="49" charset="0"/>
            </a:endParaRPr>
          </a:p>
          <a:p>
            <a:pPr marL="0" indent="0">
              <a:spcBef>
                <a:spcPts val="0"/>
              </a:spcBef>
              <a:buNone/>
              <a:defRPr/>
            </a:pPr>
            <a:r>
              <a:rPr lang="nb-NO" sz="1600" b="1" dirty="0">
                <a:latin typeface="Courier New" pitchFamily="49" charset="0"/>
                <a:cs typeface="Courier New" pitchFamily="49" charset="0"/>
              </a:rPr>
              <a:t>PB&amp;J</a:t>
            </a:r>
          </a:p>
          <a:p>
            <a:pPr marL="0" indent="0">
              <a:spcBef>
                <a:spcPts val="0"/>
              </a:spcBef>
              <a:buNone/>
              <a:defRPr/>
            </a:pPr>
            <a:r>
              <a:rPr lang="nb-NO" sz="1600" b="1" dirty="0">
                <a:latin typeface="Courier New" pitchFamily="49" charset="0"/>
                <a:cs typeface="Courier New" pitchFamily="49" charset="0"/>
              </a:rPr>
              <a:t>2 slices</a:t>
            </a:r>
          </a:p>
          <a:p>
            <a:pPr marL="0" indent="0">
              <a:spcBef>
                <a:spcPts val="0"/>
              </a:spcBef>
              <a:buNone/>
              <a:defRPr/>
            </a:pPr>
            <a:r>
              <a:rPr lang="nb-NO" sz="1600" b="1" dirty="0">
                <a:latin typeface="Courier New" pitchFamily="49" charset="0"/>
                <a:cs typeface="Courier New" pitchFamily="49" charset="0"/>
              </a:rPr>
              <a:t>3.1 oz</a:t>
            </a:r>
          </a:p>
          <a:p>
            <a:pPr marL="0" indent="0">
              <a:spcBef>
                <a:spcPts val="0"/>
              </a:spcBef>
              <a:buNone/>
              <a:defRPr/>
            </a:pPr>
            <a:endParaRPr lang="nb-NO" sz="1600" b="1" dirty="0">
              <a:latin typeface="Courier New" pitchFamily="49" charset="0"/>
              <a:cs typeface="Courier New" pitchFamily="49" charset="0"/>
            </a:endParaRPr>
          </a:p>
          <a:p>
            <a:pPr marL="0" indent="0">
              <a:spcBef>
                <a:spcPts val="0"/>
              </a:spcBef>
              <a:buNone/>
              <a:defRPr/>
            </a:pPr>
            <a:r>
              <a:rPr lang="nb-NO" sz="1600" b="1" dirty="0">
                <a:latin typeface="Courier New" pitchFamily="49" charset="0"/>
                <a:cs typeface="Courier New" pitchFamily="49" charset="0"/>
              </a:rPr>
              <a:t>PB&amp;J</a:t>
            </a:r>
          </a:p>
          <a:p>
            <a:pPr marL="0" indent="0">
              <a:spcBef>
                <a:spcPts val="0"/>
              </a:spcBef>
              <a:buNone/>
              <a:defRPr/>
            </a:pPr>
            <a:r>
              <a:rPr lang="nb-NO" sz="1600" b="1" dirty="0">
                <a:latin typeface="Courier New" pitchFamily="49" charset="0"/>
                <a:cs typeface="Courier New" pitchFamily="49" charset="0"/>
              </a:rPr>
              <a:t>2 slices</a:t>
            </a:r>
          </a:p>
          <a:p>
            <a:pPr marL="0" indent="0">
              <a:spcBef>
                <a:spcPts val="0"/>
              </a:spcBef>
              <a:buNone/>
              <a:defRPr/>
            </a:pPr>
            <a:r>
              <a:rPr lang="nb-NO" sz="1600" b="1" dirty="0">
                <a:latin typeface="Courier New" pitchFamily="49" charset="0"/>
                <a:cs typeface="Courier New" pitchFamily="49" charset="0"/>
              </a:rPr>
              <a:t>3.1 oz</a:t>
            </a:r>
          </a:p>
          <a:p>
            <a:pPr marL="0" indent="0">
              <a:spcBef>
                <a:spcPts val="0"/>
              </a:spcBef>
              <a:buNone/>
              <a:defRPr/>
            </a:pPr>
            <a:endParaRPr lang="nb-NO" sz="1600" b="1" dirty="0">
              <a:latin typeface="Courier New" pitchFamily="49" charset="0"/>
              <a:cs typeface="Courier New" pitchFamily="49" charset="0"/>
            </a:endParaRPr>
          </a:p>
        </p:txBody>
      </p:sp>
      <p:sp>
        <p:nvSpPr>
          <p:cNvPr id="7" name="Content Placeholder 3"/>
          <p:cNvSpPr txBox="1">
            <a:spLocks/>
          </p:cNvSpPr>
          <p:nvPr/>
        </p:nvSpPr>
        <p:spPr>
          <a:xfrm>
            <a:off x="345234" y="1525332"/>
            <a:ext cx="7306373" cy="4040811"/>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ingredients  //Define a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a:t>
            </a:r>
          </a:p>
          <a:p>
            <a:pPr marL="0" indent="0">
              <a:spcBef>
                <a:spcPts val="0"/>
              </a:spcBef>
              <a:buNone/>
            </a:pPr>
            <a:r>
              <a:rPr lang="en-US" sz="1100" b="1" dirty="0">
                <a:latin typeface="Courier New" pitchFamily="49" charset="0"/>
                <a:cs typeface="Courier New" pitchFamily="49" charset="0"/>
              </a:rPr>
              <a:t>{  </a:t>
            </a:r>
          </a:p>
          <a:p>
            <a:pPr marL="0" indent="0">
              <a:spcBef>
                <a:spcPts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bread;			// Slices</a:t>
            </a:r>
          </a:p>
          <a:p>
            <a:pPr marL="0" indent="0">
              <a:spcBef>
                <a:spcPts val="0"/>
              </a:spcBef>
              <a:buNone/>
            </a:pPr>
            <a:r>
              <a:rPr lang="en-US" sz="1100" b="1" dirty="0">
                <a:latin typeface="Courier New" pitchFamily="49" charset="0"/>
                <a:cs typeface="Courier New" pitchFamily="49" charset="0"/>
              </a:rPr>
              <a:t>   	float </a:t>
            </a:r>
            <a:r>
              <a:rPr lang="en-US" sz="1100" b="1" dirty="0" err="1">
                <a:latin typeface="Courier New" pitchFamily="49" charset="0"/>
                <a:cs typeface="Courier New" pitchFamily="49" charset="0"/>
              </a:rPr>
              <a:t>pb</a:t>
            </a:r>
            <a:r>
              <a:rPr lang="en-US" sz="1100" b="1" dirty="0">
                <a:latin typeface="Courier New" pitchFamily="49" charset="0"/>
                <a:cs typeface="Courier New" pitchFamily="49" charset="0"/>
              </a:rPr>
              <a:t>, jelly;		// Ounces</a:t>
            </a:r>
          </a:p>
          <a:p>
            <a:pPr marL="0" indent="0">
              <a:spcBef>
                <a:spcPts val="0"/>
              </a:spcBef>
              <a:buNone/>
            </a:pPr>
            <a:r>
              <a:rPr lang="en-US" sz="1100" b="1" dirty="0">
                <a:latin typeface="Courier New" pitchFamily="49" charset="0"/>
                <a:cs typeface="Courier New" pitchFamily="49" charset="0"/>
              </a:rPr>
              <a:t>};</a:t>
            </a:r>
          </a:p>
          <a:p>
            <a:pPr>
              <a:lnSpc>
                <a:spcPct val="80000"/>
              </a:lnSpc>
              <a:buNone/>
            </a:pP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sandwich    //Define a second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that includes the first one.</a:t>
            </a:r>
          </a:p>
          <a:p>
            <a:pPr>
              <a:lnSpc>
                <a:spcPct val="80000"/>
              </a:lnSpc>
              <a:buNone/>
            </a:pPr>
            <a:r>
              <a:rPr lang="en-US" sz="1100" b="1" dirty="0">
                <a:latin typeface="Courier New" pitchFamily="49" charset="0"/>
                <a:cs typeface="Courier New" pitchFamily="49" charset="0"/>
              </a:rPr>
              <a:t>{  </a:t>
            </a:r>
          </a:p>
          <a:p>
            <a:pPr>
              <a:lnSpc>
                <a:spcPct val="80000"/>
              </a:lnSpc>
              <a:buNone/>
            </a:pPr>
            <a:r>
              <a:rPr lang="en-US" sz="1100" b="1" dirty="0">
                <a:latin typeface="Courier New" pitchFamily="49" charset="0"/>
                <a:cs typeface="Courier New" pitchFamily="49" charset="0"/>
              </a:rPr>
              <a:t>	char name[30];</a:t>
            </a:r>
          </a:p>
          <a:p>
            <a:pPr>
              <a:lnSpc>
                <a:spcPct val="80000"/>
              </a:lnSpc>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ingredients yum;  //ingredients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named yum inside of sandwich</a:t>
            </a:r>
          </a:p>
          <a:p>
            <a:pPr>
              <a:lnSpc>
                <a:spcPct val="80000"/>
              </a:lnSpc>
              <a:buNone/>
            </a:pPr>
            <a:r>
              <a:rPr lang="en-US" sz="1100" b="1" dirty="0">
                <a:latin typeface="Courier New" pitchFamily="49" charset="0"/>
                <a:cs typeface="Courier New" pitchFamily="49" charset="0"/>
              </a:rPr>
              <a:t>}; </a:t>
            </a:r>
          </a:p>
          <a:p>
            <a:pPr>
              <a:spcBef>
                <a:spcPct val="0"/>
              </a:spcBef>
              <a:buNone/>
            </a:pP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main ( )</a:t>
            </a:r>
          </a:p>
          <a:p>
            <a:pPr>
              <a:spcBef>
                <a:spcPct val="0"/>
              </a:spcBef>
              <a:buNone/>
            </a:pPr>
            <a:r>
              <a:rPr lang="en-US" sz="1100" b="1" dirty="0">
                <a:latin typeface="Courier New" pitchFamily="49" charset="0"/>
                <a:cs typeface="Courier New" pitchFamily="49" charset="0"/>
              </a:rPr>
              <a:t>{</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sandwich lunch,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 = &amp;lunch;</a:t>
            </a:r>
          </a:p>
          <a:p>
            <a:pPr>
              <a:spcBef>
                <a:spcPct val="0"/>
              </a:spcBef>
              <a:buNone/>
            </a:pPr>
            <a:endParaRPr lang="en-US" sz="1100" b="1" dirty="0">
              <a:latin typeface="Courier New" pitchFamily="49" charset="0"/>
              <a:cs typeface="Courier New" pitchFamily="49" charset="0"/>
            </a:endParaRP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strcpy</a:t>
            </a:r>
            <a:r>
              <a:rPr lang="en-US" sz="1100" b="1" dirty="0">
                <a:latin typeface="Courier New" pitchFamily="49" charset="0"/>
                <a:cs typeface="Courier New" pitchFamily="49" charset="0"/>
              </a:rPr>
              <a:t> (lunch.name, “PB&amp;J”);		// Similarly…</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lunch.yum.bread</a:t>
            </a:r>
            <a:r>
              <a:rPr lang="en-US" sz="1100" b="1" dirty="0">
                <a:latin typeface="Courier New" pitchFamily="49" charset="0"/>
                <a:cs typeface="Courier New" pitchFamily="49" charset="0"/>
              </a:rPr>
              <a:t> = 2;			//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 -&gt; </a:t>
            </a:r>
            <a:r>
              <a:rPr lang="en-US" sz="1100" b="1" dirty="0" err="1">
                <a:latin typeface="Courier New" pitchFamily="49" charset="0"/>
                <a:cs typeface="Courier New" pitchFamily="49" charset="0"/>
              </a:rPr>
              <a:t>yum.bread</a:t>
            </a:r>
            <a:r>
              <a:rPr lang="en-US" sz="1100" b="1" dirty="0">
                <a:latin typeface="Courier New" pitchFamily="49" charset="0"/>
                <a:cs typeface="Courier New" pitchFamily="49" charset="0"/>
              </a:rPr>
              <a:t> = 2;</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lunch.yum.pb</a:t>
            </a:r>
            <a:r>
              <a:rPr lang="en-US" sz="1100" b="1" dirty="0">
                <a:latin typeface="Courier New" pitchFamily="49" charset="0"/>
                <a:cs typeface="Courier New" pitchFamily="49" charset="0"/>
              </a:rPr>
              <a:t> = 3.1;				//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 -&gt; </a:t>
            </a:r>
            <a:r>
              <a:rPr lang="en-US" sz="1100" b="1" dirty="0" err="1">
                <a:latin typeface="Courier New" pitchFamily="49" charset="0"/>
                <a:cs typeface="Courier New" pitchFamily="49" charset="0"/>
              </a:rPr>
              <a:t>yum.pb</a:t>
            </a:r>
            <a:r>
              <a:rPr lang="en-US" sz="1100" b="1" dirty="0">
                <a:latin typeface="Courier New" pitchFamily="49" charset="0"/>
                <a:cs typeface="Courier New" pitchFamily="49" charset="0"/>
              </a:rPr>
              <a:t> = 3.1;</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lunch.yum.jelly</a:t>
            </a:r>
            <a:r>
              <a:rPr lang="en-US" sz="1100" b="1" dirty="0">
                <a:latin typeface="Courier New" pitchFamily="49" charset="0"/>
                <a:cs typeface="Courier New" pitchFamily="49" charset="0"/>
              </a:rPr>
              <a:t> = 2.5;			//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yum.jelly</a:t>
            </a:r>
            <a:r>
              <a:rPr lang="en-US" sz="1100" b="1" dirty="0">
                <a:latin typeface="Courier New" pitchFamily="49" charset="0"/>
                <a:cs typeface="Courier New" pitchFamily="49" charset="0"/>
              </a:rPr>
              <a:t> = 2.5;</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printf</a:t>
            </a:r>
            <a:r>
              <a:rPr lang="en-US" sz="1100" b="1" dirty="0">
                <a:latin typeface="Courier New" pitchFamily="49" charset="0"/>
                <a:cs typeface="Courier New" pitchFamily="49" charset="0"/>
              </a:rPr>
              <a:t> ("%s\</a:t>
            </a:r>
            <a:r>
              <a:rPr lang="en-US" sz="1100" b="1" dirty="0" err="1">
                <a:latin typeface="Courier New" pitchFamily="49" charset="0"/>
                <a:cs typeface="Courier New" pitchFamily="49" charset="0"/>
              </a:rPr>
              <a:t>n%d</a:t>
            </a:r>
            <a:r>
              <a:rPr lang="en-US" sz="1100" b="1" dirty="0">
                <a:latin typeface="Courier New" pitchFamily="49" charset="0"/>
                <a:cs typeface="Courier New" pitchFamily="49" charset="0"/>
              </a:rPr>
              <a:t> slices\</a:t>
            </a:r>
            <a:r>
              <a:rPr lang="en-US" sz="1100" b="1" dirty="0" err="1">
                <a:latin typeface="Courier New" pitchFamily="49" charset="0"/>
                <a:cs typeface="Courier New" pitchFamily="49" charset="0"/>
              </a:rPr>
              <a:t>n%f</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oz</a:t>
            </a:r>
            <a:r>
              <a:rPr lang="en-US" sz="1100" b="1" dirty="0">
                <a:latin typeface="Courier New" pitchFamily="49" charset="0"/>
                <a:cs typeface="Courier New" pitchFamily="49" charset="0"/>
              </a:rPr>
              <a:t>\n\n", lunch.name, </a:t>
            </a:r>
            <a:r>
              <a:rPr lang="en-US" sz="1100" b="1" dirty="0" err="1">
                <a:latin typeface="Courier New" pitchFamily="49" charset="0"/>
                <a:cs typeface="Courier New" pitchFamily="49" charset="0"/>
              </a:rPr>
              <a:t>lunch.yum.bread</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lunch.yum.pb</a:t>
            </a:r>
            <a:r>
              <a:rPr lang="en-US" sz="1100" b="1" dirty="0">
                <a:latin typeface="Courier New" pitchFamily="49" charset="0"/>
                <a:cs typeface="Courier New" pitchFamily="49" charset="0"/>
              </a:rPr>
              <a:t>);</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printf</a:t>
            </a:r>
            <a:r>
              <a:rPr lang="en-US" sz="1100" b="1" dirty="0">
                <a:latin typeface="Courier New" pitchFamily="49" charset="0"/>
                <a:cs typeface="Courier New" pitchFamily="49" charset="0"/>
              </a:rPr>
              <a:t> ("%s\</a:t>
            </a:r>
            <a:r>
              <a:rPr lang="en-US" sz="1100" b="1" dirty="0" err="1">
                <a:latin typeface="Courier New" pitchFamily="49" charset="0"/>
                <a:cs typeface="Courier New" pitchFamily="49" charset="0"/>
              </a:rPr>
              <a:t>n%d</a:t>
            </a:r>
            <a:r>
              <a:rPr lang="en-US" sz="1100" b="1" dirty="0">
                <a:latin typeface="Courier New" pitchFamily="49" charset="0"/>
                <a:cs typeface="Courier New" pitchFamily="49" charset="0"/>
              </a:rPr>
              <a:t> slices\</a:t>
            </a:r>
            <a:r>
              <a:rPr lang="en-US" sz="1100" b="1" dirty="0" err="1">
                <a:latin typeface="Courier New" pitchFamily="49" charset="0"/>
                <a:cs typeface="Courier New" pitchFamily="49" charset="0"/>
              </a:rPr>
              <a:t>n%f</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oz</a:t>
            </a:r>
            <a:r>
              <a:rPr lang="en-US" sz="1100" b="1" dirty="0">
                <a:latin typeface="Courier New" pitchFamily="49" charset="0"/>
                <a:cs typeface="Courier New" pitchFamily="49" charset="0"/>
              </a:rPr>
              <a:t>\n\n",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-&gt;name,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-&gt;</a:t>
            </a:r>
            <a:r>
              <a:rPr lang="en-US" sz="1100" b="1" dirty="0" err="1">
                <a:latin typeface="Courier New" pitchFamily="49" charset="0"/>
                <a:cs typeface="Courier New" pitchFamily="49" charset="0"/>
              </a:rPr>
              <a:t>yum.bread</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-&gt;</a:t>
            </a:r>
            <a:r>
              <a:rPr lang="en-US" sz="1100" b="1" dirty="0" err="1">
                <a:latin typeface="Courier New" pitchFamily="49" charset="0"/>
                <a:cs typeface="Courier New" pitchFamily="49" charset="0"/>
              </a:rPr>
              <a:t>yum.pb</a:t>
            </a:r>
            <a:r>
              <a:rPr lang="en-US" sz="1100" b="1" dirty="0">
                <a:latin typeface="Courier New" pitchFamily="49" charset="0"/>
                <a:cs typeface="Courier New" pitchFamily="49" charset="0"/>
              </a:rPr>
              <a:t>);</a:t>
            </a:r>
          </a:p>
          <a:p>
            <a:pPr>
              <a:spcBef>
                <a:spcPct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printf</a:t>
            </a:r>
            <a:r>
              <a:rPr lang="en-US" sz="1100" b="1" dirty="0">
                <a:latin typeface="Courier New" pitchFamily="49" charset="0"/>
                <a:cs typeface="Courier New" pitchFamily="49" charset="0"/>
              </a:rPr>
              <a:t> ("%s\</a:t>
            </a:r>
            <a:r>
              <a:rPr lang="en-US" sz="1100" b="1" dirty="0" err="1">
                <a:latin typeface="Courier New" pitchFamily="49" charset="0"/>
                <a:cs typeface="Courier New" pitchFamily="49" charset="0"/>
              </a:rPr>
              <a:t>n%d</a:t>
            </a:r>
            <a:r>
              <a:rPr lang="en-US" sz="1100" b="1" dirty="0">
                <a:latin typeface="Courier New" pitchFamily="49" charset="0"/>
                <a:cs typeface="Courier New" pitchFamily="49" charset="0"/>
              </a:rPr>
              <a:t> slices\</a:t>
            </a:r>
            <a:r>
              <a:rPr lang="en-US" sz="1100" b="1" dirty="0" err="1">
                <a:latin typeface="Courier New" pitchFamily="49" charset="0"/>
                <a:cs typeface="Courier New" pitchFamily="49" charset="0"/>
              </a:rPr>
              <a:t>n%f</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oz</a:t>
            </a:r>
            <a:r>
              <a:rPr lang="en-US" sz="1100" b="1" dirty="0">
                <a:latin typeface="Courier New" pitchFamily="49" charset="0"/>
                <a:cs typeface="Courier New" pitchFamily="49" charset="0"/>
              </a:rPr>
              <a:t>\n\n",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).name,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yum.bread</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ptr</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yum.pb</a:t>
            </a:r>
            <a:r>
              <a:rPr lang="en-US" sz="1100" b="1" dirty="0">
                <a:latin typeface="Courier New" pitchFamily="49" charset="0"/>
                <a:cs typeface="Courier New" pitchFamily="49" charset="0"/>
              </a:rPr>
              <a:t>);</a:t>
            </a:r>
          </a:p>
          <a:p>
            <a:pPr>
              <a:spcBef>
                <a:spcPct val="0"/>
              </a:spcBef>
              <a:buNone/>
            </a:pPr>
            <a:r>
              <a:rPr lang="en-US" sz="1100" b="1" dirty="0">
                <a:latin typeface="Courier New" pitchFamily="49" charset="0"/>
                <a:cs typeface="Courier New" pitchFamily="49" charset="0"/>
              </a:rPr>
              <a:t>} </a:t>
            </a:r>
          </a:p>
          <a:p>
            <a:pPr>
              <a:spcBef>
                <a:spcPct val="0"/>
              </a:spcBef>
              <a:buNone/>
            </a:pPr>
            <a:endParaRPr lang="en-US" sz="1100" b="1" dirty="0">
              <a:latin typeface="Courier New" pitchFamily="49" charset="0"/>
              <a:cs typeface="Courier New" pitchFamily="49" charset="0"/>
            </a:endParaRPr>
          </a:p>
        </p:txBody>
      </p:sp>
      <p:sp>
        <p:nvSpPr>
          <p:cNvPr id="4" name="Date Placeholder 3"/>
          <p:cNvSpPr>
            <a:spLocks noGrp="1"/>
          </p:cNvSpPr>
          <p:nvPr>
            <p:ph type="dt" sz="half" idx="14"/>
          </p:nvPr>
        </p:nvSpPr>
        <p:spPr/>
        <p:txBody>
          <a:bodyPr/>
          <a:lstStyle/>
          <a:p>
            <a:r>
              <a:rPr lang="en-US"/>
              <a:t>08/06/20</a:t>
            </a:r>
            <a:endParaRPr lang="en-US" dirty="0"/>
          </a:p>
        </p:txBody>
      </p:sp>
      <p:sp>
        <p:nvSpPr>
          <p:cNvPr id="5" name="Footer Placeholder 4"/>
          <p:cNvSpPr>
            <a:spLocks noGrp="1"/>
          </p:cNvSpPr>
          <p:nvPr>
            <p:ph type="ftr" sz="quarter" idx="15"/>
          </p:nvPr>
        </p:nvSpPr>
        <p:spPr/>
        <p:txBody>
          <a:bodyPr/>
          <a:lstStyle/>
          <a:p>
            <a:r>
              <a:rPr lang="en-US"/>
              <a:t>1.04</a:t>
            </a:r>
            <a:endParaRPr lang="en-US" dirty="0"/>
          </a:p>
        </p:txBody>
      </p:sp>
      <p:sp>
        <p:nvSpPr>
          <p:cNvPr id="6" name="Slide Number Placeholder 5"/>
          <p:cNvSpPr>
            <a:spLocks noGrp="1"/>
          </p:cNvSpPr>
          <p:nvPr>
            <p:ph type="sldNum" sz="quarter" idx="16"/>
          </p:nvPr>
        </p:nvSpPr>
        <p:spPr/>
        <p:txBody>
          <a:bodyPr/>
          <a:lstStyle/>
          <a:p>
            <a:fld id="{6237B5F9-82D1-4E3C-AD67-A45092ADE2CC}" type="slidenum">
              <a:rPr lang="en-US" smtClean="0"/>
              <a:pPr/>
              <a:t>12</a:t>
            </a:fld>
            <a:endParaRPr lang="en-US" dirty="0"/>
          </a:p>
        </p:txBody>
      </p:sp>
    </p:spTree>
    <p:extLst>
      <p:ext uri="{BB962C8B-B14F-4D97-AF65-F5344CB8AC3E}">
        <p14:creationId xmlns:p14="http://schemas.microsoft.com/office/powerpoint/2010/main" val="419441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2" name="Title 1"/>
          <p:cNvSpPr>
            <a:spLocks noGrp="1"/>
          </p:cNvSpPr>
          <p:nvPr>
            <p:ph type="title"/>
          </p:nvPr>
        </p:nvSpPr>
        <p:spPr/>
        <p:txBody>
          <a:bodyPr/>
          <a:lstStyle/>
          <a:p>
            <a:r>
              <a:rPr lang="en-US" dirty="0"/>
              <a:t>Sample Program With </a:t>
            </a:r>
            <a:r>
              <a:rPr lang="en-US" dirty="0" err="1"/>
              <a:t>Structs</a:t>
            </a:r>
            <a:endParaRPr lang="en-US" dirty="0"/>
          </a:p>
        </p:txBody>
      </p:sp>
      <p:sp>
        <p:nvSpPr>
          <p:cNvPr id="8" name="Content Placeholder 3"/>
          <p:cNvSpPr txBox="1">
            <a:spLocks/>
          </p:cNvSpPr>
          <p:nvPr/>
        </p:nvSpPr>
        <p:spPr>
          <a:xfrm>
            <a:off x="7651607" y="1525334"/>
            <a:ext cx="1208082" cy="4040809"/>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nb-NO" sz="1600" b="1" dirty="0">
                <a:latin typeface="Courier New" pitchFamily="49" charset="0"/>
                <a:cs typeface="Courier New" pitchFamily="49" charset="0"/>
              </a:rPr>
              <a:t>PB&amp;J</a:t>
            </a:r>
          </a:p>
          <a:p>
            <a:pPr marL="0" indent="0">
              <a:spcBef>
                <a:spcPts val="0"/>
              </a:spcBef>
              <a:buNone/>
              <a:defRPr/>
            </a:pPr>
            <a:r>
              <a:rPr lang="nb-NO" sz="1600" b="1" dirty="0">
                <a:latin typeface="Courier New" pitchFamily="49" charset="0"/>
                <a:cs typeface="Courier New" pitchFamily="49" charset="0"/>
              </a:rPr>
              <a:t>2 slices</a:t>
            </a:r>
          </a:p>
          <a:p>
            <a:pPr marL="0" indent="0">
              <a:spcBef>
                <a:spcPts val="0"/>
              </a:spcBef>
              <a:buNone/>
              <a:defRPr/>
            </a:pPr>
            <a:r>
              <a:rPr lang="nb-NO" sz="1600" b="1" dirty="0">
                <a:latin typeface="Courier New" pitchFamily="49" charset="0"/>
                <a:cs typeface="Courier New" pitchFamily="49" charset="0"/>
              </a:rPr>
              <a:t>3.1 oz</a:t>
            </a:r>
          </a:p>
          <a:p>
            <a:pPr marL="0" indent="0">
              <a:spcBef>
                <a:spcPts val="0"/>
              </a:spcBef>
              <a:buNone/>
              <a:defRPr/>
            </a:pPr>
            <a:r>
              <a:rPr lang="nb-NO" sz="1600" b="1" dirty="0">
                <a:latin typeface="Courier New" pitchFamily="49" charset="0"/>
                <a:cs typeface="Courier New" pitchFamily="49" charset="0"/>
              </a:rPr>
              <a:t>2.5 oz</a:t>
            </a:r>
          </a:p>
        </p:txBody>
      </p:sp>
      <p:sp>
        <p:nvSpPr>
          <p:cNvPr id="7" name="Content Placeholder 3"/>
          <p:cNvSpPr txBox="1">
            <a:spLocks/>
          </p:cNvSpPr>
          <p:nvPr/>
        </p:nvSpPr>
        <p:spPr>
          <a:xfrm>
            <a:off x="345234" y="1525332"/>
            <a:ext cx="7306373" cy="4040811"/>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ingredients  //Define a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a:t>
            </a:r>
          </a:p>
          <a:p>
            <a:pPr marL="0" indent="0">
              <a:spcBef>
                <a:spcPts val="0"/>
              </a:spcBef>
              <a:buNone/>
            </a:pPr>
            <a:r>
              <a:rPr lang="en-US" sz="1100" b="1" dirty="0">
                <a:latin typeface="Courier New" pitchFamily="49" charset="0"/>
                <a:cs typeface="Courier New" pitchFamily="49" charset="0"/>
              </a:rPr>
              <a:t>{  </a:t>
            </a:r>
          </a:p>
          <a:p>
            <a:pPr marL="0" indent="0">
              <a:spcBef>
                <a:spcPts val="0"/>
              </a:spcBef>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bread;			// Slices</a:t>
            </a:r>
          </a:p>
          <a:p>
            <a:pPr marL="0" indent="0">
              <a:spcBef>
                <a:spcPts val="0"/>
              </a:spcBef>
              <a:buNone/>
            </a:pPr>
            <a:r>
              <a:rPr lang="en-US" sz="1100" b="1" dirty="0">
                <a:latin typeface="Courier New" pitchFamily="49" charset="0"/>
                <a:cs typeface="Courier New" pitchFamily="49" charset="0"/>
              </a:rPr>
              <a:t>   	float </a:t>
            </a:r>
            <a:r>
              <a:rPr lang="en-US" sz="1100" b="1" dirty="0" err="1">
                <a:latin typeface="Courier New" pitchFamily="49" charset="0"/>
                <a:cs typeface="Courier New" pitchFamily="49" charset="0"/>
              </a:rPr>
              <a:t>pb</a:t>
            </a:r>
            <a:r>
              <a:rPr lang="en-US" sz="1100" b="1" dirty="0">
                <a:latin typeface="Courier New" pitchFamily="49" charset="0"/>
                <a:cs typeface="Courier New" pitchFamily="49" charset="0"/>
              </a:rPr>
              <a:t>, jelly;		// Ounces</a:t>
            </a:r>
          </a:p>
          <a:p>
            <a:pPr marL="0" indent="0">
              <a:spcBef>
                <a:spcPts val="0"/>
              </a:spcBef>
              <a:buNone/>
            </a:pPr>
            <a:r>
              <a:rPr lang="en-US" sz="1100" b="1" dirty="0">
                <a:latin typeface="Courier New" pitchFamily="49" charset="0"/>
                <a:cs typeface="Courier New" pitchFamily="49" charset="0"/>
              </a:rPr>
              <a:t>};</a:t>
            </a:r>
          </a:p>
          <a:p>
            <a:pPr>
              <a:lnSpc>
                <a:spcPct val="80000"/>
              </a:lnSpc>
              <a:buNone/>
            </a:pP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sandwich    //Define a second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that includes the first one.</a:t>
            </a:r>
          </a:p>
          <a:p>
            <a:pPr>
              <a:lnSpc>
                <a:spcPct val="80000"/>
              </a:lnSpc>
              <a:buNone/>
            </a:pPr>
            <a:r>
              <a:rPr lang="en-US" sz="1100" b="1" dirty="0">
                <a:latin typeface="Courier New" pitchFamily="49" charset="0"/>
                <a:cs typeface="Courier New" pitchFamily="49" charset="0"/>
              </a:rPr>
              <a:t>{  </a:t>
            </a:r>
          </a:p>
          <a:p>
            <a:pPr>
              <a:lnSpc>
                <a:spcPct val="80000"/>
              </a:lnSpc>
              <a:buNone/>
            </a:pPr>
            <a:r>
              <a:rPr lang="en-US" sz="1100" b="1" dirty="0">
                <a:latin typeface="Courier New" pitchFamily="49" charset="0"/>
                <a:cs typeface="Courier New" pitchFamily="49" charset="0"/>
              </a:rPr>
              <a:t>	char name[30];</a:t>
            </a:r>
          </a:p>
          <a:p>
            <a:pPr>
              <a:lnSpc>
                <a:spcPct val="80000"/>
              </a:lnSpc>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ingredients yum;  //ingredients </a:t>
            </a:r>
            <a:r>
              <a:rPr lang="en-US" sz="1100" b="1" dirty="0" err="1">
                <a:latin typeface="Courier New" pitchFamily="49" charset="0"/>
                <a:cs typeface="Courier New" pitchFamily="49" charset="0"/>
              </a:rPr>
              <a:t>struct</a:t>
            </a:r>
            <a:r>
              <a:rPr lang="en-US" sz="1100" b="1" dirty="0">
                <a:latin typeface="Courier New" pitchFamily="49" charset="0"/>
                <a:cs typeface="Courier New" pitchFamily="49" charset="0"/>
              </a:rPr>
              <a:t> named yum inside of sandwich</a:t>
            </a:r>
          </a:p>
          <a:p>
            <a:pPr>
              <a:lnSpc>
                <a:spcPct val="80000"/>
              </a:lnSpc>
              <a:buNone/>
            </a:pPr>
            <a:r>
              <a:rPr lang="en-US" sz="1100" b="1" dirty="0">
                <a:latin typeface="Courier New" pitchFamily="49" charset="0"/>
                <a:cs typeface="Courier New" pitchFamily="49" charset="0"/>
              </a:rPr>
              <a:t>}; </a:t>
            </a:r>
          </a:p>
          <a:p>
            <a:pPr>
              <a:spcBef>
                <a:spcPct val="0"/>
              </a:spcBef>
              <a:buNone/>
            </a:pP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main ( )</a:t>
            </a:r>
          </a:p>
          <a:p>
            <a:pPr>
              <a:spcBef>
                <a:spcPct val="0"/>
              </a:spcBef>
              <a:buNone/>
            </a:pPr>
            <a:r>
              <a:rPr lang="en-US" sz="1100" b="1" dirty="0">
                <a:latin typeface="Courier New" pitchFamily="49" charset="0"/>
                <a:cs typeface="Courier New" pitchFamily="49" charset="0"/>
              </a:rPr>
              <a:t>{</a:t>
            </a:r>
          </a:p>
          <a:p>
            <a:pPr>
              <a:spcBef>
                <a:spcPct val="0"/>
              </a:spcBef>
              <a:buNone/>
            </a:pPr>
            <a:r>
              <a:rPr lang="en-US" sz="1100" b="1" dirty="0">
                <a:latin typeface="Courier New" pitchFamily="49" charset="0"/>
                <a:cs typeface="Courier New" pitchFamily="49" charset="0"/>
              </a:rPr>
              <a:t>   </a:t>
            </a: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endParaRPr lang="en-US" sz="1100" b="1" dirty="0">
              <a:latin typeface="Courier New" pitchFamily="49" charset="0"/>
              <a:cs typeface="Courier New" pitchFamily="49" charset="0"/>
            </a:endParaRPr>
          </a:p>
          <a:p>
            <a:pPr>
              <a:spcBef>
                <a:spcPct val="0"/>
              </a:spcBef>
              <a:buNone/>
            </a:pPr>
            <a:r>
              <a:rPr lang="en-US" sz="1100" b="1" dirty="0">
                <a:latin typeface="Courier New" pitchFamily="49" charset="0"/>
                <a:cs typeface="Courier New" pitchFamily="49" charset="0"/>
              </a:rPr>
              <a:t>} </a:t>
            </a:r>
          </a:p>
          <a:p>
            <a:pPr>
              <a:spcBef>
                <a:spcPct val="0"/>
              </a:spcBef>
              <a:buNone/>
            </a:pPr>
            <a:endParaRPr lang="en-US" sz="1100" b="1" dirty="0">
              <a:latin typeface="Courier New" pitchFamily="49" charset="0"/>
              <a:cs typeface="Courier New" pitchFamily="49" charset="0"/>
            </a:endParaRPr>
          </a:p>
        </p:txBody>
      </p:sp>
      <p:sp>
        <p:nvSpPr>
          <p:cNvPr id="4" name="Date Placeholder 3"/>
          <p:cNvSpPr>
            <a:spLocks noGrp="1"/>
          </p:cNvSpPr>
          <p:nvPr>
            <p:ph type="dt" sz="half" idx="14"/>
          </p:nvPr>
        </p:nvSpPr>
        <p:spPr/>
        <p:txBody>
          <a:bodyPr/>
          <a:lstStyle/>
          <a:p>
            <a:r>
              <a:rPr lang="en-US"/>
              <a:t>08/06/20</a:t>
            </a:r>
            <a:endParaRPr lang="en-US" dirty="0"/>
          </a:p>
        </p:txBody>
      </p:sp>
      <p:sp>
        <p:nvSpPr>
          <p:cNvPr id="5" name="Footer Placeholder 4"/>
          <p:cNvSpPr>
            <a:spLocks noGrp="1"/>
          </p:cNvSpPr>
          <p:nvPr>
            <p:ph type="ftr" sz="quarter" idx="15"/>
          </p:nvPr>
        </p:nvSpPr>
        <p:spPr/>
        <p:txBody>
          <a:bodyPr/>
          <a:lstStyle/>
          <a:p>
            <a:r>
              <a:rPr lang="en-US"/>
              <a:t>1.04</a:t>
            </a:r>
            <a:endParaRPr lang="en-US" dirty="0"/>
          </a:p>
        </p:txBody>
      </p:sp>
      <p:sp>
        <p:nvSpPr>
          <p:cNvPr id="6" name="Slide Number Placeholder 5"/>
          <p:cNvSpPr>
            <a:spLocks noGrp="1"/>
          </p:cNvSpPr>
          <p:nvPr>
            <p:ph type="sldNum" sz="quarter" idx="16"/>
          </p:nvPr>
        </p:nvSpPr>
        <p:spPr/>
        <p:txBody>
          <a:bodyPr/>
          <a:lstStyle/>
          <a:p>
            <a:fld id="{6237B5F9-82D1-4E3C-AD67-A45092ADE2CC}" type="slidenum">
              <a:rPr lang="en-US" smtClean="0"/>
              <a:pPr/>
              <a:t>13</a:t>
            </a:fld>
            <a:endParaRPr lang="en-US" dirty="0"/>
          </a:p>
        </p:txBody>
      </p:sp>
    </p:spTree>
    <p:controls>
      <mc:AlternateContent xmlns:mc="http://schemas.openxmlformats.org/markup-compatibility/2006">
        <mc:Choice xmlns:v="urn:schemas-microsoft-com:vml" Requires="v">
          <p:control name="TextBox1" r:id="rId1" imgW="7305840" imgH="1714680"/>
        </mc:Choice>
        <mc:Fallback>
          <p:control name="TextBox1" r:id="rId1" imgW="7305840" imgH="1714680">
            <p:pic>
              <p:nvPicPr>
                <p:cNvPr id="9" name="TextBox1"/>
                <p:cNvPicPr>
                  <a:picLocks/>
                </p:cNvPicPr>
                <p:nvPr/>
              </p:nvPicPr>
              <p:blipFill>
                <a:blip r:embed="rId4"/>
                <a:stretch>
                  <a:fillRect/>
                </a:stretch>
              </p:blipFill>
              <p:spPr>
                <a:xfrm>
                  <a:off x="345233" y="3561349"/>
                  <a:ext cx="7306373" cy="1716890"/>
                </a:xfrm>
                <a:prstGeom prst="rect">
                  <a:avLst/>
                </a:prstGeom>
              </p:spPr>
            </p:pic>
          </p:control>
        </mc:Fallback>
      </mc:AlternateContent>
    </p:controls>
    <p:extLst>
      <p:ext uri="{BB962C8B-B14F-4D97-AF65-F5344CB8AC3E}">
        <p14:creationId xmlns:p14="http://schemas.microsoft.com/office/powerpoint/2010/main" val="396825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pPr lvl="1"/>
            <a:r>
              <a:rPr lang="en-US" sz="2200" dirty="0"/>
              <a:t>Why?</a:t>
            </a:r>
          </a:p>
          <a:p>
            <a:pPr lvl="1"/>
            <a:r>
              <a:rPr lang="en-US" sz="2200" dirty="0"/>
              <a:t>What?</a:t>
            </a:r>
          </a:p>
          <a:p>
            <a:pPr lvl="1"/>
            <a:r>
              <a:rPr lang="en-US" sz="2200" dirty="0"/>
              <a:t>Declare?</a:t>
            </a:r>
          </a:p>
          <a:p>
            <a:pPr lvl="1"/>
            <a:r>
              <a:rPr lang="en-US" sz="2200" dirty="0"/>
              <a:t>Access?</a:t>
            </a:r>
          </a:p>
          <a:p>
            <a:pPr lvl="1"/>
            <a:r>
              <a:rPr lang="en-US" sz="2200" dirty="0"/>
              <a:t>Questions?</a:t>
            </a:r>
          </a:p>
        </p:txBody>
      </p:sp>
      <p:sp>
        <p:nvSpPr>
          <p:cNvPr id="2" name="Title 1"/>
          <p:cNvSpPr>
            <a:spLocks noGrp="1"/>
          </p:cNvSpPr>
          <p:nvPr>
            <p:ph type="title"/>
          </p:nvPr>
        </p:nvSpPr>
        <p:spPr/>
        <p:txBody>
          <a:bodyPr/>
          <a:lstStyle/>
          <a:p>
            <a:r>
              <a:rPr lang="en-US" dirty="0"/>
              <a:t>Summary</a:t>
            </a:r>
          </a:p>
        </p:txBody>
      </p:sp>
      <p:sp>
        <p:nvSpPr>
          <p:cNvPr id="4" name="Date Placeholder 3"/>
          <p:cNvSpPr>
            <a:spLocks noGrp="1"/>
          </p:cNvSpPr>
          <p:nvPr>
            <p:ph type="dt" sz="half" idx="14"/>
          </p:nvPr>
        </p:nvSpPr>
        <p:spPr>
          <a:xfrm>
            <a:off x="628650" y="5297488"/>
            <a:ext cx="2057400" cy="303212"/>
          </a:xfrm>
        </p:spPr>
        <p:txBody>
          <a:bodyPr/>
          <a:lstStyle/>
          <a:p>
            <a:r>
              <a:rPr lang="en-US"/>
              <a:t>08/06/20</a:t>
            </a:r>
          </a:p>
        </p:txBody>
      </p:sp>
      <p:sp>
        <p:nvSpPr>
          <p:cNvPr id="5" name="Footer Placeholder 4"/>
          <p:cNvSpPr>
            <a:spLocks noGrp="1"/>
          </p:cNvSpPr>
          <p:nvPr>
            <p:ph type="ftr" sz="quarter" idx="15"/>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6"/>
          </p:nvPr>
        </p:nvSpPr>
        <p:spPr>
          <a:xfrm>
            <a:off x="6457950" y="5297488"/>
            <a:ext cx="2057400" cy="303212"/>
          </a:xfrm>
        </p:spPr>
        <p:txBody>
          <a:bodyPr/>
          <a:lstStyle/>
          <a:p>
            <a:fld id="{6237B5F9-82D1-4E3C-AD67-A45092ADE2CC}" type="slidenum">
              <a:rPr lang="en-US" smtClean="0"/>
              <a:t>14</a:t>
            </a:fld>
            <a:endParaRPr lang="en-US"/>
          </a:p>
        </p:txBody>
      </p:sp>
    </p:spTree>
    <p:extLst>
      <p:ext uri="{BB962C8B-B14F-4D97-AF65-F5344CB8AC3E}">
        <p14:creationId xmlns:p14="http://schemas.microsoft.com/office/powerpoint/2010/main" val="283146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pPr lvl="1">
              <a:spcBef>
                <a:spcPts val="1200"/>
              </a:spcBef>
            </a:pPr>
            <a:r>
              <a:rPr lang="en-US" sz="2800" dirty="0"/>
              <a:t>Preparation &amp; Concepts</a:t>
            </a:r>
          </a:p>
          <a:p>
            <a:pPr lvl="1">
              <a:spcBef>
                <a:spcPts val="1200"/>
              </a:spcBef>
            </a:pPr>
            <a:r>
              <a:rPr lang="en-US" sz="2800" dirty="0"/>
              <a:t>Why?</a:t>
            </a:r>
          </a:p>
          <a:p>
            <a:pPr lvl="1">
              <a:spcBef>
                <a:spcPts val="1200"/>
              </a:spcBef>
            </a:pPr>
            <a:r>
              <a:rPr lang="en-US" sz="2800" dirty="0"/>
              <a:t>What?</a:t>
            </a:r>
          </a:p>
          <a:p>
            <a:pPr lvl="1">
              <a:spcBef>
                <a:spcPts val="1200"/>
              </a:spcBef>
            </a:pPr>
            <a:r>
              <a:rPr lang="en-US" sz="2800" dirty="0"/>
              <a:t>Declare?</a:t>
            </a:r>
          </a:p>
          <a:p>
            <a:pPr lvl="1">
              <a:spcBef>
                <a:spcPts val="1200"/>
              </a:spcBef>
            </a:pPr>
            <a:r>
              <a:rPr lang="en-US" sz="2800" dirty="0"/>
              <a:t>Access?</a:t>
            </a:r>
          </a:p>
        </p:txBody>
      </p:sp>
      <p:sp>
        <p:nvSpPr>
          <p:cNvPr id="2" name="Title 1"/>
          <p:cNvSpPr>
            <a:spLocks noGrp="1"/>
          </p:cNvSpPr>
          <p:nvPr>
            <p:ph type="title"/>
          </p:nvPr>
        </p:nvSpPr>
        <p:spPr/>
        <p:txBody>
          <a:bodyPr/>
          <a:lstStyle/>
          <a:p>
            <a:r>
              <a:rPr lang="en-US" sz="3200" dirty="0"/>
              <a:t>Agenda</a:t>
            </a:r>
          </a:p>
        </p:txBody>
      </p:sp>
      <p:sp>
        <p:nvSpPr>
          <p:cNvPr id="4" name="Date Placeholder 3"/>
          <p:cNvSpPr>
            <a:spLocks noGrp="1"/>
          </p:cNvSpPr>
          <p:nvPr>
            <p:ph type="dt" sz="half" idx="14"/>
          </p:nvPr>
        </p:nvSpPr>
        <p:spPr>
          <a:xfrm>
            <a:off x="628650" y="5297488"/>
            <a:ext cx="2057400" cy="303212"/>
          </a:xfrm>
        </p:spPr>
        <p:txBody>
          <a:bodyPr/>
          <a:lstStyle/>
          <a:p>
            <a:r>
              <a:rPr lang="en-US"/>
              <a:t>08/06/20</a:t>
            </a:r>
          </a:p>
        </p:txBody>
      </p:sp>
      <p:sp>
        <p:nvSpPr>
          <p:cNvPr id="5" name="Footer Placeholder 4"/>
          <p:cNvSpPr>
            <a:spLocks noGrp="1"/>
          </p:cNvSpPr>
          <p:nvPr>
            <p:ph type="ftr" sz="quarter" idx="15"/>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6"/>
          </p:nvPr>
        </p:nvSpPr>
        <p:spPr>
          <a:xfrm>
            <a:off x="6457950" y="5297488"/>
            <a:ext cx="2057400" cy="303212"/>
          </a:xfrm>
        </p:spPr>
        <p:txBody>
          <a:bodyPr/>
          <a:lstStyle/>
          <a:p>
            <a:fld id="{6237B5F9-82D1-4E3C-AD67-A45092ADE2CC}" type="slidenum">
              <a:rPr lang="en-US" smtClean="0"/>
              <a:t>2</a:t>
            </a:fld>
            <a:endParaRPr lang="en-US"/>
          </a:p>
        </p:txBody>
      </p:sp>
    </p:spTree>
    <p:extLst>
      <p:ext uri="{BB962C8B-B14F-4D97-AF65-F5344CB8AC3E}">
        <p14:creationId xmlns:p14="http://schemas.microsoft.com/office/powerpoint/2010/main" val="24523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marL="0" indent="0">
              <a:buNone/>
            </a:pPr>
            <a:r>
              <a:rPr lang="en-US" sz="2400" dirty="0"/>
              <a:t>Assignment:</a:t>
            </a:r>
          </a:p>
          <a:p>
            <a:pPr lvl="1"/>
            <a:r>
              <a:rPr lang="en-US" sz="2000" dirty="0"/>
              <a:t>Read C: How to Program </a:t>
            </a:r>
          </a:p>
          <a:p>
            <a:pPr lvl="1"/>
            <a:r>
              <a:rPr lang="en-US" sz="2000" dirty="0"/>
              <a:t>Watch the video: PRE_33_Structs_VIDEO</a:t>
            </a:r>
          </a:p>
          <a:p>
            <a:pPr lvl="1"/>
            <a:endParaRPr lang="en-US" sz="2000" dirty="0"/>
          </a:p>
          <a:p>
            <a:pPr marL="0" indent="0">
              <a:buNone/>
            </a:pPr>
            <a:r>
              <a:rPr lang="en-US" sz="2400" dirty="0"/>
              <a:t>Understand the following:</a:t>
            </a:r>
          </a:p>
          <a:p>
            <a:pPr lvl="1"/>
            <a:r>
              <a:rPr lang="en-US" sz="2000" dirty="0"/>
              <a:t>What a </a:t>
            </a:r>
            <a:r>
              <a:rPr lang="en-US" sz="2000" dirty="0" err="1"/>
              <a:t>struct</a:t>
            </a:r>
            <a:r>
              <a:rPr lang="en-US" sz="2000" dirty="0"/>
              <a:t> is</a:t>
            </a:r>
          </a:p>
          <a:p>
            <a:pPr lvl="1"/>
            <a:r>
              <a:rPr lang="en-US" sz="2000" dirty="0"/>
              <a:t>Rules of a </a:t>
            </a:r>
            <a:r>
              <a:rPr lang="en-US" sz="2000" dirty="0" err="1"/>
              <a:t>struct</a:t>
            </a:r>
            <a:endParaRPr lang="en-US" sz="2000" dirty="0"/>
          </a:p>
          <a:p>
            <a:pPr lvl="1"/>
            <a:r>
              <a:rPr lang="en-US" sz="2000" dirty="0"/>
              <a:t>How to access and assign values to </a:t>
            </a:r>
            <a:r>
              <a:rPr lang="en-US" sz="2000" dirty="0" err="1"/>
              <a:t>struct</a:t>
            </a:r>
            <a:r>
              <a:rPr lang="en-US" sz="2000" dirty="0"/>
              <a:t> elements</a:t>
            </a:r>
            <a:endParaRPr lang="en-US" dirty="0"/>
          </a:p>
        </p:txBody>
      </p:sp>
      <p:sp>
        <p:nvSpPr>
          <p:cNvPr id="2" name="Title 1"/>
          <p:cNvSpPr>
            <a:spLocks noGrp="1"/>
          </p:cNvSpPr>
          <p:nvPr>
            <p:ph type="title"/>
          </p:nvPr>
        </p:nvSpPr>
        <p:spPr/>
        <p:txBody>
          <a:bodyPr/>
          <a:lstStyle/>
          <a:p>
            <a:r>
              <a:rPr lang="en-US" dirty="0"/>
              <a:t>Preparation</a:t>
            </a:r>
          </a:p>
        </p:txBody>
      </p:sp>
      <p:sp>
        <p:nvSpPr>
          <p:cNvPr id="4" name="Date Placeholder 3"/>
          <p:cNvSpPr>
            <a:spLocks noGrp="1"/>
          </p:cNvSpPr>
          <p:nvPr>
            <p:ph type="dt" sz="half" idx="14"/>
          </p:nvPr>
        </p:nvSpPr>
        <p:spPr>
          <a:xfrm>
            <a:off x="628650" y="5297488"/>
            <a:ext cx="2057400" cy="303212"/>
          </a:xfrm>
        </p:spPr>
        <p:txBody>
          <a:bodyPr/>
          <a:lstStyle/>
          <a:p>
            <a:r>
              <a:rPr lang="en-US"/>
              <a:t>08/06/20</a:t>
            </a:r>
          </a:p>
        </p:txBody>
      </p:sp>
      <p:sp>
        <p:nvSpPr>
          <p:cNvPr id="5" name="Footer Placeholder 4"/>
          <p:cNvSpPr>
            <a:spLocks noGrp="1"/>
          </p:cNvSpPr>
          <p:nvPr>
            <p:ph type="ftr" sz="quarter" idx="15"/>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6"/>
          </p:nvPr>
        </p:nvSpPr>
        <p:spPr>
          <a:xfrm>
            <a:off x="6457950" y="5297488"/>
            <a:ext cx="2057400" cy="303212"/>
          </a:xfrm>
        </p:spPr>
        <p:txBody>
          <a:bodyPr/>
          <a:lstStyle/>
          <a:p>
            <a:fld id="{6237B5F9-82D1-4E3C-AD67-A45092ADE2CC}" type="slidenum">
              <a:rPr lang="en-US" smtClean="0"/>
              <a:t>3</a:t>
            </a:fld>
            <a:endParaRPr lang="en-US"/>
          </a:p>
        </p:txBody>
      </p:sp>
    </p:spTree>
    <p:extLst>
      <p:ext uri="{BB962C8B-B14F-4D97-AF65-F5344CB8AC3E}">
        <p14:creationId xmlns:p14="http://schemas.microsoft.com/office/powerpoint/2010/main" val="344366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1765448045"/>
              </p:ext>
            </p:extLst>
          </p:nvPr>
        </p:nvGraphicFramePr>
        <p:xfrm>
          <a:off x="339634" y="1711560"/>
          <a:ext cx="4173682" cy="3099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731164572"/>
              </p:ext>
            </p:extLst>
          </p:nvPr>
        </p:nvGraphicFramePr>
        <p:xfrm>
          <a:off x="4513316" y="1711560"/>
          <a:ext cx="4173682" cy="3099955"/>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4"/>
          </p:nvPr>
        </p:nvSpPr>
        <p:spPr>
          <a:xfrm>
            <a:off x="628650" y="5297488"/>
            <a:ext cx="2057400" cy="303212"/>
          </a:xfrm>
        </p:spPr>
        <p:txBody>
          <a:bodyPr/>
          <a:lstStyle/>
          <a:p>
            <a:r>
              <a:rPr lang="en-US"/>
              <a:t>08/06/20</a:t>
            </a:r>
          </a:p>
        </p:txBody>
      </p:sp>
      <p:sp>
        <p:nvSpPr>
          <p:cNvPr id="3" name="Footer Placeholder 2"/>
          <p:cNvSpPr>
            <a:spLocks noGrp="1"/>
          </p:cNvSpPr>
          <p:nvPr>
            <p:ph type="ftr" sz="quarter" idx="15"/>
          </p:nvPr>
        </p:nvSpPr>
        <p:spPr>
          <a:xfrm>
            <a:off x="3028950" y="5297488"/>
            <a:ext cx="3086100" cy="303212"/>
          </a:xfrm>
        </p:spPr>
        <p:txBody>
          <a:bodyPr/>
          <a:lstStyle/>
          <a:p>
            <a:r>
              <a:rPr lang="en-US"/>
              <a:t>1.04</a:t>
            </a:r>
          </a:p>
        </p:txBody>
      </p:sp>
      <p:sp>
        <p:nvSpPr>
          <p:cNvPr id="4" name="Slide Number Placeholder 3"/>
          <p:cNvSpPr>
            <a:spLocks noGrp="1"/>
          </p:cNvSpPr>
          <p:nvPr>
            <p:ph type="sldNum" sz="quarter" idx="16"/>
          </p:nvPr>
        </p:nvSpPr>
        <p:spPr>
          <a:xfrm>
            <a:off x="6457950" y="5297488"/>
            <a:ext cx="2057400" cy="303212"/>
          </a:xfrm>
        </p:spPr>
        <p:txBody>
          <a:bodyPr/>
          <a:lstStyle/>
          <a:p>
            <a:fld id="{6237B5F9-82D1-4E3C-AD67-A45092ADE2CC}" type="slidenum">
              <a:rPr lang="en-US" smtClean="0"/>
              <a:t>4</a:t>
            </a:fld>
            <a:endParaRPr lang="en-US"/>
          </a:p>
        </p:txBody>
      </p:sp>
    </p:spTree>
    <p:extLst>
      <p:ext uri="{BB962C8B-B14F-4D97-AF65-F5344CB8AC3E}">
        <p14:creationId xmlns:p14="http://schemas.microsoft.com/office/powerpoint/2010/main" val="54621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fontScale="77500" lnSpcReduction="20000"/>
          </a:bodyPr>
          <a:lstStyle/>
          <a:p>
            <a:pPr>
              <a:lnSpc>
                <a:spcPct val="120000"/>
              </a:lnSpc>
              <a:buClr>
                <a:schemeClr val="tx1"/>
              </a:buClr>
            </a:pPr>
            <a:r>
              <a:rPr lang="en-US" sz="2600" dirty="0"/>
              <a:t>Arrays require all elements of the same data type.  </a:t>
            </a:r>
          </a:p>
          <a:p>
            <a:pPr>
              <a:lnSpc>
                <a:spcPct val="120000"/>
              </a:lnSpc>
            </a:pPr>
            <a:endParaRPr lang="en-US" dirty="0"/>
          </a:p>
          <a:p>
            <a:pPr>
              <a:lnSpc>
                <a:spcPct val="120000"/>
              </a:lnSpc>
            </a:pPr>
            <a:r>
              <a:rPr lang="en-US" sz="2600" dirty="0"/>
              <a:t>Problem:  What if we wanted to group information of different data types?</a:t>
            </a:r>
          </a:p>
          <a:p>
            <a:pPr lvl="2">
              <a:lnSpc>
                <a:spcPct val="120000"/>
              </a:lnSpc>
            </a:pPr>
            <a:r>
              <a:rPr lang="en-US" sz="2300" dirty="0"/>
              <a:t>Ex: Student records</a:t>
            </a:r>
          </a:p>
          <a:p>
            <a:pPr marL="1144588" lvl="3" indent="-403225">
              <a:lnSpc>
                <a:spcPct val="120000"/>
              </a:lnSpc>
              <a:buFont typeface="Arial" panose="020B0604020202020204" pitchFamily="34" charset="0"/>
              <a:buChar char="•"/>
            </a:pPr>
            <a:r>
              <a:rPr lang="en-US" sz="2100" dirty="0"/>
              <a:t>Age, SSN, GPA, account balance, name, classes taken</a:t>
            </a:r>
          </a:p>
          <a:p>
            <a:pPr>
              <a:lnSpc>
                <a:spcPct val="120000"/>
              </a:lnSpc>
            </a:pPr>
            <a:endParaRPr lang="en-US" dirty="0"/>
          </a:p>
          <a:p>
            <a:pPr>
              <a:lnSpc>
                <a:spcPct val="120000"/>
              </a:lnSpc>
            </a:pPr>
            <a:r>
              <a:rPr lang="en-US" sz="2600" dirty="0"/>
              <a:t>Solution:  </a:t>
            </a:r>
            <a:r>
              <a:rPr lang="en-US" sz="2600" dirty="0" err="1"/>
              <a:t>structs</a:t>
            </a:r>
            <a:r>
              <a:rPr lang="en-US" sz="2600" dirty="0"/>
              <a:t>  </a:t>
            </a:r>
          </a:p>
          <a:p>
            <a:pPr lvl="2">
              <a:lnSpc>
                <a:spcPct val="120000"/>
              </a:lnSpc>
            </a:pPr>
            <a:r>
              <a:rPr lang="en-US" sz="2300" dirty="0"/>
              <a:t>C and C++ support data structures that can store combinations of character, integer, floating point and enumerated type data.  </a:t>
            </a:r>
          </a:p>
        </p:txBody>
      </p:sp>
      <p:sp>
        <p:nvSpPr>
          <p:cNvPr id="2" name="Title 1"/>
          <p:cNvSpPr>
            <a:spLocks noGrp="1"/>
          </p:cNvSpPr>
          <p:nvPr>
            <p:ph type="title"/>
          </p:nvPr>
        </p:nvSpPr>
        <p:spPr/>
        <p:txBody>
          <a:bodyPr/>
          <a:lstStyle/>
          <a:p>
            <a:r>
              <a:rPr lang="en-US" sz="3200" dirty="0"/>
              <a:t>Why?</a:t>
            </a:r>
          </a:p>
        </p:txBody>
      </p:sp>
      <p:sp>
        <p:nvSpPr>
          <p:cNvPr id="4" name="Date Placeholder 3"/>
          <p:cNvSpPr>
            <a:spLocks noGrp="1"/>
          </p:cNvSpPr>
          <p:nvPr>
            <p:ph type="dt" sz="half" idx="14"/>
          </p:nvPr>
        </p:nvSpPr>
        <p:spPr>
          <a:xfrm>
            <a:off x="628650" y="5297488"/>
            <a:ext cx="2057400" cy="303212"/>
          </a:xfrm>
        </p:spPr>
        <p:txBody>
          <a:bodyPr/>
          <a:lstStyle/>
          <a:p>
            <a:r>
              <a:rPr lang="en-US"/>
              <a:t>08/06/20</a:t>
            </a:r>
          </a:p>
        </p:txBody>
      </p:sp>
      <p:sp>
        <p:nvSpPr>
          <p:cNvPr id="5" name="Footer Placeholder 4"/>
          <p:cNvSpPr>
            <a:spLocks noGrp="1"/>
          </p:cNvSpPr>
          <p:nvPr>
            <p:ph type="ftr" sz="quarter" idx="15"/>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6"/>
          </p:nvPr>
        </p:nvSpPr>
        <p:spPr>
          <a:xfrm>
            <a:off x="6457950" y="5297488"/>
            <a:ext cx="2057400" cy="303212"/>
          </a:xfrm>
        </p:spPr>
        <p:txBody>
          <a:bodyPr/>
          <a:lstStyle/>
          <a:p>
            <a:fld id="{6237B5F9-82D1-4E3C-AD67-A45092ADE2CC}" type="slidenum">
              <a:rPr lang="en-US" smtClean="0"/>
              <a:t>5</a:t>
            </a:fld>
            <a:endParaRPr lang="en-US"/>
          </a:p>
        </p:txBody>
      </p:sp>
    </p:spTree>
    <p:extLst>
      <p:ext uri="{BB962C8B-B14F-4D97-AF65-F5344CB8AC3E}">
        <p14:creationId xmlns:p14="http://schemas.microsoft.com/office/powerpoint/2010/main" val="83139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Autofit/>
          </a:bodyPr>
          <a:lstStyle/>
          <a:p>
            <a:pPr>
              <a:lnSpc>
                <a:spcPct val="90000"/>
              </a:lnSpc>
            </a:pPr>
            <a:r>
              <a:rPr lang="en-US" sz="2500" dirty="0">
                <a:solidFill>
                  <a:schemeClr val="tx1"/>
                </a:solidFill>
                <a:cs typeface="Times New Roman" pitchFamily="18" charset="0"/>
              </a:rPr>
              <a:t>A </a:t>
            </a:r>
            <a:r>
              <a:rPr lang="en-US" sz="2500" i="1" dirty="0" err="1">
                <a:solidFill>
                  <a:srgbClr val="C00000"/>
                </a:solidFill>
                <a:cs typeface="Times New Roman" pitchFamily="18" charset="0"/>
              </a:rPr>
              <a:t>struct</a:t>
            </a:r>
            <a:r>
              <a:rPr lang="en-US" sz="2500" dirty="0">
                <a:solidFill>
                  <a:schemeClr val="tx1"/>
                </a:solidFill>
                <a:cs typeface="Times New Roman" pitchFamily="18" charset="0"/>
              </a:rPr>
              <a:t> is a derived data type composed of members that are each fundamental or derived data types</a:t>
            </a:r>
          </a:p>
          <a:p>
            <a:pPr>
              <a:lnSpc>
                <a:spcPct val="90000"/>
              </a:lnSpc>
            </a:pPr>
            <a:endParaRPr lang="en-US" sz="2100" dirty="0">
              <a:solidFill>
                <a:schemeClr val="tx1"/>
              </a:solidFill>
              <a:cs typeface="Times New Roman" pitchFamily="18" charset="0"/>
            </a:endParaRPr>
          </a:p>
          <a:p>
            <a:pPr>
              <a:lnSpc>
                <a:spcPct val="90000"/>
              </a:lnSpc>
            </a:pPr>
            <a:r>
              <a:rPr lang="en-US" sz="2500" dirty="0">
                <a:solidFill>
                  <a:schemeClr val="tx1"/>
                </a:solidFill>
                <a:cs typeface="Times New Roman" pitchFamily="18" charset="0"/>
              </a:rPr>
              <a:t>A single </a:t>
            </a:r>
            <a:r>
              <a:rPr lang="en-US" sz="2500" i="1" dirty="0" err="1">
                <a:solidFill>
                  <a:srgbClr val="C00000"/>
                </a:solidFill>
                <a:cs typeface="Times New Roman" pitchFamily="18" charset="0"/>
              </a:rPr>
              <a:t>struct</a:t>
            </a:r>
            <a:r>
              <a:rPr lang="en-US" sz="2500" dirty="0">
                <a:solidFill>
                  <a:schemeClr val="tx1"/>
                </a:solidFill>
                <a:cs typeface="Times New Roman" pitchFamily="18" charset="0"/>
              </a:rPr>
              <a:t> stores the data for one object</a:t>
            </a:r>
          </a:p>
          <a:p>
            <a:pPr marL="0" indent="0">
              <a:lnSpc>
                <a:spcPct val="90000"/>
              </a:lnSpc>
              <a:buNone/>
            </a:pPr>
            <a:endParaRPr lang="en-US" sz="2100" dirty="0">
              <a:solidFill>
                <a:schemeClr val="tx1"/>
              </a:solidFill>
              <a:cs typeface="Times New Roman" pitchFamily="18" charset="0"/>
            </a:endParaRPr>
          </a:p>
          <a:p>
            <a:pPr>
              <a:lnSpc>
                <a:spcPct val="90000"/>
              </a:lnSpc>
            </a:pPr>
            <a:r>
              <a:rPr lang="en-US" sz="2500" dirty="0">
                <a:solidFill>
                  <a:schemeClr val="tx1"/>
                </a:solidFill>
                <a:cs typeface="Times New Roman" pitchFamily="18" charset="0"/>
              </a:rPr>
              <a:t>A </a:t>
            </a:r>
            <a:r>
              <a:rPr lang="en-US" sz="2500" i="1" dirty="0" err="1">
                <a:solidFill>
                  <a:srgbClr val="C00000"/>
                </a:solidFill>
                <a:cs typeface="Times New Roman" pitchFamily="18" charset="0"/>
              </a:rPr>
              <a:t>struct</a:t>
            </a:r>
            <a:r>
              <a:rPr lang="en-US" sz="2500" dirty="0">
                <a:solidFill>
                  <a:schemeClr val="tx1"/>
                </a:solidFill>
                <a:cs typeface="Times New Roman" pitchFamily="18" charset="0"/>
              </a:rPr>
              <a:t> must be defined and declared</a:t>
            </a:r>
          </a:p>
          <a:p>
            <a:pPr>
              <a:lnSpc>
                <a:spcPct val="90000"/>
              </a:lnSpc>
              <a:buNone/>
            </a:pPr>
            <a:r>
              <a:rPr lang="en-US" sz="2500" dirty="0">
                <a:cs typeface="Times New Roman" pitchFamily="18" charset="0"/>
              </a:rPr>
              <a:t> </a:t>
            </a:r>
          </a:p>
        </p:txBody>
      </p:sp>
      <p:sp>
        <p:nvSpPr>
          <p:cNvPr id="2" name="Title 1"/>
          <p:cNvSpPr>
            <a:spLocks noGrp="1"/>
          </p:cNvSpPr>
          <p:nvPr>
            <p:ph type="title"/>
          </p:nvPr>
        </p:nvSpPr>
        <p:spPr/>
        <p:txBody>
          <a:bodyPr/>
          <a:lstStyle/>
          <a:p>
            <a:r>
              <a:rPr lang="en-US" dirty="0">
                <a:cs typeface="Times New Roman" pitchFamily="18" charset="0"/>
              </a:rPr>
              <a:t>What?</a:t>
            </a:r>
            <a:endParaRPr lang="en-US" dirty="0"/>
          </a:p>
        </p:txBody>
      </p:sp>
      <p:sp>
        <p:nvSpPr>
          <p:cNvPr id="4" name="Date Placeholder 3"/>
          <p:cNvSpPr>
            <a:spLocks noGrp="1"/>
          </p:cNvSpPr>
          <p:nvPr>
            <p:ph type="dt" sz="half" idx="14"/>
          </p:nvPr>
        </p:nvSpPr>
        <p:spPr>
          <a:xfrm>
            <a:off x="628650" y="5297488"/>
            <a:ext cx="2057400" cy="303212"/>
          </a:xfrm>
        </p:spPr>
        <p:txBody>
          <a:bodyPr/>
          <a:lstStyle/>
          <a:p>
            <a:r>
              <a:rPr lang="en-US"/>
              <a:t>08/06/20</a:t>
            </a:r>
          </a:p>
        </p:txBody>
      </p:sp>
      <p:sp>
        <p:nvSpPr>
          <p:cNvPr id="5" name="Footer Placeholder 4"/>
          <p:cNvSpPr>
            <a:spLocks noGrp="1"/>
          </p:cNvSpPr>
          <p:nvPr>
            <p:ph type="ftr" sz="quarter" idx="15"/>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6"/>
          </p:nvPr>
        </p:nvSpPr>
        <p:spPr>
          <a:xfrm>
            <a:off x="6457950" y="5297488"/>
            <a:ext cx="2057400" cy="303212"/>
          </a:xfrm>
        </p:spPr>
        <p:txBody>
          <a:bodyPr/>
          <a:lstStyle/>
          <a:p>
            <a:fld id="{6237B5F9-82D1-4E3C-AD67-A45092ADE2CC}" type="slidenum">
              <a:rPr lang="en-US" smtClean="0"/>
              <a:t>6</a:t>
            </a:fld>
            <a:endParaRPr lang="en-US"/>
          </a:p>
        </p:txBody>
      </p:sp>
    </p:spTree>
    <p:extLst>
      <p:ext uri="{BB962C8B-B14F-4D97-AF65-F5344CB8AC3E}">
        <p14:creationId xmlns:p14="http://schemas.microsoft.com/office/powerpoint/2010/main" val="345977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solidFill>
            <a:srgbClr val="DCE6F2"/>
          </a:solidFill>
        </p:spPr>
        <p:txBody>
          <a:bodyPr/>
          <a:lstStyle/>
          <a:p>
            <a:pPr>
              <a:lnSpc>
                <a:spcPct val="80000"/>
              </a:lnSpc>
            </a:pPr>
            <a:r>
              <a:rPr lang="en-US" sz="1600" dirty="0"/>
              <a:t>…</a:t>
            </a:r>
          </a:p>
          <a:p>
            <a:pPr>
              <a:lnSpc>
                <a:spcPct val="80000"/>
              </a:lnSpc>
            </a:pPr>
            <a:r>
              <a:rPr lang="en-US" sz="1600" dirty="0" err="1"/>
              <a:t>int</a:t>
            </a:r>
            <a:r>
              <a:rPr lang="en-US" sz="1600" dirty="0"/>
              <a:t> main( )</a:t>
            </a:r>
          </a:p>
          <a:p>
            <a:pPr>
              <a:lnSpc>
                <a:spcPct val="80000"/>
              </a:lnSpc>
            </a:pPr>
            <a:r>
              <a:rPr lang="en-US" sz="1600" dirty="0"/>
              <a:t>{</a:t>
            </a:r>
          </a:p>
          <a:p>
            <a:pPr>
              <a:lnSpc>
                <a:spcPct val="80000"/>
              </a:lnSpc>
            </a:pPr>
            <a:endParaRPr lang="en-US" sz="1600" dirty="0"/>
          </a:p>
          <a:p>
            <a:pPr>
              <a:lnSpc>
                <a:spcPct val="80000"/>
              </a:lnSpc>
            </a:pPr>
            <a:r>
              <a:rPr lang="en-US" sz="1600" dirty="0"/>
              <a:t>/* Declare </a:t>
            </a:r>
            <a:r>
              <a:rPr lang="en-US" sz="1600" dirty="0" err="1"/>
              <a:t>struct</a:t>
            </a:r>
            <a:r>
              <a:rPr lang="en-US" sz="1600" dirty="0"/>
              <a:t> */</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r>
              <a:rPr lang="en-US" sz="1600" dirty="0"/>
              <a:t>…</a:t>
            </a:r>
          </a:p>
          <a:p>
            <a:pPr>
              <a:lnSpc>
                <a:spcPct val="80000"/>
              </a:lnSpc>
            </a:pPr>
            <a:endParaRPr lang="en-US" sz="1600" dirty="0"/>
          </a:p>
          <a:p>
            <a:pPr>
              <a:lnSpc>
                <a:spcPct val="80000"/>
              </a:lnSpc>
            </a:pPr>
            <a:r>
              <a:rPr lang="en-US" sz="1600" dirty="0"/>
              <a:t>}</a:t>
            </a:r>
          </a:p>
          <a:p>
            <a:pPr>
              <a:lnSpc>
                <a:spcPct val="80000"/>
              </a:lnSpc>
            </a:pPr>
            <a:endParaRPr lang="en-US" sz="1600" dirty="0"/>
          </a:p>
        </p:txBody>
      </p:sp>
      <p:sp>
        <p:nvSpPr>
          <p:cNvPr id="2" name="Title 1"/>
          <p:cNvSpPr>
            <a:spLocks noGrp="1"/>
          </p:cNvSpPr>
          <p:nvPr>
            <p:ph type="title"/>
          </p:nvPr>
        </p:nvSpPr>
        <p:spPr/>
        <p:txBody>
          <a:bodyPr/>
          <a:lstStyle/>
          <a:p>
            <a:pPr defTabSz="242888">
              <a:tabLst>
                <a:tab pos="1597025" algn="ctr"/>
                <a:tab pos="3889375" algn="ctr"/>
                <a:tab pos="6400800" algn="ctr"/>
              </a:tabLst>
            </a:pPr>
            <a:r>
              <a:rPr lang="en-US" sz="3200" dirty="0"/>
              <a:t>	Define	vs. 	Declare</a:t>
            </a:r>
          </a:p>
        </p:txBody>
      </p:sp>
      <p:sp>
        <p:nvSpPr>
          <p:cNvPr id="4" name="Date Placeholder 3"/>
          <p:cNvSpPr>
            <a:spLocks noGrp="1"/>
          </p:cNvSpPr>
          <p:nvPr>
            <p:ph type="dt" sz="half" idx="11"/>
          </p:nvPr>
        </p:nvSpPr>
        <p:spPr>
          <a:xfrm>
            <a:off x="628650" y="5297488"/>
            <a:ext cx="2057400" cy="303212"/>
          </a:xfrm>
        </p:spPr>
        <p:txBody>
          <a:bodyPr/>
          <a:lstStyle/>
          <a:p>
            <a:r>
              <a:rPr lang="en-US"/>
              <a:t>08/06/20</a:t>
            </a:r>
          </a:p>
        </p:txBody>
      </p:sp>
      <p:sp>
        <p:nvSpPr>
          <p:cNvPr id="5" name="Footer Placeholder 4"/>
          <p:cNvSpPr>
            <a:spLocks noGrp="1"/>
          </p:cNvSpPr>
          <p:nvPr>
            <p:ph type="ftr" sz="quarter" idx="12"/>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3"/>
          </p:nvPr>
        </p:nvSpPr>
        <p:spPr>
          <a:xfrm>
            <a:off x="6457950" y="5297488"/>
            <a:ext cx="2057400" cy="303212"/>
          </a:xfrm>
        </p:spPr>
        <p:txBody>
          <a:bodyPr/>
          <a:lstStyle/>
          <a:p>
            <a:fld id="{6237B5F9-82D1-4E3C-AD67-A45092ADE2CC}" type="slidenum">
              <a:rPr lang="en-US" smtClean="0"/>
              <a:t>7</a:t>
            </a:fld>
            <a:endParaRPr lang="en-US"/>
          </a:p>
        </p:txBody>
      </p:sp>
      <p:sp>
        <p:nvSpPr>
          <p:cNvPr id="9" name="Content Placeholder 7"/>
          <p:cNvSpPr>
            <a:spLocks noGrp="1"/>
          </p:cNvSpPr>
          <p:nvPr>
            <p:ph sz="half" idx="10"/>
          </p:nvPr>
        </p:nvSpPr>
        <p:spPr>
          <a:xfrm>
            <a:off x="277310" y="1525852"/>
            <a:ext cx="4038600" cy="3771636"/>
          </a:xfrm>
          <a:solidFill>
            <a:srgbClr val="DCE6F2"/>
          </a:solidFill>
        </p:spPr>
        <p:txBody>
          <a:bodyPr/>
          <a:lstStyle/>
          <a:p>
            <a:r>
              <a:rPr lang="en-US" sz="1600" dirty="0"/>
              <a:t>#include &lt;</a:t>
            </a:r>
            <a:r>
              <a:rPr lang="en-US" sz="1600" dirty="0" err="1"/>
              <a:t>stdio.h</a:t>
            </a:r>
            <a:r>
              <a:rPr lang="en-US" sz="1600" dirty="0"/>
              <a:t>&gt; </a:t>
            </a:r>
          </a:p>
          <a:p>
            <a:r>
              <a:rPr lang="en-US" sz="1600" dirty="0">
                <a:latin typeface="Courier New"/>
                <a:cs typeface="Times New Roman" pitchFamily="18" charset="0"/>
              </a:rPr>
              <a:t>/* Define </a:t>
            </a:r>
            <a:r>
              <a:rPr lang="en-US" sz="1600" dirty="0" err="1">
                <a:latin typeface="Courier New"/>
                <a:cs typeface="Times New Roman" pitchFamily="18" charset="0"/>
              </a:rPr>
              <a:t>struct</a:t>
            </a:r>
            <a:r>
              <a:rPr lang="en-US" sz="1600" dirty="0">
                <a:latin typeface="Courier New"/>
                <a:cs typeface="Times New Roman" pitchFamily="18" charset="0"/>
              </a:rPr>
              <a:t> */</a:t>
            </a:r>
          </a:p>
          <a:p>
            <a:r>
              <a:rPr lang="en-US" sz="1600" dirty="0" err="1">
                <a:latin typeface="Courier New"/>
                <a:cs typeface="Times New Roman" pitchFamily="18" charset="0"/>
              </a:rPr>
              <a:t>struct</a:t>
            </a:r>
            <a:r>
              <a:rPr lang="en-US" sz="1600" dirty="0">
                <a:latin typeface="Courier New"/>
                <a:cs typeface="Times New Roman" pitchFamily="18" charset="0"/>
              </a:rPr>
              <a:t> </a:t>
            </a:r>
            <a:r>
              <a:rPr lang="en-US" sz="1600" dirty="0" err="1">
                <a:latin typeface="Courier New"/>
                <a:cs typeface="Times New Roman" pitchFamily="18" charset="0"/>
              </a:rPr>
              <a:t>student_records</a:t>
            </a:r>
            <a:endParaRPr lang="en-US" sz="1600" dirty="0">
              <a:latin typeface="Courier New"/>
              <a:cs typeface="Times New Roman" pitchFamily="18" charset="0"/>
            </a:endParaRPr>
          </a:p>
          <a:p>
            <a:r>
              <a:rPr lang="en-US" sz="1600" dirty="0">
                <a:latin typeface="Courier New"/>
                <a:cs typeface="Times New Roman" pitchFamily="18" charset="0"/>
              </a:rPr>
              <a:t>{</a:t>
            </a:r>
          </a:p>
          <a:p>
            <a:endParaRPr lang="en-US" sz="1600" dirty="0">
              <a:latin typeface="Courier New"/>
              <a:cs typeface="Times New Roman" pitchFamily="18" charset="0"/>
            </a:endParaRPr>
          </a:p>
          <a:p>
            <a:endParaRPr lang="en-US" sz="1600" dirty="0">
              <a:latin typeface="Courier New"/>
              <a:cs typeface="Times New Roman" pitchFamily="18" charset="0"/>
            </a:endParaRPr>
          </a:p>
          <a:p>
            <a:endParaRPr lang="en-US" sz="1600" dirty="0">
              <a:latin typeface="Courier New"/>
              <a:cs typeface="Times New Roman" pitchFamily="18" charset="0"/>
            </a:endParaRPr>
          </a:p>
          <a:p>
            <a:endParaRPr lang="en-US" sz="1600" dirty="0">
              <a:latin typeface="Courier New"/>
              <a:cs typeface="Times New Roman" pitchFamily="18" charset="0"/>
            </a:endParaRPr>
          </a:p>
          <a:p>
            <a:r>
              <a:rPr lang="en-US" sz="1600" dirty="0">
                <a:latin typeface="Courier New"/>
                <a:cs typeface="Times New Roman" pitchFamily="18" charset="0"/>
              </a:rPr>
              <a:t>} ;</a:t>
            </a:r>
          </a:p>
          <a:p>
            <a:r>
              <a:rPr lang="en-US" sz="1600" dirty="0" err="1"/>
              <a:t>int</a:t>
            </a:r>
            <a:r>
              <a:rPr lang="en-US" sz="1600" dirty="0"/>
              <a:t> main( )</a:t>
            </a:r>
          </a:p>
          <a:p>
            <a:r>
              <a:rPr lang="en-US" sz="1600" dirty="0"/>
              <a:t>{</a:t>
            </a:r>
          </a:p>
          <a:p>
            <a:r>
              <a:rPr lang="en-US" sz="1600" dirty="0"/>
              <a:t>	…</a:t>
            </a:r>
          </a:p>
          <a:p>
            <a:r>
              <a:rPr lang="en-US" sz="1600" dirty="0"/>
              <a:t>}</a:t>
            </a:r>
          </a:p>
        </p:txBody>
      </p:sp>
    </p:spTree>
    <p:controls>
      <mc:AlternateContent xmlns:mc="http://schemas.openxmlformats.org/markup-compatibility/2006">
        <mc:Choice xmlns:v="urn:schemas-microsoft-com:vml" Requires="v">
          <p:control name="TextBox1" r:id="rId1" imgW="3848040" imgH="1123920"/>
        </mc:Choice>
        <mc:Fallback>
          <p:control name="TextBox1" r:id="rId1" imgW="3848040" imgH="1123920">
            <p:pic>
              <p:nvPicPr>
                <p:cNvPr id="10" name="TextBox1"/>
                <p:cNvPicPr>
                  <a:picLocks/>
                </p:cNvPicPr>
                <p:nvPr/>
              </p:nvPicPr>
              <p:blipFill>
                <a:blip r:embed="rId5"/>
                <a:stretch>
                  <a:fillRect/>
                </a:stretch>
              </p:blipFill>
              <p:spPr>
                <a:xfrm>
                  <a:off x="344488" y="2714625"/>
                  <a:ext cx="3844925" cy="1120775"/>
                </a:xfrm>
                <a:prstGeom prst="rect">
                  <a:avLst/>
                </a:prstGeom>
              </p:spPr>
            </p:pic>
          </p:control>
        </mc:Fallback>
      </mc:AlternateContent>
      <mc:AlternateContent xmlns:mc="http://schemas.openxmlformats.org/markup-compatibility/2006">
        <mc:Choice xmlns:v="urn:schemas-microsoft-com:vml" Requires="v">
          <p:control name="TextBox2" r:id="rId2" imgW="3848040" imgH="1123920"/>
        </mc:Choice>
        <mc:Fallback>
          <p:control name="TextBox2" r:id="rId2" imgW="3848040" imgH="1123920">
            <p:pic>
              <p:nvPicPr>
                <p:cNvPr id="11" name="TextBox2"/>
                <p:cNvPicPr>
                  <a:picLocks/>
                </p:cNvPicPr>
                <p:nvPr/>
              </p:nvPicPr>
              <p:blipFill>
                <a:blip r:embed="rId5"/>
                <a:stretch>
                  <a:fillRect/>
                </a:stretch>
              </p:blipFill>
              <p:spPr>
                <a:xfrm>
                  <a:off x="4755647" y="2971288"/>
                  <a:ext cx="3844925" cy="1120775"/>
                </a:xfrm>
                <a:prstGeom prst="rect">
                  <a:avLst/>
                </a:prstGeom>
              </p:spPr>
            </p:pic>
          </p:control>
        </mc:Fallback>
      </mc:AlternateContent>
    </p:controls>
    <p:extLst>
      <p:ext uri="{BB962C8B-B14F-4D97-AF65-F5344CB8AC3E}">
        <p14:creationId xmlns:p14="http://schemas.microsoft.com/office/powerpoint/2010/main" val="72115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solidFill>
            <a:srgbClr val="DCE6F2"/>
          </a:solidFill>
        </p:spPr>
        <p:txBody>
          <a:bodyPr/>
          <a:lstStyle/>
          <a:p>
            <a:r>
              <a:rPr lang="en-US" sz="1600" dirty="0"/>
              <a:t>#include &lt;</a:t>
            </a:r>
            <a:r>
              <a:rPr lang="en-US" sz="1600" dirty="0" err="1"/>
              <a:t>stdio.h</a:t>
            </a:r>
            <a:r>
              <a:rPr lang="en-US" sz="1600" dirty="0"/>
              <a:t>&gt; </a:t>
            </a:r>
          </a:p>
          <a:p>
            <a:endParaRPr lang="en-US" sz="1600" dirty="0"/>
          </a:p>
          <a:p>
            <a:r>
              <a:rPr lang="en-US" sz="1600" dirty="0" err="1">
                <a:latin typeface="Courier New"/>
                <a:cs typeface="Times New Roman" pitchFamily="18" charset="0"/>
              </a:rPr>
              <a:t>struct</a:t>
            </a:r>
            <a:r>
              <a:rPr lang="en-US" sz="1600" dirty="0">
                <a:latin typeface="Courier New"/>
                <a:cs typeface="Times New Roman" pitchFamily="18" charset="0"/>
              </a:rPr>
              <a:t> </a:t>
            </a:r>
            <a:r>
              <a:rPr lang="en-US" sz="1600" dirty="0" err="1">
                <a:latin typeface="Courier New"/>
                <a:cs typeface="Times New Roman" pitchFamily="18" charset="0"/>
              </a:rPr>
              <a:t>student_records</a:t>
            </a:r>
            <a:endParaRPr lang="en-US" sz="1600" dirty="0">
              <a:latin typeface="Courier New"/>
              <a:cs typeface="Times New Roman" pitchFamily="18" charset="0"/>
            </a:endParaRPr>
          </a:p>
          <a:p>
            <a:r>
              <a:rPr lang="en-US" sz="1600" dirty="0">
                <a:latin typeface="Courier New"/>
                <a:cs typeface="Times New Roman" pitchFamily="18" charset="0"/>
              </a:rPr>
              <a:t>{</a:t>
            </a:r>
          </a:p>
          <a:p>
            <a:r>
              <a:rPr lang="en-US" sz="1600" dirty="0"/>
              <a:t>		…</a:t>
            </a:r>
          </a:p>
          <a:p>
            <a:r>
              <a:rPr lang="en-US" sz="1600" dirty="0"/>
              <a:t>};</a:t>
            </a:r>
          </a:p>
          <a:p>
            <a:endParaRPr lang="en-US" sz="1600" dirty="0"/>
          </a:p>
          <a:p>
            <a:r>
              <a:rPr lang="en-US" sz="1600" dirty="0" err="1"/>
              <a:t>int</a:t>
            </a:r>
            <a:r>
              <a:rPr lang="en-US" sz="1600" dirty="0"/>
              <a:t> main( )</a:t>
            </a:r>
          </a:p>
          <a:p>
            <a:r>
              <a:rPr lang="en-US" sz="1600" dirty="0"/>
              <a:t>{</a:t>
            </a:r>
          </a:p>
          <a:p>
            <a:r>
              <a:rPr lang="en-US" sz="1600" dirty="0"/>
              <a:t>		…</a:t>
            </a:r>
          </a:p>
          <a:p>
            <a:r>
              <a:rPr lang="en-US" sz="1600" dirty="0"/>
              <a:t>		</a:t>
            </a:r>
            <a:r>
              <a:rPr lang="en-US" sz="1600" dirty="0" err="1"/>
              <a:t>struct</a:t>
            </a:r>
            <a:r>
              <a:rPr lang="en-US" sz="1600" dirty="0"/>
              <a:t> </a:t>
            </a:r>
            <a:r>
              <a:rPr lang="en-US" sz="1600" dirty="0" err="1"/>
              <a:t>student_records</a:t>
            </a:r>
            <a:r>
              <a:rPr lang="en-US" sz="1600" dirty="0"/>
              <a:t> </a:t>
            </a:r>
            <a:r>
              <a:rPr lang="en-US" sz="1600" dirty="0" err="1"/>
              <a:t>feh</a:t>
            </a:r>
            <a:r>
              <a:rPr lang="en-US" sz="1600" dirty="0"/>
              <a:t>;</a:t>
            </a:r>
          </a:p>
          <a:p>
            <a:r>
              <a:rPr lang="en-US" sz="1600" dirty="0"/>
              <a:t>		…</a:t>
            </a:r>
          </a:p>
          <a:p>
            <a:r>
              <a:rPr lang="en-US" sz="1600" dirty="0"/>
              <a:t>}</a:t>
            </a:r>
          </a:p>
        </p:txBody>
      </p:sp>
      <p:sp>
        <p:nvSpPr>
          <p:cNvPr id="3" name="Content Placeholder 2"/>
          <p:cNvSpPr>
            <a:spLocks noGrp="1"/>
          </p:cNvSpPr>
          <p:nvPr>
            <p:ph sz="half" idx="1"/>
          </p:nvPr>
        </p:nvSpPr>
        <p:spPr/>
        <p:txBody>
          <a:bodyPr>
            <a:normAutofit/>
          </a:bodyPr>
          <a:lstStyle/>
          <a:p>
            <a:pPr marL="0" indent="0">
              <a:buNone/>
            </a:pPr>
            <a:endParaRPr lang="en-US" sz="2800" dirty="0">
              <a:cs typeface="Times New Roman" pitchFamily="18" charset="0"/>
            </a:endParaRPr>
          </a:p>
          <a:p>
            <a:r>
              <a:rPr lang="en-US" sz="2800" dirty="0">
                <a:cs typeface="Times New Roman" pitchFamily="18" charset="0"/>
              </a:rPr>
              <a:t>Define</a:t>
            </a:r>
          </a:p>
          <a:p>
            <a:pPr lvl="2"/>
            <a:r>
              <a:rPr lang="en-US" sz="2400" dirty="0">
                <a:cs typeface="Times New Roman" pitchFamily="18" charset="0"/>
              </a:rPr>
              <a:t>before </a:t>
            </a:r>
            <a:r>
              <a:rPr lang="en-US" sz="2400" b="1" dirty="0">
                <a:latin typeface="Courier New" panose="02070309020205020404" pitchFamily="49" charset="0"/>
                <a:cs typeface="Courier New" panose="02070309020205020404" pitchFamily="49" charset="0"/>
              </a:rPr>
              <a:t>main()</a:t>
            </a:r>
          </a:p>
          <a:p>
            <a:endParaRPr lang="en-US" sz="2800" dirty="0">
              <a:solidFill>
                <a:schemeClr val="tx1"/>
              </a:solidFill>
              <a:cs typeface="Times New Roman" pitchFamily="18" charset="0"/>
            </a:endParaRPr>
          </a:p>
          <a:p>
            <a:pPr marL="0" indent="0">
              <a:buNone/>
            </a:pPr>
            <a:endParaRPr lang="en-US" sz="2800" dirty="0">
              <a:solidFill>
                <a:schemeClr val="tx1"/>
              </a:solidFill>
              <a:cs typeface="Times New Roman" pitchFamily="18" charset="0"/>
            </a:endParaRPr>
          </a:p>
          <a:p>
            <a:r>
              <a:rPr lang="en-US" sz="2800" dirty="0">
                <a:solidFill>
                  <a:schemeClr val="tx1"/>
                </a:solidFill>
                <a:cs typeface="Times New Roman" pitchFamily="18" charset="0"/>
              </a:rPr>
              <a:t>Declare</a:t>
            </a:r>
            <a:endParaRPr lang="en-US" sz="2800" dirty="0">
              <a:solidFill>
                <a:schemeClr val="tx1"/>
              </a:solidFill>
              <a:latin typeface="Courier New"/>
              <a:cs typeface="Times New Roman" pitchFamily="18" charset="0"/>
            </a:endParaRPr>
          </a:p>
          <a:p>
            <a:pPr lvl="2"/>
            <a:r>
              <a:rPr lang="en-US" sz="2400" dirty="0">
                <a:cs typeface="Times New Roman" pitchFamily="18" charset="0"/>
              </a:rPr>
              <a:t>inside </a:t>
            </a:r>
            <a:r>
              <a:rPr lang="en-US" sz="2400" b="1" dirty="0">
                <a:latin typeface="Courier New" panose="02070309020205020404" pitchFamily="49" charset="0"/>
                <a:cs typeface="Courier New" panose="02070309020205020404" pitchFamily="49" charset="0"/>
              </a:rPr>
              <a:t>main() </a:t>
            </a:r>
            <a:r>
              <a:rPr lang="en-US" sz="2400" dirty="0">
                <a:cs typeface="Times New Roman" pitchFamily="18" charset="0"/>
              </a:rPr>
              <a:t>or other functions</a:t>
            </a:r>
          </a:p>
        </p:txBody>
      </p:sp>
      <p:sp>
        <p:nvSpPr>
          <p:cNvPr id="2" name="Title 1"/>
          <p:cNvSpPr>
            <a:spLocks noGrp="1"/>
          </p:cNvSpPr>
          <p:nvPr>
            <p:ph type="title"/>
          </p:nvPr>
        </p:nvSpPr>
        <p:spPr/>
        <p:txBody>
          <a:bodyPr/>
          <a:lstStyle/>
          <a:p>
            <a:r>
              <a:rPr lang="en-US" sz="3200" dirty="0"/>
              <a:t>Creation of a </a:t>
            </a:r>
            <a:r>
              <a:rPr lang="en-US" sz="3200" b="1" dirty="0" err="1">
                <a:latin typeface="Courier New" panose="02070309020205020404" pitchFamily="49" charset="0"/>
                <a:cs typeface="Courier New" panose="02070309020205020404" pitchFamily="49" charset="0"/>
              </a:rPr>
              <a:t>struct</a:t>
            </a:r>
            <a:r>
              <a:rPr lang="en-US" sz="3200" dirty="0"/>
              <a:t> Variable</a:t>
            </a:r>
          </a:p>
        </p:txBody>
      </p:sp>
      <p:sp>
        <p:nvSpPr>
          <p:cNvPr id="4" name="Date Placeholder 3"/>
          <p:cNvSpPr>
            <a:spLocks noGrp="1"/>
          </p:cNvSpPr>
          <p:nvPr>
            <p:ph type="dt" sz="half" idx="11"/>
          </p:nvPr>
        </p:nvSpPr>
        <p:spPr>
          <a:xfrm>
            <a:off x="628650" y="5297488"/>
            <a:ext cx="2057400" cy="303212"/>
          </a:xfrm>
        </p:spPr>
        <p:txBody>
          <a:bodyPr/>
          <a:lstStyle/>
          <a:p>
            <a:r>
              <a:rPr lang="en-US"/>
              <a:t>08/06/20</a:t>
            </a:r>
          </a:p>
        </p:txBody>
      </p:sp>
      <p:sp>
        <p:nvSpPr>
          <p:cNvPr id="5" name="Footer Placeholder 4"/>
          <p:cNvSpPr>
            <a:spLocks noGrp="1"/>
          </p:cNvSpPr>
          <p:nvPr>
            <p:ph type="ftr" sz="quarter" idx="12"/>
          </p:nvPr>
        </p:nvSpPr>
        <p:spPr>
          <a:xfrm>
            <a:off x="3028950" y="5297488"/>
            <a:ext cx="3086100" cy="303212"/>
          </a:xfrm>
        </p:spPr>
        <p:txBody>
          <a:bodyPr/>
          <a:lstStyle/>
          <a:p>
            <a:r>
              <a:rPr lang="en-US"/>
              <a:t>1.04</a:t>
            </a:r>
          </a:p>
        </p:txBody>
      </p:sp>
      <p:sp>
        <p:nvSpPr>
          <p:cNvPr id="6" name="Slide Number Placeholder 5"/>
          <p:cNvSpPr>
            <a:spLocks noGrp="1"/>
          </p:cNvSpPr>
          <p:nvPr>
            <p:ph type="sldNum" sz="quarter" idx="13"/>
          </p:nvPr>
        </p:nvSpPr>
        <p:spPr>
          <a:xfrm>
            <a:off x="6457950" y="5297488"/>
            <a:ext cx="2057400" cy="303212"/>
          </a:xfrm>
        </p:spPr>
        <p:txBody>
          <a:bodyPr/>
          <a:lstStyle/>
          <a:p>
            <a:fld id="{6237B5F9-82D1-4E3C-AD67-A45092ADE2CC}" type="slidenum">
              <a:rPr lang="en-US" smtClean="0"/>
              <a:t>8</a:t>
            </a:fld>
            <a:endParaRPr lang="en-US"/>
          </a:p>
        </p:txBody>
      </p:sp>
      <p:sp>
        <p:nvSpPr>
          <p:cNvPr id="7" name="Right Arrow 6"/>
          <p:cNvSpPr/>
          <p:nvPr/>
        </p:nvSpPr>
        <p:spPr>
          <a:xfrm>
            <a:off x="2458346" y="1682125"/>
            <a:ext cx="2009423" cy="982134"/>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2408007" y="3489545"/>
            <a:ext cx="2009423" cy="982134"/>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50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3"/>
          <p:cNvSpPr txBox="1">
            <a:spLocks/>
          </p:cNvSpPr>
          <p:nvPr/>
        </p:nvSpPr>
        <p:spPr>
          <a:xfrm>
            <a:off x="467810" y="2335087"/>
            <a:ext cx="4168589" cy="2669817"/>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Bef>
                <a:spcPts val="0"/>
              </a:spcBef>
              <a:buNone/>
            </a:pPr>
            <a:r>
              <a:rPr lang="en-US" sz="1600" b="1" dirty="0" err="1">
                <a:latin typeface="Courier New"/>
                <a:cs typeface="Times New Roman" pitchFamily="18" charset="0"/>
              </a:rPr>
              <a:t>struct</a:t>
            </a:r>
            <a:r>
              <a:rPr lang="en-US" sz="1600" b="1" dirty="0">
                <a:latin typeface="Courier New"/>
                <a:cs typeface="Times New Roman" pitchFamily="18" charset="0"/>
              </a:rPr>
              <a:t> </a:t>
            </a:r>
            <a:r>
              <a:rPr lang="en-US" sz="1600" b="1" dirty="0" err="1">
                <a:latin typeface="Courier New"/>
                <a:cs typeface="Times New Roman" pitchFamily="18" charset="0"/>
              </a:rPr>
              <a:t>my_example</a:t>
            </a:r>
            <a:r>
              <a:rPr lang="en-US" sz="1600" b="1" dirty="0">
                <a:latin typeface="Courier New"/>
                <a:cs typeface="Times New Roman" pitchFamily="18" charset="0"/>
              </a:rPr>
              <a:t>	</a:t>
            </a:r>
          </a:p>
          <a:p>
            <a:pPr marL="0" indent="0">
              <a:lnSpc>
                <a:spcPct val="120000"/>
              </a:lnSpc>
              <a:spcBef>
                <a:spcPts val="0"/>
              </a:spcBef>
              <a:buNone/>
            </a:pPr>
            <a:r>
              <a:rPr lang="en-US" sz="1600" b="1" dirty="0">
                <a:latin typeface="Courier New"/>
                <a:cs typeface="Times New Roman" pitchFamily="18" charset="0"/>
              </a:rPr>
              <a:t>{				 </a:t>
            </a:r>
          </a:p>
          <a:p>
            <a:pPr marL="0" indent="0">
              <a:lnSpc>
                <a:spcPct val="120000"/>
              </a:lnSpc>
              <a:spcBef>
                <a:spcPts val="0"/>
              </a:spcBef>
              <a:buNone/>
            </a:pPr>
            <a:r>
              <a:rPr lang="en-US" sz="1600" b="1" dirty="0">
                <a:latin typeface="Courier New"/>
                <a:cs typeface="Times New Roman" pitchFamily="18" charset="0"/>
              </a:rPr>
              <a:t>	</a:t>
            </a:r>
            <a:r>
              <a:rPr lang="en-US" sz="1600" b="1" dirty="0" err="1">
                <a:latin typeface="Courier New"/>
                <a:cs typeface="Times New Roman" pitchFamily="18" charset="0"/>
              </a:rPr>
              <a:t>int</a:t>
            </a:r>
            <a:r>
              <a:rPr lang="en-US" sz="1600" b="1" dirty="0">
                <a:latin typeface="Courier New"/>
                <a:cs typeface="Times New Roman" pitchFamily="18" charset="0"/>
              </a:rPr>
              <a:t> label;</a:t>
            </a:r>
          </a:p>
          <a:p>
            <a:pPr marL="0" indent="0">
              <a:lnSpc>
                <a:spcPct val="120000"/>
              </a:lnSpc>
              <a:spcBef>
                <a:spcPts val="0"/>
              </a:spcBef>
              <a:buNone/>
            </a:pPr>
            <a:r>
              <a:rPr lang="en-US" sz="1600" b="1" dirty="0">
                <a:latin typeface="Courier New"/>
                <a:cs typeface="Times New Roman" pitchFamily="18" charset="0"/>
              </a:rPr>
              <a:t>	char letter;</a:t>
            </a:r>
          </a:p>
          <a:p>
            <a:pPr marL="0" indent="0">
              <a:lnSpc>
                <a:spcPct val="120000"/>
              </a:lnSpc>
              <a:spcBef>
                <a:spcPts val="0"/>
              </a:spcBef>
              <a:buNone/>
            </a:pPr>
            <a:r>
              <a:rPr lang="en-US" sz="1600" b="1" dirty="0">
                <a:latin typeface="Courier New"/>
                <a:cs typeface="Times New Roman" pitchFamily="18" charset="0"/>
              </a:rPr>
              <a:t>	char name[20];</a:t>
            </a:r>
          </a:p>
          <a:p>
            <a:pPr marL="0" indent="0">
              <a:lnSpc>
                <a:spcPct val="120000"/>
              </a:lnSpc>
              <a:spcBef>
                <a:spcPts val="0"/>
              </a:spcBef>
              <a:buNone/>
            </a:pPr>
            <a:r>
              <a:rPr lang="en-US" sz="1600" b="1" dirty="0">
                <a:latin typeface="Courier New"/>
                <a:cs typeface="Times New Roman" pitchFamily="18" charset="0"/>
              </a:rPr>
              <a:t>} ;		</a:t>
            </a:r>
          </a:p>
          <a:p>
            <a:pPr marL="0" indent="0">
              <a:lnSpc>
                <a:spcPct val="120000"/>
              </a:lnSpc>
              <a:spcBef>
                <a:spcPts val="0"/>
              </a:spcBef>
              <a:buNone/>
            </a:pPr>
            <a:r>
              <a:rPr lang="en-US" sz="1600" dirty="0">
                <a:latin typeface="Courier New"/>
                <a:cs typeface="Times New Roman" pitchFamily="18" charset="0"/>
              </a:rPr>
              <a:t>/* The name "</a:t>
            </a:r>
            <a:r>
              <a:rPr lang="en-US" sz="1600" dirty="0" err="1">
                <a:latin typeface="Courier New"/>
                <a:cs typeface="Times New Roman" pitchFamily="18" charset="0"/>
              </a:rPr>
              <a:t>my_example</a:t>
            </a:r>
            <a:r>
              <a:rPr lang="en-US" sz="1600" dirty="0">
                <a:latin typeface="Courier New"/>
                <a:cs typeface="Times New Roman" pitchFamily="18" charset="0"/>
              </a:rPr>
              <a:t>" is called a structure tag    */</a:t>
            </a:r>
            <a:endParaRPr lang="en-US" sz="1600" dirty="0">
              <a:latin typeface="Courier New" pitchFamily="49" charset="0"/>
              <a:cs typeface="Courier New" pitchFamily="49" charset="0"/>
            </a:endParaRPr>
          </a:p>
        </p:txBody>
      </p:sp>
      <p:sp>
        <p:nvSpPr>
          <p:cNvPr id="14" name="Content Placeholder 3"/>
          <p:cNvSpPr txBox="1">
            <a:spLocks/>
          </p:cNvSpPr>
          <p:nvPr/>
        </p:nvSpPr>
        <p:spPr>
          <a:xfrm>
            <a:off x="4658810" y="2331723"/>
            <a:ext cx="3944471" cy="2689990"/>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a:lnSpc>
                <a:spcPct val="120000"/>
              </a:lnSpc>
              <a:spcBef>
                <a:spcPts val="0"/>
              </a:spcBef>
              <a:buNone/>
            </a:pPr>
            <a:r>
              <a:rPr lang="en-US" sz="1600" b="1" dirty="0" err="1">
                <a:latin typeface="Courier New"/>
                <a:cs typeface="Times New Roman" pitchFamily="18" charset="0"/>
              </a:rPr>
              <a:t>struct</a:t>
            </a:r>
            <a:r>
              <a:rPr lang="en-US" sz="1600" b="1" dirty="0">
                <a:latin typeface="Courier New"/>
                <a:cs typeface="Times New Roman" pitchFamily="18" charset="0"/>
              </a:rPr>
              <a:t> </a:t>
            </a:r>
            <a:r>
              <a:rPr lang="en-US" sz="1600" b="1" dirty="0" err="1">
                <a:latin typeface="Courier New"/>
                <a:cs typeface="Times New Roman" pitchFamily="18" charset="0"/>
              </a:rPr>
              <a:t>my_example</a:t>
            </a:r>
            <a:endParaRPr lang="en-US" sz="1600" b="1" dirty="0">
              <a:latin typeface="Courier New"/>
              <a:cs typeface="Times New Roman" pitchFamily="18" charset="0"/>
            </a:endParaRPr>
          </a:p>
          <a:p>
            <a:pPr marL="0">
              <a:lnSpc>
                <a:spcPct val="120000"/>
              </a:lnSpc>
              <a:spcBef>
                <a:spcPts val="0"/>
              </a:spcBef>
              <a:buNone/>
            </a:pPr>
            <a:r>
              <a:rPr lang="en-US" sz="1600" b="1" dirty="0">
                <a:latin typeface="Courier New"/>
                <a:cs typeface="Times New Roman" pitchFamily="18" charset="0"/>
              </a:rPr>
              <a:t>{</a:t>
            </a:r>
          </a:p>
          <a:p>
            <a:pPr marL="0">
              <a:lnSpc>
                <a:spcPct val="120000"/>
              </a:lnSpc>
              <a:spcBef>
                <a:spcPts val="0"/>
              </a:spcBef>
              <a:buNone/>
            </a:pPr>
            <a:r>
              <a:rPr lang="en-US" sz="1600" b="1" dirty="0">
                <a:latin typeface="Courier New"/>
                <a:cs typeface="Times New Roman" pitchFamily="18" charset="0"/>
              </a:rPr>
              <a:t>	</a:t>
            </a:r>
            <a:r>
              <a:rPr lang="en-US" sz="1600" b="1" dirty="0" err="1">
                <a:latin typeface="Courier New"/>
                <a:cs typeface="Times New Roman" pitchFamily="18" charset="0"/>
              </a:rPr>
              <a:t>int</a:t>
            </a:r>
            <a:r>
              <a:rPr lang="en-US" sz="1600" b="1" dirty="0">
                <a:latin typeface="Courier New"/>
                <a:cs typeface="Times New Roman" pitchFamily="18" charset="0"/>
              </a:rPr>
              <a:t> label;</a:t>
            </a:r>
          </a:p>
          <a:p>
            <a:pPr marL="0">
              <a:lnSpc>
                <a:spcPct val="120000"/>
              </a:lnSpc>
              <a:spcBef>
                <a:spcPts val="0"/>
              </a:spcBef>
              <a:buNone/>
            </a:pPr>
            <a:r>
              <a:rPr lang="en-US" sz="1600" b="1" dirty="0">
                <a:latin typeface="Courier New"/>
                <a:cs typeface="Times New Roman" pitchFamily="18" charset="0"/>
              </a:rPr>
              <a:t>	char letter;</a:t>
            </a:r>
          </a:p>
          <a:p>
            <a:pPr marL="0">
              <a:lnSpc>
                <a:spcPct val="120000"/>
              </a:lnSpc>
              <a:spcBef>
                <a:spcPts val="0"/>
              </a:spcBef>
              <a:buNone/>
            </a:pPr>
            <a:r>
              <a:rPr lang="en-US" sz="1600" b="1" dirty="0">
                <a:latin typeface="Courier New"/>
                <a:cs typeface="Times New Roman" pitchFamily="18" charset="0"/>
              </a:rPr>
              <a:t>	char name[20];</a:t>
            </a:r>
          </a:p>
          <a:p>
            <a:pPr marL="0">
              <a:lnSpc>
                <a:spcPct val="120000"/>
              </a:lnSpc>
              <a:spcBef>
                <a:spcPts val="0"/>
              </a:spcBef>
              <a:buNone/>
            </a:pPr>
            <a:r>
              <a:rPr lang="en-US" sz="1600" b="1" dirty="0">
                <a:latin typeface="Courier New"/>
                <a:cs typeface="Times New Roman" pitchFamily="18" charset="0"/>
              </a:rPr>
              <a:t>} </a:t>
            </a:r>
            <a:r>
              <a:rPr lang="en-US" sz="1600" b="1" dirty="0" err="1">
                <a:latin typeface="Courier New"/>
                <a:cs typeface="Times New Roman" pitchFamily="18" charset="0"/>
              </a:rPr>
              <a:t>mystruct</a:t>
            </a:r>
            <a:r>
              <a:rPr lang="en-US" sz="1600" b="1" dirty="0">
                <a:latin typeface="Courier New"/>
                <a:cs typeface="Times New Roman" pitchFamily="18" charset="0"/>
              </a:rPr>
              <a:t> ;</a:t>
            </a:r>
            <a:r>
              <a:rPr lang="en-US" sz="1600" b="1" dirty="0">
                <a:latin typeface="Courier New"/>
              </a:rPr>
              <a:t> </a:t>
            </a:r>
          </a:p>
        </p:txBody>
      </p:sp>
      <p:sp>
        <p:nvSpPr>
          <p:cNvPr id="11" name="Rectangle 3"/>
          <p:cNvSpPr>
            <a:spLocks noGrp="1" noChangeArrowheads="1"/>
          </p:cNvSpPr>
          <p:nvPr>
            <p:ph sz="half" idx="10"/>
          </p:nvPr>
        </p:nvSpPr>
        <p:spPr>
          <a:xfrm>
            <a:off x="4636398" y="1603704"/>
            <a:ext cx="3966883" cy="3401200"/>
          </a:xfrm>
          <a:prstGeom prst="rect">
            <a:avLst/>
          </a:prstGeom>
        </p:spPr>
        <p:txBody>
          <a:bodyPr>
            <a:normAutofit/>
          </a:bodyPr>
          <a:lstStyle/>
          <a:p>
            <a:pPr>
              <a:spcBef>
                <a:spcPts val="0"/>
              </a:spcBef>
            </a:pPr>
            <a:r>
              <a:rPr lang="en-US" sz="2000" u="sng" dirty="0">
                <a:latin typeface="Arial" charset="0"/>
                <a:cs typeface="Times New Roman" pitchFamily="18" charset="0"/>
              </a:rPr>
              <a:t>Reserves Space</a:t>
            </a:r>
          </a:p>
          <a:p>
            <a:pPr>
              <a:spcBef>
                <a:spcPts val="0"/>
              </a:spcBef>
            </a:pPr>
            <a:r>
              <a:rPr lang="en-US" sz="2000" u="sng" dirty="0">
                <a:latin typeface="Arial" charset="0"/>
                <a:cs typeface="Times New Roman" pitchFamily="18" charset="0"/>
              </a:rPr>
              <a:t>Used as a global variable</a:t>
            </a:r>
          </a:p>
          <a:p>
            <a:pPr marL="0">
              <a:lnSpc>
                <a:spcPct val="120000"/>
              </a:lnSpc>
              <a:spcBef>
                <a:spcPts val="0"/>
              </a:spcBef>
              <a:buNone/>
            </a:pPr>
            <a:endParaRPr lang="en-US" sz="1800" b="1" dirty="0">
              <a:latin typeface="Courier New"/>
              <a:cs typeface="Times New Roman" pitchFamily="18" charset="0"/>
            </a:endParaRPr>
          </a:p>
        </p:txBody>
      </p:sp>
      <p:sp>
        <p:nvSpPr>
          <p:cNvPr id="8" name="Rectangle 4"/>
          <p:cNvSpPr>
            <a:spLocks noGrp="1" noChangeArrowheads="1"/>
          </p:cNvSpPr>
          <p:nvPr>
            <p:ph sz="half" idx="1"/>
          </p:nvPr>
        </p:nvSpPr>
        <p:spPr bwMode="auto">
          <a:xfrm>
            <a:off x="467809" y="1603709"/>
            <a:ext cx="4168589" cy="340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spcBef>
                <a:spcPts val="0"/>
              </a:spcBef>
              <a:buNone/>
            </a:pPr>
            <a:r>
              <a:rPr lang="en-US" sz="2000" b="1" u="sng" dirty="0">
                <a:solidFill>
                  <a:schemeClr val="tx1"/>
                </a:solidFill>
                <a:latin typeface="Arial" charset="0"/>
                <a:cs typeface="Times New Roman" pitchFamily="18" charset="0"/>
              </a:rPr>
              <a:t>Does Not Reserve Space</a:t>
            </a:r>
          </a:p>
          <a:p>
            <a:pPr marL="0" indent="0">
              <a:spcBef>
                <a:spcPts val="0"/>
              </a:spcBef>
              <a:buNone/>
            </a:pPr>
            <a:r>
              <a:rPr lang="en-US" sz="2000" b="1" dirty="0">
                <a:solidFill>
                  <a:schemeClr val="tx1"/>
                </a:solidFill>
                <a:latin typeface="Arial" charset="0"/>
                <a:cs typeface="Times New Roman" pitchFamily="18" charset="0"/>
              </a:rPr>
              <a:t>Used as a local variable</a:t>
            </a:r>
          </a:p>
          <a:p>
            <a:pPr marL="0" indent="0" algn="ctr">
              <a:lnSpc>
                <a:spcPct val="120000"/>
              </a:lnSpc>
              <a:spcBef>
                <a:spcPts val="0"/>
              </a:spcBef>
              <a:buNone/>
            </a:pPr>
            <a:endParaRPr lang="en-US" sz="1800" b="1" dirty="0">
              <a:latin typeface="Courier New"/>
              <a:cs typeface="Times New Roman" pitchFamily="18" charset="0"/>
            </a:endParaRPr>
          </a:p>
          <a:p>
            <a:pPr marL="0" indent="0" algn="ctr">
              <a:lnSpc>
                <a:spcPct val="120000"/>
              </a:lnSpc>
              <a:spcBef>
                <a:spcPts val="0"/>
              </a:spcBef>
              <a:buNone/>
            </a:pPr>
            <a:r>
              <a:rPr lang="en-US" sz="1800" b="1" dirty="0">
                <a:latin typeface="Courier New"/>
                <a:cs typeface="Times New Roman" pitchFamily="18" charset="0"/>
              </a:rPr>
              <a:t>	</a:t>
            </a:r>
          </a:p>
        </p:txBody>
      </p:sp>
      <p:sp>
        <p:nvSpPr>
          <p:cNvPr id="2" name="Title 1"/>
          <p:cNvSpPr>
            <a:spLocks noGrp="1"/>
          </p:cNvSpPr>
          <p:nvPr>
            <p:ph type="title"/>
          </p:nvPr>
        </p:nvSpPr>
        <p:spPr/>
        <p:txBody>
          <a:bodyPr/>
          <a:lstStyle/>
          <a:p>
            <a:r>
              <a:rPr lang="en-US" dirty="0">
                <a:cs typeface="Times New Roman" pitchFamily="18" charset="0"/>
              </a:rPr>
              <a:t>Defining/Declaring Structures (</a:t>
            </a:r>
            <a:r>
              <a:rPr lang="en-US" dirty="0" err="1">
                <a:cs typeface="Times New Roman" pitchFamily="18" charset="0"/>
              </a:rPr>
              <a:t>struct</a:t>
            </a:r>
            <a:r>
              <a:rPr lang="en-US" dirty="0">
                <a:cs typeface="Times New Roman" pitchFamily="18" charset="0"/>
              </a:rPr>
              <a:t>)</a:t>
            </a:r>
            <a:endParaRPr lang="en-US" dirty="0"/>
          </a:p>
        </p:txBody>
      </p:sp>
      <p:sp>
        <p:nvSpPr>
          <p:cNvPr id="12" name="Rectangle 5"/>
          <p:cNvSpPr>
            <a:spLocks noChangeArrowheads="1"/>
          </p:cNvSpPr>
          <p:nvPr/>
        </p:nvSpPr>
        <p:spPr bwMode="auto">
          <a:xfrm>
            <a:off x="467810" y="1603709"/>
            <a:ext cx="8135471" cy="34011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Line 6"/>
          <p:cNvSpPr>
            <a:spLocks noChangeShapeType="1"/>
          </p:cNvSpPr>
          <p:nvPr/>
        </p:nvSpPr>
        <p:spPr bwMode="auto">
          <a:xfrm>
            <a:off x="4636399" y="1603709"/>
            <a:ext cx="0" cy="340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 name="Date Placeholder 2"/>
          <p:cNvSpPr>
            <a:spLocks noGrp="1"/>
          </p:cNvSpPr>
          <p:nvPr>
            <p:ph type="dt" sz="half" idx="11"/>
          </p:nvPr>
        </p:nvSpPr>
        <p:spPr>
          <a:xfrm>
            <a:off x="628650" y="5297488"/>
            <a:ext cx="2057400" cy="303212"/>
          </a:xfrm>
        </p:spPr>
        <p:txBody>
          <a:bodyPr/>
          <a:lstStyle/>
          <a:p>
            <a:r>
              <a:rPr lang="en-US"/>
              <a:t>08/06/20</a:t>
            </a:r>
          </a:p>
        </p:txBody>
      </p:sp>
      <p:sp>
        <p:nvSpPr>
          <p:cNvPr id="4" name="Footer Placeholder 3"/>
          <p:cNvSpPr>
            <a:spLocks noGrp="1"/>
          </p:cNvSpPr>
          <p:nvPr>
            <p:ph type="ftr" sz="quarter" idx="12"/>
          </p:nvPr>
        </p:nvSpPr>
        <p:spPr>
          <a:xfrm>
            <a:off x="3028950" y="5297488"/>
            <a:ext cx="3086100" cy="303212"/>
          </a:xfrm>
        </p:spPr>
        <p:txBody>
          <a:bodyPr/>
          <a:lstStyle/>
          <a:p>
            <a:r>
              <a:rPr lang="en-US"/>
              <a:t>1.04</a:t>
            </a:r>
          </a:p>
        </p:txBody>
      </p:sp>
      <p:sp>
        <p:nvSpPr>
          <p:cNvPr id="5" name="Slide Number Placeholder 4"/>
          <p:cNvSpPr>
            <a:spLocks noGrp="1"/>
          </p:cNvSpPr>
          <p:nvPr>
            <p:ph type="sldNum" sz="quarter" idx="13"/>
          </p:nvPr>
        </p:nvSpPr>
        <p:spPr>
          <a:xfrm>
            <a:off x="6457950" y="5297488"/>
            <a:ext cx="2057400" cy="303212"/>
          </a:xfrm>
        </p:spPr>
        <p:txBody>
          <a:bodyPr/>
          <a:lstStyle/>
          <a:p>
            <a:fld id="{6237B5F9-82D1-4E3C-AD67-A45092ADE2CC}" type="slidenum">
              <a:rPr lang="en-US" smtClean="0"/>
              <a:t>9</a:t>
            </a:fld>
            <a:endParaRPr lang="en-US"/>
          </a:p>
        </p:txBody>
      </p:sp>
    </p:spTree>
    <p:extLst>
      <p:ext uri="{BB962C8B-B14F-4D97-AF65-F5344CB8AC3E}">
        <p14:creationId xmlns:p14="http://schemas.microsoft.com/office/powerpoint/2010/main" val="2449116689"/>
      </p:ext>
    </p:extLst>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4A7303E0-F07C-437B-9F91-E050A8CF9094}" vid="{2BAE3AD8-F9CC-42B0-90B5-1EFFCF31AD85}"/>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2" ma:contentTypeDescription="Create a new document." ma:contentTypeScope="" ma:versionID="c64cbb91725d29aa6b25dea2743486fc">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8cfad55bb13adb2d46832e9d269c5b5d"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5BBD92-7A18-43A4-94CA-355DB4416F00}">
  <ds:schemaRefs>
    <ds:schemaRef ds:uri="http://schemas.microsoft.com/office/2006/metadata/properties"/>
    <ds:schemaRef ds:uri="http://schemas.microsoft.com/office/infopath/2007/PartnerControls"/>
    <ds:schemaRef ds:uri="c30f48a2-eeff-415d-9285-106639d62221"/>
  </ds:schemaRefs>
</ds:datastoreItem>
</file>

<file path=customXml/itemProps2.xml><?xml version="1.0" encoding="utf-8"?>
<ds:datastoreItem xmlns:ds="http://schemas.openxmlformats.org/officeDocument/2006/customXml" ds:itemID="{91FA0ACD-86E4-43D0-8764-5B94360B4DDD}">
  <ds:schemaRefs>
    <ds:schemaRef ds:uri="http://schemas.microsoft.com/sharepoint/v3/contenttype/forms"/>
  </ds:schemaRefs>
</ds:datastoreItem>
</file>

<file path=customXml/itemProps3.xml><?xml version="1.0" encoding="utf-8"?>
<ds:datastoreItem xmlns:ds="http://schemas.openxmlformats.org/officeDocument/2006/customXml" ds:itemID="{7EBD0128-29AD-4BAA-8F23-2513E8DA0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f48a2-eeff-415d-9285-106639d62221"/>
    <ds:schemaRef ds:uri="81f1d1a0-454d-4351-960b-6397756b8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FEHTheme</Template>
  <TotalTime>1413</TotalTime>
  <Words>1782</Words>
  <Application>Microsoft Office PowerPoint</Application>
  <PresentationFormat>On-screen Show (16:10)</PresentationFormat>
  <Paragraphs>370</Paragraphs>
  <Slides>14</Slides>
  <Notes>13</Notes>
  <HiddenSlides>2</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FEHTheme</vt:lpstr>
      <vt:lpstr>Content Slide</vt:lpstr>
      <vt:lpstr>Structs I</vt:lpstr>
      <vt:lpstr>Agenda</vt:lpstr>
      <vt:lpstr>Preparation</vt:lpstr>
      <vt:lpstr>Concept Comprehension</vt:lpstr>
      <vt:lpstr>Why?</vt:lpstr>
      <vt:lpstr>What?</vt:lpstr>
      <vt:lpstr> Define vs.  Declare</vt:lpstr>
      <vt:lpstr>Creation of a struct Variable</vt:lpstr>
      <vt:lpstr>Defining/Declaring Structures (struct)</vt:lpstr>
      <vt:lpstr>Accessing Struct Members</vt:lpstr>
      <vt:lpstr>Accessing Struct Members</vt:lpstr>
      <vt:lpstr>Sample Program With Structs</vt:lpstr>
      <vt:lpstr>Sample Program With Structs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Mary Burl</dc:creator>
  <cp:lastModifiedBy>Schmitz, Peter D.</cp:lastModifiedBy>
  <cp:revision>72</cp:revision>
  <dcterms:created xsi:type="dcterms:W3CDTF">2012-07-06T23:41:24Z</dcterms:created>
  <dcterms:modified xsi:type="dcterms:W3CDTF">2023-10-04T20:46:40Z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0x010100237A563FCA3D2545B035119565194B96</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