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02"/>
    <p:restoredTop sz="94700"/>
  </p:normalViewPr>
  <p:slideViewPr>
    <p:cSldViewPr snapToGrid="0">
      <p:cViewPr varScale="1">
        <p:scale>
          <a:sx n="118" d="100"/>
          <a:sy n="118" d="100"/>
        </p:scale>
        <p:origin x="152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9E3A6-4DB7-8A86-D61E-CC28D571E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726EE-5F63-6E8B-8A15-F8EB57D2D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4B9D9-A0AD-C7AA-580A-A6E8E516E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7F3E-44CA-344A-9916-DD6E1E3AB227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24883-4EFB-0AF0-8C74-7BF47BF3C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651C4-3A25-4BC9-3CA3-355A2F4F8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EBA5-9686-024C-AE90-DFAF0FEDF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37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937B8-0533-CC7D-93B2-A8990B961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BF53D-A5BE-8F24-4FEA-03BFEC68A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20E0B-F0F9-6706-1425-2E50E0210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7F3E-44CA-344A-9916-DD6E1E3AB227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C6DB0-EC07-83D2-FF1A-520900663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55819-F2B2-E3AC-BB69-7C78A8182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EBA5-9686-024C-AE90-DFAF0FEDF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90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C377F2-2990-5244-6916-48F0A6A5EF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593AE8-E4F9-C6EA-3C7E-578856766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CF0E0-482A-63FA-EAFD-C758CD456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7F3E-44CA-344A-9916-DD6E1E3AB227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62B0C-3786-3E5B-1805-0568039E8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ACDFB-79F6-7C27-99A8-F6ECEE362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EBA5-9686-024C-AE90-DFAF0FEDF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37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CFE43-A24D-BE84-BD74-7516996D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A85EE-461C-C87B-C1CC-CB3F9F91F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4C81B-4EB6-A6CF-66F8-F3D71202C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7F3E-44CA-344A-9916-DD6E1E3AB227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6F5F2-A6B7-DCB3-65FC-BB4147701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86480-E1AD-59D6-87DF-667045E35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EBA5-9686-024C-AE90-DFAF0FEDF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0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D0B73-654E-18DA-FFF4-2A93C3155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003BD-8C95-EA3F-65F2-4236D9BBF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FACE1-1F84-76FE-7446-38BD7DE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7F3E-44CA-344A-9916-DD6E1E3AB227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5DEB2-BB2D-F5BF-60CE-1F4D6533D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B9007-18D1-FC9D-1B81-EC5926CC1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EBA5-9686-024C-AE90-DFAF0FEDF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4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5D4CE-2F74-0D18-2BF1-F38CF7ECC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A3A2D-6138-F6A5-C947-AA4FB0C0C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B9FB6-CE22-9957-20D9-16A881682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9D29F-530F-6203-2FEF-6FC29824D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7F3E-44CA-344A-9916-DD6E1E3AB227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1F9D9-3452-D404-A43C-AE61BA7A4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DE06B-D9AF-2FFE-E518-CAC55E82C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EBA5-9686-024C-AE90-DFAF0FEDF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21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D9DC6-1942-C741-8E0E-CC198F230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959AC-AEE3-B139-4522-35098D24B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DED61-AB24-8219-DF54-D307FC07C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279FAE-AB19-1C1E-F52C-4296BDB70B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F333DB-1DF9-A502-396C-ED4DEB8713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5EDFDE-9BA7-136A-5D1D-E0E6D6BAE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7F3E-44CA-344A-9916-DD6E1E3AB227}" type="datetimeFigureOut">
              <a:rPr lang="en-US" smtClean="0"/>
              <a:t>9/25/23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BD50E6-5EFB-77B5-64E1-FEA3832BE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814481-D6E0-6E6C-4C75-79AA274C7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EBA5-9686-024C-AE90-DFAF0FEDF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65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4545B-3A1E-A37B-29D4-E20A1F303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2F2F96-01BF-F43F-3F7A-9476AE5AF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7F3E-44CA-344A-9916-DD6E1E3AB227}" type="datetimeFigureOut">
              <a:rPr lang="en-US" smtClean="0"/>
              <a:t>9/25/23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374D3C-8155-33CD-5B0F-726C5DA1D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45A2FC-4C32-F26A-7DDC-DE4038A98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EBA5-9686-024C-AE90-DFAF0FEDF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C5E025-850C-EB65-841F-C80D5F1B6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7F3E-44CA-344A-9916-DD6E1E3AB227}" type="datetimeFigureOut">
              <a:rPr lang="en-US" smtClean="0"/>
              <a:t>9/25/23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AB30CB-7F29-D283-7E96-9B36AD3B6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3B958-F94C-9BDA-C775-2C1D4DECD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EBA5-9686-024C-AE90-DFAF0FEDF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44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B291B-5EC7-507F-B1D9-191831556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3437A-65EE-45D8-821B-BD880E58B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341DB-93A7-A0A8-3587-A2B397C3E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91699-7673-6FF9-F965-05D5621D1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7F3E-44CA-344A-9916-DD6E1E3AB227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E281A-D2D8-3C3D-E5F1-D35E090A4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601F0-C761-ACE2-D7D1-E442E68D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EBA5-9686-024C-AE90-DFAF0FEDF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5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2FD0-8307-C06A-B899-E59D60D58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29EFA5-6436-C32D-CDF0-C3A63AE56E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29B89-638A-D27A-0E4D-2714A1C54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2FF67-C47C-2A88-55B0-71D22B1B0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7F3E-44CA-344A-9916-DD6E1E3AB227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F911B-9A58-23B8-D0AD-080732706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CDBB5-9297-2596-9A51-2CE9E266E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CEBA5-9686-024C-AE90-DFAF0FEDF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31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3E1F1-E969-4240-279C-68A12D784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46317-8BC1-AE25-FF98-820D22E85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584BF-81AC-83DE-A190-037F501C3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E7F3E-44CA-344A-9916-DD6E1E3AB227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13BE8-94F8-AFE8-E8E6-CD92E2C4A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6B2B0-E49C-5A13-CDA1-BE90BD89D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CEBA5-9686-024C-AE90-DFAF0FEDF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38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05E440-C041-5E8D-28EF-FC3DCA4F322D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808720" y="1415707"/>
            <a:ext cx="7772400" cy="89248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62C3102-BAB1-B991-BC47-B0868222F83E}"/>
              </a:ext>
            </a:extLst>
          </p:cNvPr>
          <p:cNvSpPr/>
          <p:nvPr/>
        </p:nvSpPr>
        <p:spPr>
          <a:xfrm>
            <a:off x="8662086" y="1861948"/>
            <a:ext cx="1013255" cy="446241"/>
          </a:xfrm>
          <a:prstGeom prst="ellipse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31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1EA3591C-38EA-DAA8-DCC1-F0951AFB55E8}"/>
              </a:ext>
            </a:extLst>
          </p:cNvPr>
          <p:cNvGrpSpPr/>
          <p:nvPr/>
        </p:nvGrpSpPr>
        <p:grpSpPr>
          <a:xfrm>
            <a:off x="2558143" y="489857"/>
            <a:ext cx="9318171" cy="6646448"/>
            <a:chOff x="2558143" y="489857"/>
            <a:chExt cx="9318171" cy="6646448"/>
          </a:xfrm>
        </p:grpSpPr>
        <p:pic>
          <p:nvPicPr>
            <p:cNvPr id="9" name="Graphic 8" descr="Open folder outline">
              <a:extLst>
                <a:ext uri="{FF2B5EF4-FFF2-40B4-BE49-F238E27FC236}">
                  <a16:creationId xmlns:a16="http://schemas.microsoft.com/office/drawing/2014/main" id="{C04F2CD2-A81C-BCD0-C1ED-C8920DD90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75539" y="3659680"/>
              <a:ext cx="3476625" cy="3476625"/>
            </a:xfrm>
            <a:prstGeom prst="rect">
              <a:avLst/>
            </a:prstGeom>
          </p:spPr>
        </p:pic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F58B204-A34E-46D0-A6C3-9F51FFC566CB}"/>
                </a:ext>
              </a:extLst>
            </p:cNvPr>
            <p:cNvGrpSpPr/>
            <p:nvPr/>
          </p:nvGrpSpPr>
          <p:grpSpPr>
            <a:xfrm>
              <a:off x="2718465" y="643984"/>
              <a:ext cx="9001886" cy="5908679"/>
              <a:chOff x="2718465" y="643984"/>
              <a:chExt cx="9001886" cy="5908679"/>
            </a:xfrm>
          </p:grpSpPr>
          <p:pic>
            <p:nvPicPr>
              <p:cNvPr id="23" name="Graphic 22" descr="Folder outline">
                <a:extLst>
                  <a:ext uri="{FF2B5EF4-FFF2-40B4-BE49-F238E27FC236}">
                    <a16:creationId xmlns:a16="http://schemas.microsoft.com/office/drawing/2014/main" id="{A7710DE6-F3A2-8499-358C-67740579D3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767177" y="544271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" name="Can 1">
                <a:extLst>
                  <a:ext uri="{FF2B5EF4-FFF2-40B4-BE49-F238E27FC236}">
                    <a16:creationId xmlns:a16="http://schemas.microsoft.com/office/drawing/2014/main" id="{EB0F62A9-931F-E4A5-C647-FA6EB04EE1A8}"/>
                  </a:ext>
                </a:extLst>
              </p:cNvPr>
              <p:cNvSpPr/>
              <p:nvPr/>
            </p:nvSpPr>
            <p:spPr>
              <a:xfrm>
                <a:off x="2718465" y="878371"/>
                <a:ext cx="2275115" cy="2177143"/>
              </a:xfrm>
              <a:prstGeom prst="ca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CF7D55-3F73-18CF-EBDB-3CF5170D4705}"/>
                  </a:ext>
                </a:extLst>
              </p:cNvPr>
              <p:cNvSpPr txBox="1"/>
              <p:nvPr/>
            </p:nvSpPr>
            <p:spPr>
              <a:xfrm>
                <a:off x="7651473" y="5397992"/>
                <a:ext cx="205944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Working Dir</a:t>
                </a:r>
                <a:br>
                  <a:rPr lang="en-US" dirty="0"/>
                </a:br>
                <a:r>
                  <a:rPr lang="en-US" dirty="0"/>
                  <a:t>Files you edit in RStudio</a:t>
                </a:r>
              </a:p>
            </p:txBody>
          </p:sp>
          <p:sp>
            <p:nvSpPr>
              <p:cNvPr id="4" name="Can 3">
                <a:extLst>
                  <a:ext uri="{FF2B5EF4-FFF2-40B4-BE49-F238E27FC236}">
                    <a16:creationId xmlns:a16="http://schemas.microsoft.com/office/drawing/2014/main" id="{9F5F9554-7699-8DC7-F4F2-F3F97D0CB4FF}"/>
                  </a:ext>
                </a:extLst>
              </p:cNvPr>
              <p:cNvSpPr/>
              <p:nvPr/>
            </p:nvSpPr>
            <p:spPr>
              <a:xfrm>
                <a:off x="2816007" y="4274811"/>
                <a:ext cx="2275115" cy="2177143"/>
              </a:xfrm>
              <a:prstGeom prst="can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262796-0B6C-58B1-C7BE-76C3A596DFB4}"/>
                  </a:ext>
                </a:extLst>
              </p:cNvPr>
              <p:cNvSpPr txBox="1"/>
              <p:nvPr/>
            </p:nvSpPr>
            <p:spPr>
              <a:xfrm>
                <a:off x="2934140" y="5267710"/>
                <a:ext cx="20594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Local Repo</a:t>
                </a:r>
                <a:endParaRPr lang="en-US" sz="2400" dirty="0"/>
              </a:p>
            </p:txBody>
          </p:sp>
          <p:pic>
            <p:nvPicPr>
              <p:cNvPr id="18" name="Graphic 17" descr="Folder with solid fill">
                <a:extLst>
                  <a:ext uri="{FF2B5EF4-FFF2-40B4-BE49-F238E27FC236}">
                    <a16:creationId xmlns:a16="http://schemas.microsoft.com/office/drawing/2014/main" id="{63D5040F-BD3F-B902-232D-85391CC229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648104" y="409268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F2477E-8046-0C6E-F6A9-B5F8AC0406A0}"/>
                  </a:ext>
                </a:extLst>
              </p:cNvPr>
              <p:cNvSpPr txBox="1"/>
              <p:nvPr/>
            </p:nvSpPr>
            <p:spPr>
              <a:xfrm>
                <a:off x="10773289" y="4365220"/>
                <a:ext cx="6640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2"/>
                    </a:solidFill>
                  </a:rPr>
                  <a:t>Docs</a:t>
                </a:r>
              </a:p>
            </p:txBody>
          </p:sp>
          <p:pic>
            <p:nvPicPr>
              <p:cNvPr id="19" name="Graphic 18" descr="Folder with solid fill">
                <a:extLst>
                  <a:ext uri="{FF2B5EF4-FFF2-40B4-BE49-F238E27FC236}">
                    <a16:creationId xmlns:a16="http://schemas.microsoft.com/office/drawing/2014/main" id="{E78BF42B-3AC3-8E78-E1DD-128FA9D338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653549" y="5485861"/>
                <a:ext cx="1066802" cy="1066802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5B4CCA7-BAD7-2291-1A4B-3F1B7F08E059}"/>
                  </a:ext>
                </a:extLst>
              </p:cNvPr>
              <p:cNvSpPr txBox="1"/>
              <p:nvPr/>
            </p:nvSpPr>
            <p:spPr>
              <a:xfrm>
                <a:off x="10724303" y="5899911"/>
                <a:ext cx="9416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2"/>
                    </a:solidFill>
                  </a:rPr>
                  <a:t>(source)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C3D23883-9032-4823-2D19-A459867023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44641" y="4669434"/>
                <a:ext cx="552452" cy="467644"/>
              </a:xfrm>
              <a:prstGeom prst="straightConnector1">
                <a:avLst/>
              </a:prstGeom>
              <a:ln w="53975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FD33C07B-C520-61F3-704A-0AD69D5DAD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12008" y="5282145"/>
                <a:ext cx="489856" cy="506579"/>
              </a:xfrm>
              <a:prstGeom prst="straightConnector1">
                <a:avLst/>
              </a:prstGeom>
              <a:ln w="53975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D4BB37CB-1250-581A-D643-796EF62F99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07452" y="5301612"/>
                <a:ext cx="1942926" cy="0"/>
              </a:xfrm>
              <a:prstGeom prst="straightConnector1">
                <a:avLst/>
              </a:prstGeom>
              <a:ln w="539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D5F29C2-E8A6-B69B-1C94-4221EA865578}"/>
                  </a:ext>
                </a:extLst>
              </p:cNvPr>
              <p:cNvSpPr txBox="1"/>
              <p:nvPr/>
            </p:nvSpPr>
            <p:spPr>
              <a:xfrm>
                <a:off x="5178029" y="4658221"/>
                <a:ext cx="20594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Commit in</a:t>
                </a:r>
                <a:br>
                  <a:rPr lang="en-US" b="1" dirty="0"/>
                </a:br>
                <a:r>
                  <a:rPr lang="en-US" b="1" dirty="0"/>
                  <a:t>GitHub Desktop</a:t>
                </a:r>
                <a:endParaRPr lang="en-US" dirty="0"/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8C307954-49DD-E1C0-BDC2-384F422E18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963860" y="3115431"/>
                <a:ext cx="10296" cy="1088498"/>
              </a:xfrm>
              <a:prstGeom prst="straightConnector1">
                <a:avLst/>
              </a:prstGeom>
              <a:ln w="539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82B4776-41C0-4F3B-9C60-D22BFED63E37}"/>
                  </a:ext>
                </a:extLst>
              </p:cNvPr>
              <p:cNvSpPr txBox="1"/>
              <p:nvPr/>
            </p:nvSpPr>
            <p:spPr>
              <a:xfrm>
                <a:off x="3823871" y="3367029"/>
                <a:ext cx="20594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Push in</a:t>
                </a:r>
                <a:br>
                  <a:rPr lang="en-US" b="1" dirty="0"/>
                </a:br>
                <a:r>
                  <a:rPr lang="en-US" b="1" dirty="0"/>
                  <a:t>GitHub Desktop</a:t>
                </a:r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DC2BC9F-EDC4-4BBB-12B2-045321695CDD}"/>
                  </a:ext>
                </a:extLst>
              </p:cNvPr>
              <p:cNvSpPr txBox="1"/>
              <p:nvPr/>
            </p:nvSpPr>
            <p:spPr>
              <a:xfrm>
                <a:off x="2826809" y="1696939"/>
                <a:ext cx="205944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Remote Repo</a:t>
                </a:r>
                <a:br>
                  <a:rPr lang="en-US" sz="2400" b="1" dirty="0"/>
                </a:br>
                <a:r>
                  <a:rPr lang="en-US" sz="2400" b="1" dirty="0"/>
                  <a:t>(</a:t>
                </a:r>
                <a:r>
                  <a:rPr lang="en-US" sz="2400" b="1" dirty="0" err="1"/>
                  <a:t>github.com</a:t>
                </a:r>
                <a:r>
                  <a:rPr lang="en-US" sz="2400" b="1" dirty="0"/>
                  <a:t>)</a:t>
                </a:r>
                <a:endParaRPr lang="en-US" sz="2400" dirty="0"/>
              </a:p>
            </p:txBody>
          </p:sp>
          <p:pic>
            <p:nvPicPr>
              <p:cNvPr id="39" name="Graphic 38" descr="Internet with solid fill">
                <a:extLst>
                  <a:ext uri="{FF2B5EF4-FFF2-40B4-BE49-F238E27FC236}">
                    <a16:creationId xmlns:a16="http://schemas.microsoft.com/office/drawing/2014/main" id="{6D4FA6BE-6BBA-9D56-C3D5-8F6429C75F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048774" y="643984"/>
                <a:ext cx="2693266" cy="2693266"/>
              </a:xfrm>
              <a:prstGeom prst="rect">
                <a:avLst/>
              </a:prstGeom>
            </p:spPr>
          </p:pic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884AE82-6FBB-E050-D4F7-9A189E7B9640}"/>
                  </a:ext>
                </a:extLst>
              </p:cNvPr>
              <p:cNvSpPr txBox="1"/>
              <p:nvPr/>
            </p:nvSpPr>
            <p:spPr>
              <a:xfrm>
                <a:off x="9270040" y="1433771"/>
                <a:ext cx="205944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Your website</a:t>
                </a:r>
                <a:br>
                  <a:rPr lang="en-US" sz="2400" b="1" dirty="0"/>
                </a:br>
                <a:r>
                  <a:rPr lang="en-US" sz="2400" b="1" dirty="0"/>
                  <a:t>(</a:t>
                </a:r>
                <a:r>
                  <a:rPr lang="en-US" sz="2400" b="1" dirty="0" err="1"/>
                  <a:t>github.io</a:t>
                </a:r>
                <a:r>
                  <a:rPr lang="en-US" sz="2400" b="1" dirty="0"/>
                  <a:t>)</a:t>
                </a:r>
                <a:endParaRPr lang="en-US" sz="2400" dirty="0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5AB944E6-3DE5-A541-BC8C-9C60899468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1061" y="1966599"/>
                <a:ext cx="1804478" cy="343"/>
              </a:xfrm>
              <a:prstGeom prst="straightConnector1">
                <a:avLst/>
              </a:prstGeom>
              <a:ln w="53975">
                <a:solidFill>
                  <a:schemeClr val="bg1">
                    <a:lumMod val="65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89C52C9-2B48-810F-9454-443AAD12ABE3}"/>
                  </a:ext>
                </a:extLst>
              </p:cNvPr>
              <p:cNvSpPr txBox="1"/>
              <p:nvPr/>
            </p:nvSpPr>
            <p:spPr>
              <a:xfrm>
                <a:off x="5103962" y="1260351"/>
                <a:ext cx="20594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>
                        <a:lumMod val="65000"/>
                      </a:schemeClr>
                    </a:solidFill>
                  </a:rPr>
                  <a:t>(GitHub updates your website)</a:t>
                </a:r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C0247D4-EDA1-1FB9-8F73-F9EB420AFBD0}"/>
                </a:ext>
              </a:extLst>
            </p:cNvPr>
            <p:cNvSpPr/>
            <p:nvPr/>
          </p:nvSpPr>
          <p:spPr>
            <a:xfrm>
              <a:off x="2558143" y="489857"/>
              <a:ext cx="9318171" cy="6248400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720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46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Poelstra, Jelmer W.</dc:creator>
  <cp:lastModifiedBy>Poelstra, Jelmer W.</cp:lastModifiedBy>
  <cp:revision>4</cp:revision>
  <dcterms:created xsi:type="dcterms:W3CDTF">2023-09-25T14:55:47Z</dcterms:created>
  <dcterms:modified xsi:type="dcterms:W3CDTF">2023-09-25T19:37:44Z</dcterms:modified>
</cp:coreProperties>
</file>