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0" d="100"/>
          <a:sy n="110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63215D-878D-E63F-B8B2-73747A39F3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154DD-1016-306E-73C8-D8DFC0F26DD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C0289-49BF-EFD1-B00C-5964837301D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0B230-8550-C18F-7AC2-480A9B59BD7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D60259-54A0-BE47-AEF6-D349A7047E9C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42831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20BE1-7170-5662-A2DF-36C1E5FC3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757D2-6E80-C7C1-55C2-D4130E6FC34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9985D01-11C2-436D-F31F-31B214CBE9A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E99C4-C5A8-271A-581A-353E29DCC53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69DC-7BDF-8E9F-F0E9-1C65FEB3CC8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143A-1025-4562-9662-96C0F26793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A7EC4EF-3DD7-874A-A634-7784FF736C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2C38-B21B-3946-6F0E-318EB9B430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D1A2536-B61F-7048-BADA-5A1FF64B2B77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B83F5-955F-A836-40B9-A79885ABD5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5E4A48-DDCF-B6DD-F786-F8A9D411AD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0FF3-340E-0526-221B-673F428B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E43B4-AA15-6ACA-6A06-EACEC1A01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1F62-C505-C2BF-A2C2-64498B6A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B3D1-E65D-BCB3-C731-A7A611DF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5130-9B35-B938-9AED-8C2AE632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E7E3A1-F832-B742-A046-663E8FD5C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FEEB-8809-205E-E21E-A2DCFC2A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0AE65-32D6-596A-5175-A123AE878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F1DC-9636-675E-F7E1-0C054BA2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94BC-5D64-D0B1-723E-6C7E741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6423-0075-2E23-29F4-FF953DC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2A0C96-F265-0C46-8828-B0C0E9EDD8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72269-C8D9-9BAA-9C4C-E0181EB44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95E97-9ABB-A06F-E3E4-BB566990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64F9-A039-ACCE-ADAB-69577151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B5DD6-F415-B78F-B32F-1649F376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D66E-8ED3-2051-A228-00876401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109AA1-6476-FC44-B6ED-92EFD0C5FC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E738-2F1A-A2BB-5ECE-C48402BB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065E-9D47-C223-E912-60BEBCEE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2437-1D90-33CC-CEB7-730A6F17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A698-DFE3-2C1F-D76F-95176FDD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B44F-0E16-7084-CC60-1474A43A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126693-A591-A748-816D-FEEC85982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690-B019-D5CA-C37D-D45C8E1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A0DA-71AD-C45D-B77A-B359D4A2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ADFA-785E-7E51-AB0C-06FCFFD0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737D-13F4-1A6C-91AF-C78E5C3A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3EB2-5481-8285-58A4-F0E10A27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75876F-BEC6-BD40-A16C-94A9F8953E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4A9-CEC9-0053-7AD7-E3503637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1A02-6215-388A-9657-B5CDFF060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EFFD-598D-FB04-F7BC-9670FC8E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EED6B-D9B2-2584-6EC1-0470F435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0CC6-6C07-9502-F4DA-CED64352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199D-4663-A2CE-F1A9-D06FB56A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FDA026-672D-C24F-BF11-4B7731CDDA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401C-868B-678E-42CC-126FD1FC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B1A8-F0BC-6E5C-CFFD-F77C4FE3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DD667-E64E-AB65-3B40-D17A1B4FA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2DF9F-2F52-3C76-620A-0986067D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22576-A059-0D5C-BF2F-8749D8F11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888D6-20B3-9924-94FB-0B847A75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C6F24-F488-E811-319C-713AA616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743BD-1CD7-1C0B-0D15-E3C00E10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8E4B9D-4D1A-F846-8FCD-6D7C847494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4DDB-5562-88F2-E3F2-88D3C171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56B83-BBBD-E0B7-BBB8-368454AB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8C8C2-7BD4-B4D3-3232-BE1D2FA7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B25BD-2DD6-C0FA-22E2-EC27573A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44B032-8004-484A-82E3-F8DFD7295D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B06A7-ACC0-6C59-FA9F-9CB3D72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222B0-F9D3-29ED-C6C7-EDDFD960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7D1E7-006E-BEEE-8D08-62101DB4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7A5313-BBE5-5C46-98A7-44C97E5A58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8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97EF-7D6F-E28B-F415-88C15643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0D4A-0A51-CBBB-70F3-51DD821A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32F6-58EE-13A4-3FF1-BBEB61446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74F25-4A95-044F-CA0B-FD16469B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D0DB-97DE-DC41-0814-2317F660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B42B-2145-7EC2-5C8A-42009557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60F754-E357-564E-8325-DBF8FCD8F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5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1258-E37A-61E5-7380-6470691E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C398B-8589-E975-34C9-2D9D5408F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83C17-F1A9-CD1A-6454-49BE8E3D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DB997-17C0-57B1-5A70-120C0BBA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25A0A-8005-3345-86A3-BEAE854D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0F4E-831F-7901-FA20-6A88871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364407-27D3-F647-824B-BD267AB7FD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9FD33-C674-8A0D-6E76-746AEFAE42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501B-BD17-5D3F-7F93-B23C0CBD6A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3FD6-51DF-C968-10B2-CDB4A8BB51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0098-6078-C5F2-7DA5-FD14B097FD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E913-4FE1-3B6B-9184-B77D0C3A94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BDBDBD-7881-C746-97FF-33F9548A5B4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587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888"/>
        </a:spcBef>
        <a:spcAft>
          <a:spcPts val="0"/>
        </a:spcAft>
        <a:tabLst/>
        <a:defRPr lang="en-US" sz="427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140FA6-06A9-73AC-F7D0-A1680DE6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400"/>
          <a:stretch/>
        </p:blipFill>
        <p:spPr>
          <a:xfrm>
            <a:off x="1062559" y="716324"/>
            <a:ext cx="6311900" cy="2188922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4B8A03-3BEC-5470-15D0-E0E0634A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952" b="-1"/>
          <a:stretch/>
        </p:blipFill>
        <p:spPr>
          <a:xfrm>
            <a:off x="1062559" y="2905246"/>
            <a:ext cx="6311900" cy="9653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Liberation Sans</vt:lpstr>
      <vt:lpstr>Liberation Serif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jelmer_base</dc:title>
  <dc:creator>Jelmer Poelstra</dc:creator>
  <cp:lastModifiedBy>Poelstra, Jelmer</cp:lastModifiedBy>
  <cp:revision>16</cp:revision>
  <dcterms:created xsi:type="dcterms:W3CDTF">2021-01-12T11:35:30Z</dcterms:created>
  <dcterms:modified xsi:type="dcterms:W3CDTF">2024-10-14T17:02:57Z</dcterms:modified>
</cp:coreProperties>
</file>