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94"/>
  </p:normalViewPr>
  <p:slideViewPr>
    <p:cSldViewPr snapToGrid="0">
      <p:cViewPr varScale="1">
        <p:scale>
          <a:sx n="93" d="100"/>
          <a:sy n="93" d="100"/>
        </p:scale>
        <p:origin x="20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9CA3-16A6-9157-3624-D677CA914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AC89A-798C-6327-D664-5F0DFC390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8FEEF-93CD-CE07-D52E-23671602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A07B-6788-8740-B9EF-8311E5A34EEE}" type="datetimeFigureOut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F774A-2709-47E7-F029-3BFAC93C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142DD-70F9-C33C-50CC-2EFFA1B0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DEA8-0623-D147-B709-D94BD1C2A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6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720E-E65E-FDC0-E04D-FCE951C6F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D8994-BF06-7CDF-42A9-A9DE3E552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F53D3-F7DD-BA59-6AC3-E46A32CF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A07B-6788-8740-B9EF-8311E5A34EEE}" type="datetimeFigureOut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61A95-FFE8-F5F7-0C5E-C8CCC810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210D0-428A-D95A-3E87-5BA81617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DEA8-0623-D147-B709-D94BD1C2A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5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E16F4F-8B8A-0414-5F30-6BEE6BCF3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F3827-C384-6F1C-FA14-553D36122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905AD-D689-E650-3FD2-E806B564B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A07B-6788-8740-B9EF-8311E5A34EEE}" type="datetimeFigureOut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B4A1E-BDE8-B604-38DB-277E19745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A09DD-92AA-558B-184D-CB7F94D4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DEA8-0623-D147-B709-D94BD1C2A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4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5E41-FA24-030C-FA86-241566B7B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FBA78-928F-7E44-11C1-A314D24F0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AAF97-A2B3-A9D6-0FA8-10E4AE7E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A07B-6788-8740-B9EF-8311E5A34EEE}" type="datetimeFigureOut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C1218-F85D-777D-E7C7-BC592BD9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BAB4A-10B1-97CC-EE23-64C33CBA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DEA8-0623-D147-B709-D94BD1C2A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9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0B81-97C0-B08B-8022-DD4C31D10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44C3C-2C41-13EE-B969-1B387FD42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195F0-937D-6D9E-90C5-EA0E6BA7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A07B-6788-8740-B9EF-8311E5A34EEE}" type="datetimeFigureOut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BEFDF-012C-001C-54AA-064088E1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674E3-2DA1-EF99-6F13-86291B62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DEA8-0623-D147-B709-D94BD1C2A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1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0EE2-132F-EBD5-1C66-517BB15D7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DAC7D-D034-237A-2387-5BFAEA43A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12DCF-7CF3-E4AA-0723-68E1FD169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ED13E-DEE0-D5CA-C750-CD8D896A6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A07B-6788-8740-B9EF-8311E5A34EEE}" type="datetimeFigureOut">
              <a:rPr lang="en-US" smtClean="0"/>
              <a:t>9/28/25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3B0B1-98C0-F84B-56C4-6B6622C32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A4380-418A-EB85-ADD6-94450483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DEA8-0623-D147-B709-D94BD1C2A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8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C495-DC1D-C269-1523-84A06341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2C52D-6E0A-FB5A-13B2-A3A331FA4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485E9-B009-E97E-BBF0-0A939C222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4E3DA-D817-C94C-24D5-AF8466A8E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E7DBF-5970-EA75-B072-FD91A9452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22B29D-9BED-7636-1216-6C2EB29C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A07B-6788-8740-B9EF-8311E5A34EEE}" type="datetimeFigureOut">
              <a:rPr lang="en-US" smtClean="0"/>
              <a:t>9/28/25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25219-ACD9-D688-074A-CA882E6A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97B217-BEC8-DE23-3723-0A461E4B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DEA8-0623-D147-B709-D94BD1C2A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8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BD3D-E936-94D2-BB4D-196305A3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76C813-23F2-8D22-7386-F56C3FF24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A07B-6788-8740-B9EF-8311E5A34EEE}" type="datetimeFigureOut">
              <a:rPr lang="en-US" smtClean="0"/>
              <a:t>9/28/25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D1D98-9EE6-0417-1697-8BFABEFBB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90CD3-98C2-28FD-4B6E-DAC2B1FE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DEA8-0623-D147-B709-D94BD1C2A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5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1B5C96-E8E5-8523-0FA3-B0A62172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A07B-6788-8740-B9EF-8311E5A34EEE}" type="datetimeFigureOut">
              <a:rPr lang="en-US" smtClean="0"/>
              <a:t>9/28/25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B7D56-B1A8-F385-46B9-8A09069C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4A97F-8EB5-FCC3-9632-01F1F281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DEA8-0623-D147-B709-D94BD1C2A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5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3771-1F10-D869-B278-116707519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C9FA-D331-5C07-EEF6-B530F9A57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15DD2-A571-E12E-4631-E932A1033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32D5D-E0EC-005C-F6D7-C081F3FA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A07B-6788-8740-B9EF-8311E5A34EEE}" type="datetimeFigureOut">
              <a:rPr lang="en-US" smtClean="0"/>
              <a:t>9/28/25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E0714-AF27-C277-33A2-910DB418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D1183-AAE8-52A3-F2F7-B4B49D59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DEA8-0623-D147-B709-D94BD1C2A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4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1291A-2D33-861D-02D0-15EA138CA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12C66-D8F7-0D4F-86EB-49983ECA3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3444A-797C-BEBE-9C8E-1DF876038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7AC62-F288-7392-D37B-77589F1E9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A07B-6788-8740-B9EF-8311E5A34EEE}" type="datetimeFigureOut">
              <a:rPr lang="en-US" smtClean="0"/>
              <a:t>9/28/25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9158B-949C-D2B0-4838-F724A03DA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BD04C-B2DB-3D04-4DF6-96DD2534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DEA8-0623-D147-B709-D94BD1C2A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E7786A-A646-096F-5AA0-19CE0923C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70B57-103E-D510-81CC-B574EA2B5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FFBEF-2714-A375-39E0-632081D18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9EA07B-6788-8740-B9EF-8311E5A34EEE}" type="datetimeFigureOut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6A36B-438F-68F3-1AC0-4D8872B38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A36EA-F919-292B-B908-EDC3D3023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C7DEA8-0623-D147-B709-D94BD1C2A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2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2BBD704-7DE8-E371-6AF3-5BA914DDA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479" y="1719860"/>
            <a:ext cx="7113630" cy="2435514"/>
          </a:xfrm>
          <a:prstGeom prst="rect">
            <a:avLst/>
          </a:prstGeom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A6C4A226-4C94-731E-2CAC-D5E2F5623B28}"/>
              </a:ext>
            </a:extLst>
          </p:cNvPr>
          <p:cNvSpPr/>
          <p:nvPr/>
        </p:nvSpPr>
        <p:spPr>
          <a:xfrm rot="7044120">
            <a:off x="8196942" y="2171433"/>
            <a:ext cx="512618" cy="30480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6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A8D23-B62E-6FFD-D690-049BC5B43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8DF3B8-CE9C-5B92-04A2-0A0D50830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608" y="1675117"/>
            <a:ext cx="7212569" cy="2130137"/>
          </a:xfrm>
          <a:prstGeom prst="rect">
            <a:avLst/>
          </a:prstGeom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D436A313-BE25-C0AF-E914-9AC342014DFA}"/>
              </a:ext>
            </a:extLst>
          </p:cNvPr>
          <p:cNvSpPr/>
          <p:nvPr/>
        </p:nvSpPr>
        <p:spPr>
          <a:xfrm rot="8507854">
            <a:off x="2017814" y="2998327"/>
            <a:ext cx="512618" cy="30480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6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Poelstra, Jelmer</dc:creator>
  <cp:lastModifiedBy>Poelstra, Jelmer</cp:lastModifiedBy>
  <cp:revision>1</cp:revision>
  <dcterms:created xsi:type="dcterms:W3CDTF">2025-09-28T12:07:43Z</dcterms:created>
  <dcterms:modified xsi:type="dcterms:W3CDTF">2025-09-28T12:18:18Z</dcterms:modified>
</cp:coreProperties>
</file>