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F1B-548D-4A6F-9D03-55BB3821E3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1AEDF7-B6D2-4195-8514-3C55B381D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15DFC-4FD3-47A4-817E-284EB2D0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39205-1C64-4871-8831-9AB566197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1FAF-D4DC-40E6-B276-CC9974A6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B1E1-72C1-4D5B-92A6-84C637AEE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7C9A7-9DCF-409F-B359-D830A5216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E4969-45C4-4118-9EC0-E9FE0A49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7A14-6352-4B86-87F4-E098BF802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A03DB-0320-4379-A6A3-F0E2ACC92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A4699E-FCE0-40DD-8689-AAF31F197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19B0C-7368-497F-ADEE-11D151FCD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6766F-9AD3-4F78-951E-20C8BD75F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81BA-7D7E-4257-9591-0ABA2AD34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198F-F0D0-4E19-9647-656B34D9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37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A6AE7-965A-4190-94DB-CA27A47B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03AF-9A97-4EDE-BC32-29EA20FAC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CE9FB-12F4-452D-A04B-B3A96E1D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CAA3B3-0210-4CB1-98B2-209FE752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EFCA1-97BF-4C05-8959-F3FA691D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56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A4F0-BB66-4501-857C-452FE9E0E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C528D-9688-444B-9174-7F125BE9C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7AA6-AD91-42CD-9681-714567EE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7556A-6ADF-4924-BF36-82BE345E1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EE06-259E-45B6-85A5-E68B59CE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61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4613-3940-4146-BE5E-8E819D52F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9371-29B6-4052-9FD0-CF5166B11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74177-144C-4CB2-BF92-DFE5AAD26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8FF34-6256-4E4C-ADD4-0CE4DE4E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56DC8-B1EA-4446-B6D1-1EACA428C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06231-43C3-4256-8B3D-D22A20879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243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20563-8A49-4426-83FD-10DC8FB8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9EBF3-1F65-48AC-86DC-694BF5EBE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075CB-2910-4062-A266-17C16C874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EDAA98-3162-434D-99B0-35195534E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F53AF-1C48-4914-B012-61563E8FE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6DCA06-3F74-45F2-9332-8DE68BE7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632628-049C-4284-A806-4E183D8AC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51620-A414-42BB-9203-CD5F3E361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7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C452-050C-4A2A-B84F-3E0FCFC0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299863-2410-4C3B-AB0B-0F097D78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EBA22-CB9F-4028-81B2-29885491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37AE-0BC8-4A91-8DFA-2D24698A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7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465F9-577A-4178-9CF1-51A97B361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4E4E6-0CD7-467C-90F6-C755B048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538B-6C74-4A09-9062-74BF4EBB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1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AFB3-9C9A-4E83-B40A-BA8332038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2DC40-FD4C-4619-BDFE-D9C3160C7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B2A54-3A40-4606-8E3C-2CDBEA2FC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AE675-9685-47D9-904C-64EEA9A3A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4FC4F-D179-4E7C-BD00-FC2CC9C6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8D1A0-9401-4A1D-A95F-E2797CB01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8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45F02-45E8-4E19-B2F3-ADF0C6E4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19DFDE-2E37-434B-A746-C1B8E2B84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4607A-51E2-4CEA-A8A9-A39AFF9BC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296F76-E4C4-42D9-BFA3-40096164D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85701-2889-4021-85BC-5E517353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7BEE9-F3F3-4A39-B02E-3F98FD10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0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B25955-CCDD-4800-9827-0F68416AA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C830B-AFDE-4957-9477-BF1484B41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F111-C9CD-403C-AC67-4E9CD0748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FD29B-74F5-4223-828B-36377D244A7E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671E-CB22-45CC-84AA-9A030894E2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76F404-5B6E-440D-92DC-2C9AF481A9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D4585-70B2-48FC-B3CA-AF7FCE0F8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3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F206F-0F40-47D4-88F3-443D0404BFFC}"/>
              </a:ext>
            </a:extLst>
          </p:cNvPr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A998E-5B50-46C8-B7C3-D2BC80A09D1D}"/>
              </a:ext>
            </a:extLst>
          </p:cNvPr>
          <p:cNvSpPr txBox="1"/>
          <p:nvPr/>
        </p:nvSpPr>
        <p:spPr>
          <a:xfrm>
            <a:off x="314960" y="379492"/>
            <a:ext cx="306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MyLiftPlan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63DDE-D2F5-4340-A15C-8F8E566FE1A4}"/>
              </a:ext>
            </a:extLst>
          </p:cNvPr>
          <p:cNvSpPr txBox="1"/>
          <p:nvPr/>
        </p:nvSpPr>
        <p:spPr>
          <a:xfrm>
            <a:off x="8087360" y="513080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Lift Plans	        About 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CFDC3-5ECD-4741-88A9-E7A7EB5FBFB5}"/>
              </a:ext>
            </a:extLst>
          </p:cNvPr>
          <p:cNvSpPr txBox="1"/>
          <p:nvPr/>
        </p:nvSpPr>
        <p:spPr>
          <a:xfrm>
            <a:off x="2799080" y="2468880"/>
            <a:ext cx="6593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The go-to website to create your next workout plan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9319A-D68A-43A3-B783-ADE358E04FB4}"/>
              </a:ext>
            </a:extLst>
          </p:cNvPr>
          <p:cNvSpPr txBox="1"/>
          <p:nvPr/>
        </p:nvSpPr>
        <p:spPr>
          <a:xfrm>
            <a:off x="3525520" y="3991431"/>
            <a:ext cx="529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Create and View 1000s of different workout plans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7BD706-9976-44CA-93F1-EE71B6FECDC5}"/>
              </a:ext>
            </a:extLst>
          </p:cNvPr>
          <p:cNvSpPr/>
          <p:nvPr/>
        </p:nvSpPr>
        <p:spPr>
          <a:xfrm>
            <a:off x="3383280" y="4760682"/>
            <a:ext cx="1727200" cy="37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C3D02A-43E6-4B0C-9F9F-1C1798AFD2AE}"/>
              </a:ext>
            </a:extLst>
          </p:cNvPr>
          <p:cNvSpPr/>
          <p:nvPr/>
        </p:nvSpPr>
        <p:spPr>
          <a:xfrm>
            <a:off x="6360160" y="4760682"/>
            <a:ext cx="1727200" cy="37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EF51CE-FFFA-4A78-A185-105EA9BBC097}"/>
              </a:ext>
            </a:extLst>
          </p:cNvPr>
          <p:cNvSpPr txBox="1"/>
          <p:nvPr/>
        </p:nvSpPr>
        <p:spPr>
          <a:xfrm>
            <a:off x="3383280" y="4760682"/>
            <a:ext cx="1727200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54D6A1-4749-468B-8551-81A02B1C2470}"/>
              </a:ext>
            </a:extLst>
          </p:cNvPr>
          <p:cNvSpPr txBox="1"/>
          <p:nvPr/>
        </p:nvSpPr>
        <p:spPr>
          <a:xfrm>
            <a:off x="6360160" y="4760682"/>
            <a:ext cx="1727200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15019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5F206F-0F40-47D4-88F3-443D0404BFFC}"/>
              </a:ext>
            </a:extLst>
          </p:cNvPr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1A998E-5B50-46C8-B7C3-D2BC80A09D1D}"/>
              </a:ext>
            </a:extLst>
          </p:cNvPr>
          <p:cNvSpPr txBox="1"/>
          <p:nvPr/>
        </p:nvSpPr>
        <p:spPr>
          <a:xfrm>
            <a:off x="314960" y="379492"/>
            <a:ext cx="306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MyLiftPlan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63DDE-D2F5-4340-A15C-8F8E566FE1A4}"/>
              </a:ext>
            </a:extLst>
          </p:cNvPr>
          <p:cNvSpPr txBox="1"/>
          <p:nvPr/>
        </p:nvSpPr>
        <p:spPr>
          <a:xfrm>
            <a:off x="8087360" y="513080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Lift Plans	        About Us</a:t>
            </a:r>
          </a:p>
        </p:txBody>
      </p:sp>
      <p:pic>
        <p:nvPicPr>
          <p:cNvPr id="3" name="Graphic 2" descr="Magnifying glass">
            <a:extLst>
              <a:ext uri="{FF2B5EF4-FFF2-40B4-BE49-F238E27FC236}">
                <a16:creationId xmlns:a16="http://schemas.microsoft.com/office/drawing/2014/main" id="{108C851B-84C0-4B6F-97FC-5AFB0B52C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7040" y="1996420"/>
            <a:ext cx="650240" cy="65024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7824F2D-353D-413D-B7D1-B178DEA1D4CF}"/>
              </a:ext>
            </a:extLst>
          </p:cNvPr>
          <p:cNvSpPr/>
          <p:nvPr/>
        </p:nvSpPr>
        <p:spPr>
          <a:xfrm>
            <a:off x="3911600" y="2011680"/>
            <a:ext cx="4470400" cy="65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C6F9F-1BB4-47AB-8A75-B070CD4151C6}"/>
              </a:ext>
            </a:extLst>
          </p:cNvPr>
          <p:cNvSpPr txBox="1"/>
          <p:nvPr/>
        </p:nvSpPr>
        <p:spPr>
          <a:xfrm>
            <a:off x="3911600" y="2123440"/>
            <a:ext cx="4338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Search…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C2E0DC-3728-496A-81F5-D47EC3FDBC13}"/>
              </a:ext>
            </a:extLst>
          </p:cNvPr>
          <p:cNvSpPr/>
          <p:nvPr/>
        </p:nvSpPr>
        <p:spPr>
          <a:xfrm>
            <a:off x="5008880" y="2901402"/>
            <a:ext cx="1727200" cy="377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D40D2A-9E56-44C5-8026-9574A121059D}"/>
              </a:ext>
            </a:extLst>
          </p:cNvPr>
          <p:cNvSpPr txBox="1"/>
          <p:nvPr/>
        </p:nvSpPr>
        <p:spPr>
          <a:xfrm>
            <a:off x="5008880" y="2901402"/>
            <a:ext cx="1727200" cy="377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create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BB6B4C-6B9C-49E4-9662-3A701D07437A}"/>
              </a:ext>
            </a:extLst>
          </p:cNvPr>
          <p:cNvSpPr/>
          <p:nvPr/>
        </p:nvSpPr>
        <p:spPr>
          <a:xfrm>
            <a:off x="4221480" y="3647440"/>
            <a:ext cx="3302000" cy="6680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9A709C-6F8B-4152-8E4F-E0202A56D306}"/>
              </a:ext>
            </a:extLst>
          </p:cNvPr>
          <p:cNvSpPr/>
          <p:nvPr/>
        </p:nvSpPr>
        <p:spPr>
          <a:xfrm>
            <a:off x="8275320" y="3665210"/>
            <a:ext cx="33020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012D825-2ECD-4B85-877F-972ABEFA1949}"/>
              </a:ext>
            </a:extLst>
          </p:cNvPr>
          <p:cNvSpPr/>
          <p:nvPr/>
        </p:nvSpPr>
        <p:spPr>
          <a:xfrm>
            <a:off x="167640" y="3665210"/>
            <a:ext cx="33020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0F5FB-0E70-4456-BA60-AF08EEACB164}"/>
              </a:ext>
            </a:extLst>
          </p:cNvPr>
          <p:cNvSpPr/>
          <p:nvPr/>
        </p:nvSpPr>
        <p:spPr>
          <a:xfrm>
            <a:off x="167640" y="4712049"/>
            <a:ext cx="33020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5E575F-2AA3-40BB-9ED4-BDCD77386F44}"/>
              </a:ext>
            </a:extLst>
          </p:cNvPr>
          <p:cNvSpPr/>
          <p:nvPr/>
        </p:nvSpPr>
        <p:spPr>
          <a:xfrm>
            <a:off x="8275320" y="4712049"/>
            <a:ext cx="33020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CF2073B-B905-4AE6-BC14-AD71D15ECD4E}"/>
              </a:ext>
            </a:extLst>
          </p:cNvPr>
          <p:cNvSpPr/>
          <p:nvPr/>
        </p:nvSpPr>
        <p:spPr>
          <a:xfrm>
            <a:off x="4221480" y="4712049"/>
            <a:ext cx="3302000" cy="65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704BC07-DFE4-4750-9229-F86171A645E2}"/>
              </a:ext>
            </a:extLst>
          </p:cNvPr>
          <p:cNvSpPr/>
          <p:nvPr/>
        </p:nvSpPr>
        <p:spPr>
          <a:xfrm>
            <a:off x="167640" y="5758888"/>
            <a:ext cx="3302000" cy="6502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C6E797-9F86-408B-9BB0-79334F168ACC}"/>
              </a:ext>
            </a:extLst>
          </p:cNvPr>
          <p:cNvSpPr/>
          <p:nvPr/>
        </p:nvSpPr>
        <p:spPr>
          <a:xfrm>
            <a:off x="4221480" y="5758888"/>
            <a:ext cx="3302000" cy="65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F8FBEBD-FB1F-4D02-AA29-6196CD779005}"/>
              </a:ext>
            </a:extLst>
          </p:cNvPr>
          <p:cNvSpPr/>
          <p:nvPr/>
        </p:nvSpPr>
        <p:spPr>
          <a:xfrm>
            <a:off x="8249920" y="5758888"/>
            <a:ext cx="3302000" cy="6502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3441DB-AE30-47DC-A65C-BD1657FCDFA0}"/>
              </a:ext>
            </a:extLst>
          </p:cNvPr>
          <p:cNvSpPr txBox="1"/>
          <p:nvPr/>
        </p:nvSpPr>
        <p:spPr>
          <a:xfrm>
            <a:off x="167640" y="3665210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DE2258-FC4F-45C3-9A6F-FD22441A63C5}"/>
              </a:ext>
            </a:extLst>
          </p:cNvPr>
          <p:cNvSpPr txBox="1"/>
          <p:nvPr/>
        </p:nvSpPr>
        <p:spPr>
          <a:xfrm>
            <a:off x="4221480" y="3665210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FCAA80-DDC1-4303-8AF0-FCF0ADF65529}"/>
              </a:ext>
            </a:extLst>
          </p:cNvPr>
          <p:cNvSpPr txBox="1"/>
          <p:nvPr/>
        </p:nvSpPr>
        <p:spPr>
          <a:xfrm>
            <a:off x="8331200" y="3665210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56A5A3-A3E1-44F8-A996-4D170425D595}"/>
              </a:ext>
            </a:extLst>
          </p:cNvPr>
          <p:cNvSpPr txBox="1"/>
          <p:nvPr/>
        </p:nvSpPr>
        <p:spPr>
          <a:xfrm>
            <a:off x="167640" y="5750238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CD34F1-C50B-4F95-9C31-0351CBB25C36}"/>
              </a:ext>
            </a:extLst>
          </p:cNvPr>
          <p:cNvSpPr txBox="1"/>
          <p:nvPr/>
        </p:nvSpPr>
        <p:spPr>
          <a:xfrm>
            <a:off x="167640" y="4713767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DBB82E-FE68-4174-9E07-CCC2F801E8D6}"/>
              </a:ext>
            </a:extLst>
          </p:cNvPr>
          <p:cNvSpPr txBox="1"/>
          <p:nvPr/>
        </p:nvSpPr>
        <p:spPr>
          <a:xfrm>
            <a:off x="8275320" y="4724955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32C810-B046-4DC8-BB9A-0B1257B35771}"/>
              </a:ext>
            </a:extLst>
          </p:cNvPr>
          <p:cNvSpPr txBox="1"/>
          <p:nvPr/>
        </p:nvSpPr>
        <p:spPr>
          <a:xfrm>
            <a:off x="4221480" y="4713739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984FFF9-D2EC-4692-B801-8CADD92157FE}"/>
              </a:ext>
            </a:extLst>
          </p:cNvPr>
          <p:cNvSpPr txBox="1"/>
          <p:nvPr/>
        </p:nvSpPr>
        <p:spPr>
          <a:xfrm>
            <a:off x="4221480" y="5762797"/>
            <a:ext cx="330200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59201D-3459-4146-92C4-C2BEB468EB9D}"/>
              </a:ext>
            </a:extLst>
          </p:cNvPr>
          <p:cNvSpPr txBox="1"/>
          <p:nvPr/>
        </p:nvSpPr>
        <p:spPr>
          <a:xfrm>
            <a:off x="8249920" y="5743628"/>
            <a:ext cx="330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Title</a:t>
            </a:r>
          </a:p>
          <a:p>
            <a:r>
              <a:rPr lang="en-US" dirty="0"/>
              <a:t>Author</a:t>
            </a:r>
          </a:p>
        </p:txBody>
      </p:sp>
    </p:spTree>
    <p:extLst>
      <p:ext uri="{BB962C8B-B14F-4D97-AF65-F5344CB8AC3E}">
        <p14:creationId xmlns:p14="http://schemas.microsoft.com/office/powerpoint/2010/main" val="4167345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D37B42-58B9-4494-B662-0CFF65162EBE}"/>
              </a:ext>
            </a:extLst>
          </p:cNvPr>
          <p:cNvSpPr/>
          <p:nvPr/>
        </p:nvSpPr>
        <p:spPr>
          <a:xfrm>
            <a:off x="0" y="0"/>
            <a:ext cx="12192000" cy="10261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FEA589-179F-4D09-9E24-A7BB1815DA6A}"/>
              </a:ext>
            </a:extLst>
          </p:cNvPr>
          <p:cNvSpPr txBox="1"/>
          <p:nvPr/>
        </p:nvSpPr>
        <p:spPr>
          <a:xfrm>
            <a:off x="314960" y="379492"/>
            <a:ext cx="3068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MyLiftPlan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306741-7B7B-4AC8-BC68-1F3EDD3B749F}"/>
              </a:ext>
            </a:extLst>
          </p:cNvPr>
          <p:cNvSpPr txBox="1"/>
          <p:nvPr/>
        </p:nvSpPr>
        <p:spPr>
          <a:xfrm>
            <a:off x="8087360" y="513080"/>
            <a:ext cx="3789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	Lift Plans	        About 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CC6207-C91E-4D6A-9B33-BAC928F06B90}"/>
              </a:ext>
            </a:extLst>
          </p:cNvPr>
          <p:cNvSpPr/>
          <p:nvPr/>
        </p:nvSpPr>
        <p:spPr>
          <a:xfrm>
            <a:off x="3220720" y="2062480"/>
            <a:ext cx="6258560" cy="47955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E00FC5-91EB-4138-874E-1B55199959B4}"/>
              </a:ext>
            </a:extLst>
          </p:cNvPr>
          <p:cNvSpPr/>
          <p:nvPr/>
        </p:nvSpPr>
        <p:spPr>
          <a:xfrm>
            <a:off x="3220720" y="2062480"/>
            <a:ext cx="6258560" cy="67056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BC04B-474D-457E-92F7-E15EC8A78692}"/>
              </a:ext>
            </a:extLst>
          </p:cNvPr>
          <p:cNvSpPr/>
          <p:nvPr/>
        </p:nvSpPr>
        <p:spPr>
          <a:xfrm>
            <a:off x="3657600" y="2194560"/>
            <a:ext cx="21844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Add Lift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29ADAD-B722-4BA9-BE06-2B3980548AC3}"/>
              </a:ext>
            </a:extLst>
          </p:cNvPr>
          <p:cNvSpPr/>
          <p:nvPr/>
        </p:nvSpPr>
        <p:spPr>
          <a:xfrm>
            <a:off x="6995160" y="2174240"/>
            <a:ext cx="21844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Delete Lift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2FC514-5889-4BFA-B970-FE005F2BD9E3}"/>
              </a:ext>
            </a:extLst>
          </p:cNvPr>
          <p:cNvSpPr/>
          <p:nvPr/>
        </p:nvSpPr>
        <p:spPr>
          <a:xfrm>
            <a:off x="3220720" y="2997200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of Lift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6C33AD-B0A4-45D3-ACCB-37A832A87902}"/>
              </a:ext>
            </a:extLst>
          </p:cNvPr>
          <p:cNvSpPr/>
          <p:nvPr/>
        </p:nvSpPr>
        <p:spPr>
          <a:xfrm>
            <a:off x="3220720" y="3460750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Reps:                                                Weight: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7F7C96-6CE6-4854-8559-9DDB50F16C4A}"/>
              </a:ext>
            </a:extLst>
          </p:cNvPr>
          <p:cNvSpPr/>
          <p:nvPr/>
        </p:nvSpPr>
        <p:spPr>
          <a:xfrm>
            <a:off x="3220720" y="3900805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Reps:                                                Weight: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E4504E-B795-49DA-922E-B280DB5E1B96}"/>
              </a:ext>
            </a:extLst>
          </p:cNvPr>
          <p:cNvSpPr/>
          <p:nvPr/>
        </p:nvSpPr>
        <p:spPr>
          <a:xfrm>
            <a:off x="3220720" y="4340860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1ACFA-EFE6-41CB-AD25-C44F435EF447}"/>
              </a:ext>
            </a:extLst>
          </p:cNvPr>
          <p:cNvSpPr/>
          <p:nvPr/>
        </p:nvSpPr>
        <p:spPr>
          <a:xfrm>
            <a:off x="3220720" y="4332605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Reps:                                                Weight: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CAEF19-4B6E-4EB2-ADBA-74EA563A048D}"/>
              </a:ext>
            </a:extLst>
          </p:cNvPr>
          <p:cNvSpPr/>
          <p:nvPr/>
        </p:nvSpPr>
        <p:spPr>
          <a:xfrm>
            <a:off x="3220720" y="5542280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Reps:                                                Weight: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8D8D7C-FCE3-476E-A02D-3F1A35EFB533}"/>
              </a:ext>
            </a:extLst>
          </p:cNvPr>
          <p:cNvSpPr/>
          <p:nvPr/>
        </p:nvSpPr>
        <p:spPr>
          <a:xfrm>
            <a:off x="3220720" y="5984240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Reps:                                                Weight: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0D7EE53-B1C9-4B54-A8FE-5EC4A6B316A3}"/>
              </a:ext>
            </a:extLst>
          </p:cNvPr>
          <p:cNvSpPr/>
          <p:nvPr/>
        </p:nvSpPr>
        <p:spPr>
          <a:xfrm>
            <a:off x="3220720" y="6416040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Reps:                                                Weight: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99E7EAC-8B0A-478F-BEB1-9D2251AEA2DF}"/>
              </a:ext>
            </a:extLst>
          </p:cNvPr>
          <p:cNvSpPr/>
          <p:nvPr/>
        </p:nvSpPr>
        <p:spPr>
          <a:xfrm>
            <a:off x="3220720" y="5110480"/>
            <a:ext cx="6258560" cy="431800"/>
          </a:xfrm>
          <a:prstGeom prst="rect">
            <a:avLst/>
          </a:prstGeom>
          <a:solidFill>
            <a:schemeClr val="bg2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 of Lift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1CB77AD-A900-42D6-B5AB-A13C1139658D}"/>
              </a:ext>
            </a:extLst>
          </p:cNvPr>
          <p:cNvSpPr/>
          <p:nvPr/>
        </p:nvSpPr>
        <p:spPr>
          <a:xfrm>
            <a:off x="3657600" y="6823710"/>
            <a:ext cx="21844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Plan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0583AA-863A-40AF-9026-E035C8A495AF}"/>
              </a:ext>
            </a:extLst>
          </p:cNvPr>
          <p:cNvSpPr/>
          <p:nvPr/>
        </p:nvSpPr>
        <p:spPr>
          <a:xfrm>
            <a:off x="7081520" y="6823710"/>
            <a:ext cx="2184400" cy="4064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Clear Plan</a:t>
            </a:r>
          </a:p>
        </p:txBody>
      </p:sp>
    </p:spTree>
    <p:extLst>
      <p:ext uri="{BB962C8B-B14F-4D97-AF65-F5344CB8AC3E}">
        <p14:creationId xmlns:p14="http://schemas.microsoft.com/office/powerpoint/2010/main" val="3332498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84</Words>
  <Application>Microsoft Office PowerPoint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Seumalo, Noah Harvey</dc:creator>
  <cp:lastModifiedBy>Seumalo, Noah Harvey</cp:lastModifiedBy>
  <cp:revision>5</cp:revision>
  <dcterms:created xsi:type="dcterms:W3CDTF">2019-06-06T02:08:28Z</dcterms:created>
  <dcterms:modified xsi:type="dcterms:W3CDTF">2019-06-06T02:53:48Z</dcterms:modified>
</cp:coreProperties>
</file>