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>
      <p:cViewPr varScale="1">
        <p:scale>
          <a:sx n="116" d="100"/>
          <a:sy n="116" d="100"/>
        </p:scale>
        <p:origin x="126" y="4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71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83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42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15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83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92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53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30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7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I/O!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Micro:Bit Lesson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339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I/O in Micro:Bit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600200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I/O stands for input and output. This is how you will interface with your </a:t>
            </a:r>
            <a:r>
              <a:rPr lang="en-US" dirty="0" err="1"/>
              <a:t>Micro:Bit</a:t>
            </a:r>
            <a:r>
              <a:rPr lang="en-US" dirty="0"/>
              <a:t>. One way you can input information to the </a:t>
            </a:r>
            <a:r>
              <a:rPr lang="en-US" dirty="0" err="1"/>
              <a:t>Micro:Bit</a:t>
            </a:r>
            <a:r>
              <a:rPr lang="en-US" dirty="0"/>
              <a:t>  is through Pins. 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2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 smtClean="0"/>
              <a:t>What are pins?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You can think of a pin like a light switch. It can be either </a:t>
            </a:r>
            <a:r>
              <a:rPr lang="en-US" dirty="0" smtClean="0">
                <a:solidFill>
                  <a:srgbClr val="00B050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smtClean="0">
                <a:solidFill>
                  <a:schemeClr val="accent5"/>
                </a:solidFill>
              </a:rPr>
              <a:t>OFF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	= 	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>
                <a:solidFill>
                  <a:schemeClr val="tx1"/>
                </a:solidFill>
              </a:rPr>
              <a:t> 	= 	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4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 smtClean="0"/>
              <a:t>Where are the pins?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505200" cy="2886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101085"/>
            <a:ext cx="464820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2000"/>
            </a:pPr>
            <a:r>
              <a:rPr lang="en-US" dirty="0" smtClean="0"/>
              <a:t>There are 4 main pins on your </a:t>
            </a:r>
            <a:r>
              <a:rPr lang="en-US" dirty="0" err="1" smtClean="0"/>
              <a:t>Micro:Bit</a:t>
            </a:r>
            <a:r>
              <a:rPr lang="en-US" dirty="0" smtClean="0"/>
              <a:t>. They are located at the bottom of the machine.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4200" y="4663389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Pin 1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1370" y="466210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Pin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53215" y="466210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Pin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3600" y="466287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Ground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4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 smtClean="0"/>
              <a:t>How to use a pin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505200" cy="2886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101085"/>
            <a:ext cx="464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2000"/>
            </a:pPr>
            <a:r>
              <a:rPr lang="en-US" dirty="0"/>
              <a:t>You can turn a pin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/>
              <a:t> by holding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GND</a:t>
            </a:r>
            <a:r>
              <a:rPr lang="en-US" dirty="0"/>
              <a:t> pin and touching either of the three pins.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9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 smtClean="0"/>
              <a:t>Change pin 1 to 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505200" cy="2886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101085"/>
            <a:ext cx="464820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2000"/>
            </a:pPr>
            <a:r>
              <a:rPr lang="en-US" dirty="0"/>
              <a:t>You can </a:t>
            </a:r>
            <a:r>
              <a:rPr lang="en-US" dirty="0" smtClean="0"/>
              <a:t>turn pin 1 </a:t>
            </a:r>
            <a:r>
              <a:rPr lang="en-US" dirty="0" smtClean="0">
                <a:solidFill>
                  <a:srgbClr val="00B050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/>
              <a:t>by holding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GND</a:t>
            </a:r>
            <a:r>
              <a:rPr lang="en-US" dirty="0"/>
              <a:t> pin and touching </a:t>
            </a:r>
            <a:r>
              <a:rPr lang="en-US" dirty="0" smtClean="0"/>
              <a:t>pin number 1.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7010400" y="4746117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9982200" y="4746118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 smtClean="0"/>
              <a:t>Pin 0 code</a:t>
            </a: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foo0 =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input.onPinPressed(TouchPin.P0,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038" y="4230850"/>
            <a:ext cx="1552575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45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foo1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input.onPinPressed(TouchPin.P1,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basic.showNumber(foo1)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Pin </a:t>
            </a:r>
            <a:r>
              <a:rPr lang="en-US" dirty="0" smtClean="0"/>
              <a:t>1 code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1600200" y="2642350"/>
            <a:ext cx="9144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425" y="4340538"/>
            <a:ext cx="1295400" cy="105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65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Pin </a:t>
            </a:r>
            <a:r>
              <a:rPr lang="en-US" dirty="0" smtClean="0"/>
              <a:t>2 code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24000" y="2987427"/>
            <a:ext cx="9906000" cy="3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foo2 = 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input.onPinPressed(TouchPin.P2,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basic.showNumber(foo2)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25" y="4341275"/>
            <a:ext cx="1295400" cy="1055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8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/>
              <a:t>to create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dirty="0"/>
              <a:t>then assign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21" y="3048000"/>
            <a:ext cx="3667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change your Variables!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change a variable, simply reassign another number. </a:t>
            </a:r>
          </a:p>
          <a:p>
            <a:pPr marL="0" indent="0">
              <a:buNone/>
            </a:pPr>
            <a:r>
              <a:rPr lang="en-US" dirty="0"/>
              <a:t>Assign the 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9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DFE3D-4494-46F6-82A6-2B57D968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129" y="2895600"/>
            <a:ext cx="3705225" cy="302895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EC02AB0-5B1A-4408-A342-ECF7C6893454}"/>
              </a:ext>
            </a:extLst>
          </p:cNvPr>
          <p:cNvSpPr/>
          <p:nvPr/>
        </p:nvSpPr>
        <p:spPr>
          <a:xfrm>
            <a:off x="1371600" y="4114800"/>
            <a:ext cx="152400" cy="1524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conditional is something that looks for either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9000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(foo == 5){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9;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r>
              <a:rPr lang="en-US" dirty="0"/>
              <a:t>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94421"/>
            <a:ext cx="366712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1D06F-DDF8-489A-BAB4-050606BF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54" y="3094421"/>
            <a:ext cx="3667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6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3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r>
              <a:rPr lang="en-US" dirty="0"/>
              <a:t>There are two types of loops</a:t>
            </a:r>
          </a:p>
        </p:txBody>
      </p:sp>
    </p:spTree>
    <p:extLst>
      <p:ext uri="{BB962C8B-B14F-4D97-AF65-F5344CB8AC3E}">
        <p14:creationId xmlns:p14="http://schemas.microsoft.com/office/powerpoint/2010/main" val="5383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677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will run until the condition in the middle is met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515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 will run until the condition is not true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256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(foo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foo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141</TotalTime>
  <Words>369</Words>
  <Application>Microsoft Office PowerPoint</Application>
  <PresentationFormat>Widescreen</PresentationFormat>
  <Paragraphs>81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Candara</vt:lpstr>
      <vt:lpstr>Consolas</vt:lpstr>
      <vt:lpstr>Courier New</vt:lpstr>
      <vt:lpstr>Tech Computer 16x9</vt:lpstr>
      <vt:lpstr>Variables!</vt:lpstr>
      <vt:lpstr>Variables in Micro:Bit</vt:lpstr>
      <vt:lpstr>You can change your Variables!</vt:lpstr>
      <vt:lpstr>Conditionals!</vt:lpstr>
      <vt:lpstr>Conditionals in Micro:Bit</vt:lpstr>
      <vt:lpstr>Loops!</vt:lpstr>
      <vt:lpstr>There are two types of loops</vt:lpstr>
      <vt:lpstr>For Loops in Micro:Bit</vt:lpstr>
      <vt:lpstr>While Loops in Micro:Bit</vt:lpstr>
      <vt:lpstr>I/O!</vt:lpstr>
      <vt:lpstr>I/O in Micro:Bit</vt:lpstr>
      <vt:lpstr>What are pins?</vt:lpstr>
      <vt:lpstr>Where are the pins?</vt:lpstr>
      <vt:lpstr>How to use a pin</vt:lpstr>
      <vt:lpstr>Change pin 1 to ON</vt:lpstr>
      <vt:lpstr>Pin 0 code</vt:lpstr>
      <vt:lpstr>Pin 1 code</vt:lpstr>
      <vt:lpstr>Pin 2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Thu Hoang</dc:creator>
  <cp:lastModifiedBy>Gray, Travis</cp:lastModifiedBy>
  <cp:revision>32</cp:revision>
  <dcterms:created xsi:type="dcterms:W3CDTF">2019-02-20T04:52:45Z</dcterms:created>
  <dcterms:modified xsi:type="dcterms:W3CDTF">2019-04-12T21:25:18Z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