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6"/>
    <p:restoredTop sz="94648"/>
  </p:normalViewPr>
  <p:slideViewPr>
    <p:cSldViewPr snapToGrid="0">
      <p:cViewPr varScale="1">
        <p:scale>
          <a:sx n="86" d="100"/>
          <a:sy n="86" d="100"/>
        </p:scale>
        <p:origin x="232" y="6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6877050" y="2305049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 descr="An empty placeholder to add an image. Click on the placeholder and select the image that you wish to add.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4800" dirty="0" smtClean="0"/>
              <a:t>Welcome to Robot Programming!</a:t>
            </a:r>
            <a:endParaRPr sz="4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smtClean="0"/>
              <a:t>CS Basics Lesson </a:t>
            </a: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434056" y="1055006"/>
            <a:ext cx="87978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200" dirty="0" smtClean="0"/>
              <a:t>“Robots only do what you tell them to”</a:t>
            </a:r>
            <a:endParaRPr sz="3200"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628929" y="2788269"/>
            <a:ext cx="7380155" cy="254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robot – machine which performs difficult tasks on command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 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400" dirty="0" smtClean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– set of instructions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 smtClean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programmer </a:t>
            </a:r>
            <a: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– person who writes the robot’s instructions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453" y="2548327"/>
            <a:ext cx="2006360" cy="28931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488375" y="509669"/>
            <a:ext cx="9144000" cy="72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mtClean="0"/>
              <a:t>PB&amp;J Robot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607128" y="1439058"/>
            <a:ext cx="9144000" cy="4736891"/>
          </a:xfrm>
          <a:prstGeom prst="rect">
            <a:avLst/>
          </a:prstGeom>
          <a:solidFill>
            <a:schemeClr val="bg1"/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2" idx="0"/>
            <a:endCxn id="2" idx="2"/>
          </p:cNvCxnSpPr>
          <p:nvPr/>
        </p:nvCxnSpPr>
        <p:spPr>
          <a:xfrm>
            <a:off x="6179128" y="1439058"/>
            <a:ext cx="0" cy="4736891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44824" y="1705381"/>
            <a:ext cx="217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Robot Instructions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7602" y="1705381"/>
            <a:ext cx="222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Human Instructions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</Words>
  <Application>Microsoft Macintosh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Candara</vt:lpstr>
      <vt:lpstr>Consolas</vt:lpstr>
      <vt:lpstr>Courier New</vt:lpstr>
      <vt:lpstr>Arial</vt:lpstr>
      <vt:lpstr>Tech Computer 16x9</vt:lpstr>
      <vt:lpstr>Welcome to Robot Programming!</vt:lpstr>
      <vt:lpstr>“Robots only do what you tell them to”</vt:lpstr>
      <vt:lpstr>PB&amp;J Robot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Robot Programming!</dc:title>
  <cp:lastModifiedBy>Microsoft Office User</cp:lastModifiedBy>
  <cp:revision>8</cp:revision>
  <dcterms:modified xsi:type="dcterms:W3CDTF">2019-04-16T03:32:43Z</dcterms:modified>
</cp:coreProperties>
</file>