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>
      <p:cViewPr varScale="1">
        <p:scale>
          <a:sx n="97" d="100"/>
          <a:sy n="97" d="100"/>
        </p:scale>
        <p:origin x="78" y="3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/>
              <a:t>to create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dirty="0"/>
              <a:t>then assign the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24000" y="3126376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528354" y="3566159"/>
            <a:ext cx="9906000" cy="127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A3B078-CB9F-40C0-8BAD-706C374A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21" y="3048000"/>
            <a:ext cx="3667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change your Variables!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change a variable, simply reassign another number. </a:t>
            </a:r>
          </a:p>
          <a:p>
            <a:pPr marL="0" indent="0">
              <a:buNone/>
            </a:pPr>
            <a:r>
              <a:rPr lang="en-US" dirty="0"/>
              <a:t>Assign the 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  <a:r>
              <a:rPr lang="en-US" dirty="0"/>
              <a:t>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24000" y="3126376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528354" y="3566159"/>
            <a:ext cx="9906000" cy="1277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9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DFE3D-4494-46F6-82A6-2B57D968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129" y="2895600"/>
            <a:ext cx="3705225" cy="302895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3EC02AB0-5B1A-4408-A342-ECF7C6893454}"/>
              </a:ext>
            </a:extLst>
          </p:cNvPr>
          <p:cNvSpPr/>
          <p:nvPr/>
        </p:nvSpPr>
        <p:spPr>
          <a:xfrm>
            <a:off x="1371600" y="4114800"/>
            <a:ext cx="152400" cy="15240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324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110</TotalTime>
  <Words>72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Candara</vt:lpstr>
      <vt:lpstr>Consolas</vt:lpstr>
      <vt:lpstr>Courier New</vt:lpstr>
      <vt:lpstr>Tech Computer 16x9</vt:lpstr>
      <vt:lpstr>Variables!</vt:lpstr>
      <vt:lpstr>Variables in Micro:Bit</vt:lpstr>
      <vt:lpstr>You can change your Variables!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Thu Hoang</dc:creator>
  <cp:lastModifiedBy>Travis Gray</cp:lastModifiedBy>
  <cp:revision>29</cp:revision>
  <dcterms:created xsi:type="dcterms:W3CDTF">2019-02-20T04:52:45Z</dcterms:created>
  <dcterms:modified xsi:type="dcterms:W3CDTF">2019-02-21T03:51:02Z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