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80" r:id="rId3"/>
    <p:sldId id="268" r:id="rId4"/>
    <p:sldId id="269" r:id="rId5"/>
    <p:sldId id="279" r:id="rId6"/>
    <p:sldId id="281" r:id="rId7"/>
    <p:sldId id="282" r:id="rId8"/>
    <p:sldId id="271" r:id="rId9"/>
    <p:sldId id="272"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51F"/>
    <a:srgbClr val="D723D7"/>
    <a:srgbClr val="D530DC"/>
    <a:srgbClr val="FFB500"/>
    <a:srgbClr val="4D4D4D"/>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83678" autoAdjust="0"/>
  </p:normalViewPr>
  <p:slideViewPr>
    <p:cSldViewPr snapToGrid="0">
      <p:cViewPr varScale="1">
        <p:scale>
          <a:sx n="59" d="100"/>
          <a:sy n="59" d="100"/>
        </p:scale>
        <p:origin x="1219" y="7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7C4924-5EED-48FA-80DD-87E4B225914E}" type="datetimeFigureOut">
              <a:rPr lang="en-US" smtClean="0"/>
              <a:t>1/30/2019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BDF46-161F-487C-A358-C7C1633434E4}" type="slidenum">
              <a:rPr lang="en-US" smtClean="0"/>
              <a:t>‹#›</a:t>
            </a:fld>
            <a:endParaRPr lang="en-US"/>
          </a:p>
        </p:txBody>
      </p:sp>
    </p:spTree>
    <p:extLst>
      <p:ext uri="{BB962C8B-B14F-4D97-AF65-F5344CB8AC3E}">
        <p14:creationId xmlns:p14="http://schemas.microsoft.com/office/powerpoint/2010/main" val="3019179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ED4E8-E6A1-4B26-931F-A7F4CFAE30AA}"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1ACC6-38FC-4D1F-9690-830AF5D0B034}" type="slidenum">
              <a:rPr lang="en-US" smtClean="0"/>
              <a:t>‹#›</a:t>
            </a:fld>
            <a:endParaRPr lang="en-US"/>
          </a:p>
        </p:txBody>
      </p:sp>
    </p:spTree>
    <p:extLst>
      <p:ext uri="{BB962C8B-B14F-4D97-AF65-F5344CB8AC3E}">
        <p14:creationId xmlns:p14="http://schemas.microsoft.com/office/powerpoint/2010/main" val="17089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the opening slide</a:t>
            </a:r>
            <a:r>
              <a:rPr lang="en-US" baseline="0" dirty="0"/>
              <a:t> for your presentation. Include any additional info that you would like (instructor name, course name, course numbers, etc.). </a:t>
            </a:r>
          </a:p>
          <a:p>
            <a:endParaRPr lang="en-US" baseline="0" dirty="0"/>
          </a:p>
        </p:txBody>
      </p:sp>
      <p:sp>
        <p:nvSpPr>
          <p:cNvPr id="4" name="Slide Number Placeholder 3"/>
          <p:cNvSpPr>
            <a:spLocks noGrp="1"/>
          </p:cNvSpPr>
          <p:nvPr>
            <p:ph type="sldNum" sz="quarter" idx="10"/>
          </p:nvPr>
        </p:nvSpPr>
        <p:spPr/>
        <p:txBody>
          <a:bodyPr/>
          <a:lstStyle/>
          <a:p>
            <a:fld id="{C641ACC6-38FC-4D1F-9690-830AF5D0B034}" type="slidenum">
              <a:rPr lang="en-US" smtClean="0"/>
              <a:t>1</a:t>
            </a:fld>
            <a:endParaRPr lang="en-US"/>
          </a:p>
        </p:txBody>
      </p:sp>
    </p:spTree>
    <p:extLst>
      <p:ext uri="{BB962C8B-B14F-4D97-AF65-F5344CB8AC3E}">
        <p14:creationId xmlns:p14="http://schemas.microsoft.com/office/powerpoint/2010/main" val="57139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slide for a two columns of content. Black headers are optional if you just want to include written text. </a:t>
            </a:r>
          </a:p>
          <a:p>
            <a:endParaRPr lang="en-US" baseline="0" dirty="0"/>
          </a:p>
          <a:p>
            <a:r>
              <a:rPr lang="en-US" baseline="0" dirty="0"/>
              <a:t>If you accidentally delete the custom bullets, just copy/paste a text box from another slide. </a:t>
            </a:r>
          </a:p>
          <a:p>
            <a:endParaRPr lang="en-US" baseline="0" dirty="0"/>
          </a:p>
          <a:p>
            <a:r>
              <a:rPr lang="en-US" baseline="0" dirty="0"/>
              <a:t>Remember to update the page numbers at the bottom (or delete if you choose not to use them).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2</a:t>
            </a:fld>
            <a:endParaRPr lang="en-US"/>
          </a:p>
        </p:txBody>
      </p:sp>
    </p:spTree>
    <p:extLst>
      <p:ext uri="{BB962C8B-B14F-4D97-AF65-F5344CB8AC3E}">
        <p14:creationId xmlns:p14="http://schemas.microsoft.com/office/powerpoint/2010/main" val="40538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this slide for introducing</a:t>
            </a:r>
            <a:r>
              <a:rPr lang="en-US" baseline="0" dirty="0"/>
              <a:t> three quick concepts.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3</a:t>
            </a:fld>
            <a:endParaRPr lang="en-US"/>
          </a:p>
        </p:txBody>
      </p:sp>
    </p:spTree>
    <p:extLst>
      <p:ext uri="{BB962C8B-B14F-4D97-AF65-F5344CB8AC3E}">
        <p14:creationId xmlns:p14="http://schemas.microsoft.com/office/powerpoint/2010/main" val="377829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4</a:t>
            </a:fld>
            <a:endParaRPr lang="en-US"/>
          </a:p>
        </p:txBody>
      </p:sp>
    </p:spTree>
    <p:extLst>
      <p:ext uri="{BB962C8B-B14F-4D97-AF65-F5344CB8AC3E}">
        <p14:creationId xmlns:p14="http://schemas.microsoft.com/office/powerpoint/2010/main" val="315459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5</a:t>
            </a:fld>
            <a:endParaRPr lang="en-US"/>
          </a:p>
        </p:txBody>
      </p:sp>
    </p:spTree>
    <p:extLst>
      <p:ext uri="{BB962C8B-B14F-4D97-AF65-F5344CB8AC3E}">
        <p14:creationId xmlns:p14="http://schemas.microsoft.com/office/powerpoint/2010/main" val="407978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6</a:t>
            </a:fld>
            <a:endParaRPr lang="en-US"/>
          </a:p>
        </p:txBody>
      </p:sp>
    </p:spTree>
    <p:extLst>
      <p:ext uri="{BB962C8B-B14F-4D97-AF65-F5344CB8AC3E}">
        <p14:creationId xmlns:p14="http://schemas.microsoft.com/office/powerpoint/2010/main" val="361901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7</a:t>
            </a:fld>
            <a:endParaRPr lang="en-US"/>
          </a:p>
        </p:txBody>
      </p:sp>
    </p:spTree>
    <p:extLst>
      <p:ext uri="{BB962C8B-B14F-4D97-AF65-F5344CB8AC3E}">
        <p14:creationId xmlns:p14="http://schemas.microsoft.com/office/powerpoint/2010/main" val="153153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have a major concept or conclusion</a:t>
            </a:r>
            <a:r>
              <a:rPr lang="en-US" baseline="0" dirty="0"/>
              <a:t> that is an integral part of your content? </a:t>
            </a:r>
            <a:r>
              <a:rPr lang="en-US" dirty="0"/>
              <a:t>Drawing attention to a big idea with a bold slide is a very effective</a:t>
            </a:r>
            <a:r>
              <a:rPr lang="en-US" baseline="0" dirty="0"/>
              <a:t> way to create a strong connection to the material. The student will be able to recall it by easily recalling the visual associated with the content. Use is suggested anywhere throughout the presentation and limited to no more than 4 per presentation.</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8</a:t>
            </a:fld>
            <a:endParaRPr lang="en-US"/>
          </a:p>
        </p:txBody>
      </p:sp>
    </p:spTree>
    <p:extLst>
      <p:ext uri="{BB962C8B-B14F-4D97-AF65-F5344CB8AC3E}">
        <p14:creationId xmlns:p14="http://schemas.microsoft.com/office/powerpoint/2010/main" val="100985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is an image slide for two images. Images are placed in shapes here (for help, refer to our FAQ and Help section). </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9</a:t>
            </a:fld>
            <a:endParaRPr lang="en-US"/>
          </a:p>
        </p:txBody>
      </p:sp>
    </p:spTree>
    <p:extLst>
      <p:ext uri="{BB962C8B-B14F-4D97-AF65-F5344CB8AC3E}">
        <p14:creationId xmlns:p14="http://schemas.microsoft.com/office/powerpoint/2010/main" val="265868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3"/>
          <p:cNvSpPr/>
          <p:nvPr userDrawn="1"/>
        </p:nvSpPr>
        <p:spPr>
          <a:xfrm>
            <a:off x="0" y="669534"/>
            <a:ext cx="10228082" cy="3580414"/>
          </a:xfrm>
          <a:custGeom>
            <a:avLst/>
            <a:gdLst>
              <a:gd name="connsiteX0" fmla="*/ 0 w 8540685"/>
              <a:gd name="connsiteY0" fmla="*/ 0 h 3667027"/>
              <a:gd name="connsiteX1" fmla="*/ 8540685 w 8540685"/>
              <a:gd name="connsiteY1" fmla="*/ 0 h 3667027"/>
              <a:gd name="connsiteX2" fmla="*/ 8540685 w 8540685"/>
              <a:gd name="connsiteY2" fmla="*/ 3667027 h 3667027"/>
              <a:gd name="connsiteX3" fmla="*/ 0 w 8540685"/>
              <a:gd name="connsiteY3" fmla="*/ 3667027 h 3667027"/>
              <a:gd name="connsiteX4" fmla="*/ 0 w 8540685"/>
              <a:gd name="connsiteY4" fmla="*/ 0 h 3667027"/>
              <a:gd name="connsiteX0" fmla="*/ 0 w 9690755"/>
              <a:gd name="connsiteY0" fmla="*/ 0 h 3667027"/>
              <a:gd name="connsiteX1" fmla="*/ 9690755 w 9690755"/>
              <a:gd name="connsiteY1" fmla="*/ 9427 h 3667027"/>
              <a:gd name="connsiteX2" fmla="*/ 8540685 w 9690755"/>
              <a:gd name="connsiteY2" fmla="*/ 3667027 h 3667027"/>
              <a:gd name="connsiteX3" fmla="*/ 0 w 9690755"/>
              <a:gd name="connsiteY3" fmla="*/ 3667027 h 3667027"/>
              <a:gd name="connsiteX4" fmla="*/ 0 w 9690755"/>
              <a:gd name="connsiteY4" fmla="*/ 0 h 366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0755" h="3667027">
                <a:moveTo>
                  <a:pt x="0" y="0"/>
                </a:moveTo>
                <a:lnTo>
                  <a:pt x="9690755" y="9427"/>
                </a:lnTo>
                <a:lnTo>
                  <a:pt x="8540685" y="3667027"/>
                </a:lnTo>
                <a:lnTo>
                  <a:pt x="0" y="3667027"/>
                </a:lnTo>
                <a:lnTo>
                  <a:pt x="0"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8515" y="1241096"/>
            <a:ext cx="9144000" cy="678157"/>
          </a:xfrm>
        </p:spPr>
        <p:txBody>
          <a:bodyPr anchor="b">
            <a:normAutofit/>
          </a:bodyPr>
          <a:lstStyle>
            <a:lvl1pPr algn="l">
              <a:defRPr sz="3300" b="1">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298515" y="2089934"/>
            <a:ext cx="9144000" cy="413113"/>
          </a:xfrm>
        </p:spPr>
        <p:txBody>
          <a:bodyPr>
            <a:normAutofit/>
          </a:bodyPr>
          <a:lstStyle>
            <a:lvl1pPr marL="0" indent="0" algn="l">
              <a:buNone/>
              <a:defRPr sz="2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OSU_Ecampus_horizontal_transparent_1C_W.eps"/>
          <p:cNvPicPr>
            <a:picLocks noChangeAspect="1"/>
          </p:cNvPicPr>
          <p:nvPr userDrawn="1"/>
        </p:nvPicPr>
        <p:blipFill rotWithShape="1">
          <a:blip r:embed="rId3">
            <a:extLst>
              <a:ext uri="{28A0092B-C50C-407E-A947-70E740481C1C}">
                <a14:useLocalDpi xmlns:a14="http://schemas.microsoft.com/office/drawing/2010/main" val="0"/>
              </a:ext>
            </a:extLst>
          </a:blip>
          <a:srcRect l="21787" t="36617" r="21536" b="40024"/>
          <a:stretch/>
        </p:blipFill>
        <p:spPr>
          <a:xfrm>
            <a:off x="714256" y="5000445"/>
            <a:ext cx="3476176" cy="1107057"/>
          </a:xfrm>
          <a:prstGeom prst="rect">
            <a:avLst/>
          </a:prstGeom>
        </p:spPr>
      </p:pic>
    </p:spTree>
    <p:extLst>
      <p:ext uri="{BB962C8B-B14F-4D97-AF65-F5344CB8AC3E}">
        <p14:creationId xmlns:p14="http://schemas.microsoft.com/office/powerpoint/2010/main" val="318220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cle or sequenc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Freeform 12"/>
          <p:cNvSpPr/>
          <p:nvPr userDrawn="1"/>
        </p:nvSpPr>
        <p:spPr>
          <a:xfrm rot="5400000">
            <a:off x="6269851" y="1255625"/>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6200000">
            <a:off x="5323029" y="4481332"/>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089055">
            <a:off x="3956094" y="2900734"/>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rot="11880000">
            <a:off x="7785415" y="2900223"/>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5" hasCustomPrompt="1"/>
          </p:nvPr>
        </p:nvSpPr>
        <p:spPr>
          <a:xfrm>
            <a:off x="4617241" y="2905316"/>
            <a:ext cx="2830710" cy="2224771"/>
          </a:xfrm>
        </p:spPr>
        <p:txBody>
          <a:bodyPr anchor="ctr" anchorCtr="0">
            <a:normAutofit/>
          </a:bodyPr>
          <a:lstStyle>
            <a:lvl1pPr marL="0" indent="0" algn="ctr">
              <a:buNone/>
              <a:defRPr sz="2400"/>
            </a:lvl1pPr>
          </a:lstStyle>
          <a:p>
            <a:pPr lvl="0"/>
            <a:r>
              <a:rPr lang="en-US" dirty="0"/>
              <a:t>Text</a:t>
            </a:r>
          </a:p>
        </p:txBody>
      </p:sp>
      <p:sp>
        <p:nvSpPr>
          <p:cNvPr id="18" name="Text Placeholder 4"/>
          <p:cNvSpPr>
            <a:spLocks noGrp="1"/>
          </p:cNvSpPr>
          <p:nvPr>
            <p:ph type="body" sz="quarter" idx="16" hasCustomPrompt="1"/>
          </p:nvPr>
        </p:nvSpPr>
        <p:spPr>
          <a:xfrm>
            <a:off x="3897525" y="2241611"/>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19" name="Text Placeholder 4"/>
          <p:cNvSpPr>
            <a:spLocks noGrp="1"/>
          </p:cNvSpPr>
          <p:nvPr>
            <p:ph type="body" sz="quarter" idx="17" hasCustomPrompt="1"/>
          </p:nvPr>
        </p:nvSpPr>
        <p:spPr>
          <a:xfrm>
            <a:off x="7547837" y="2235799"/>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0" name="Text Placeholder 4"/>
          <p:cNvSpPr>
            <a:spLocks noGrp="1"/>
          </p:cNvSpPr>
          <p:nvPr>
            <p:ph type="body" sz="quarter" idx="18" hasCustomPrompt="1"/>
          </p:nvPr>
        </p:nvSpPr>
        <p:spPr>
          <a:xfrm>
            <a:off x="6672715"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1" name="Text Placeholder 4"/>
          <p:cNvSpPr>
            <a:spLocks noGrp="1"/>
          </p:cNvSpPr>
          <p:nvPr>
            <p:ph type="body" sz="quarter" idx="19" hasCustomPrompt="1"/>
          </p:nvPr>
        </p:nvSpPr>
        <p:spPr>
          <a:xfrm>
            <a:off x="2879003"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4" name="Rectangle 23"/>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006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p:bg>
      <p:bgPr>
        <a:solidFill>
          <a:srgbClr val="FFB500"/>
        </a:solidFill>
        <a:effectLst/>
      </p:bgPr>
    </p:bg>
    <p:spTree>
      <p:nvGrpSpPr>
        <p:cNvPr id="1" name=""/>
        <p:cNvGrpSpPr/>
        <p:nvPr/>
      </p:nvGrpSpPr>
      <p:grpSpPr>
        <a:xfrm>
          <a:off x="0" y="0"/>
          <a:ext cx="0" cy="0"/>
          <a:chOff x="0" y="0"/>
          <a:chExt cx="0" cy="0"/>
        </a:xfrm>
      </p:grpSpPr>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4" name="Content Placeholder 3"/>
          <p:cNvSpPr>
            <a:spLocks noGrp="1"/>
          </p:cNvSpPr>
          <p:nvPr>
            <p:ph sz="quarter" idx="10" hasCustomPrompt="1"/>
          </p:nvPr>
        </p:nvSpPr>
        <p:spPr>
          <a:xfrm>
            <a:off x="791852" y="1362496"/>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5" name="Content Placeholder 3"/>
          <p:cNvSpPr>
            <a:spLocks noGrp="1"/>
          </p:cNvSpPr>
          <p:nvPr>
            <p:ph sz="quarter" idx="11" hasCustomPrompt="1"/>
          </p:nvPr>
        </p:nvSpPr>
        <p:spPr>
          <a:xfrm>
            <a:off x="791852" y="3353123"/>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6" name="Content Placeholder 3"/>
          <p:cNvSpPr>
            <a:spLocks noGrp="1"/>
          </p:cNvSpPr>
          <p:nvPr>
            <p:ph sz="quarter" idx="12" hasCustomPrompt="1"/>
          </p:nvPr>
        </p:nvSpPr>
        <p:spPr>
          <a:xfrm>
            <a:off x="791852" y="5343750"/>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1" name="Text Placeholder 10"/>
          <p:cNvSpPr>
            <a:spLocks noGrp="1"/>
          </p:cNvSpPr>
          <p:nvPr>
            <p:ph type="body" sz="quarter" idx="13" hasCustomPrompt="1"/>
          </p:nvPr>
        </p:nvSpPr>
        <p:spPr>
          <a:xfrm>
            <a:off x="791852" y="666890"/>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7" name="Text Placeholder 10"/>
          <p:cNvSpPr>
            <a:spLocks noGrp="1"/>
          </p:cNvSpPr>
          <p:nvPr>
            <p:ph type="body" sz="quarter" idx="14" hasCustomPrompt="1"/>
          </p:nvPr>
        </p:nvSpPr>
        <p:spPr>
          <a:xfrm>
            <a:off x="791852" y="2657516"/>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8" name="Text Placeholder 10"/>
          <p:cNvSpPr>
            <a:spLocks noGrp="1"/>
          </p:cNvSpPr>
          <p:nvPr>
            <p:ph type="body" sz="quarter" idx="15" hasCustomPrompt="1"/>
          </p:nvPr>
        </p:nvSpPr>
        <p:spPr>
          <a:xfrm>
            <a:off x="791852" y="4648144"/>
            <a:ext cx="10435472" cy="631808"/>
          </a:xfrm>
        </p:spPr>
        <p:txBody>
          <a:bodyPr>
            <a:noAutofit/>
          </a:bodyPr>
          <a:lstStyle>
            <a:lvl1pPr marL="0" indent="0" algn="ctr">
              <a:buNone/>
              <a:defRPr sz="4800" b="1">
                <a:solidFill>
                  <a:srgbClr val="FFFFFF"/>
                </a:solidFill>
              </a:defRPr>
            </a:lvl1pPr>
          </a:lstStyle>
          <a:p>
            <a:pPr lvl="0"/>
            <a:r>
              <a:rPr lang="en-US" dirty="0"/>
              <a:t>Text</a:t>
            </a:r>
          </a:p>
        </p:txBody>
      </p:sp>
    </p:spTree>
    <p:extLst>
      <p:ext uri="{BB962C8B-B14F-4D97-AF65-F5344CB8AC3E}">
        <p14:creationId xmlns:p14="http://schemas.microsoft.com/office/powerpoint/2010/main" val="407268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ncept ">
    <p:bg>
      <p:bgPr>
        <a:solidFill>
          <a:schemeClr val="bg1"/>
        </a:solidFill>
        <a:effectLst/>
      </p:bgPr>
    </p:bg>
    <p:spTree>
      <p:nvGrpSpPr>
        <p:cNvPr id="1" name=""/>
        <p:cNvGrpSpPr/>
        <p:nvPr/>
      </p:nvGrpSpPr>
      <p:grpSpPr>
        <a:xfrm>
          <a:off x="0" y="0"/>
          <a:ext cx="0" cy="0"/>
          <a:chOff x="0" y="0"/>
          <a:chExt cx="0" cy="0"/>
        </a:xfrm>
      </p:grpSpPr>
      <p:sp>
        <p:nvSpPr>
          <p:cNvPr id="13" name="Rectangle 2"/>
          <p:cNvSpPr/>
          <p:nvPr userDrawn="1"/>
        </p:nvSpPr>
        <p:spPr>
          <a:xfrm>
            <a:off x="0" y="0"/>
            <a:ext cx="6789419" cy="6858000"/>
          </a:xfrm>
          <a:custGeom>
            <a:avLst/>
            <a:gdLst>
              <a:gd name="connsiteX0" fmla="*/ 0 w 3921552"/>
              <a:gd name="connsiteY0" fmla="*/ 0 h 6858000"/>
              <a:gd name="connsiteX1" fmla="*/ 3921552 w 3921552"/>
              <a:gd name="connsiteY1" fmla="*/ 0 h 6858000"/>
              <a:gd name="connsiteX2" fmla="*/ 3921552 w 3921552"/>
              <a:gd name="connsiteY2" fmla="*/ 6858000 h 6858000"/>
              <a:gd name="connsiteX3" fmla="*/ 0 w 3921552"/>
              <a:gd name="connsiteY3" fmla="*/ 6858000 h 6858000"/>
              <a:gd name="connsiteX4" fmla="*/ 0 w 3921552"/>
              <a:gd name="connsiteY4" fmla="*/ 0 h 6858000"/>
              <a:gd name="connsiteX0" fmla="*/ 0 w 5644026"/>
              <a:gd name="connsiteY0" fmla="*/ 0 h 6858000"/>
              <a:gd name="connsiteX1" fmla="*/ 5644026 w 5644026"/>
              <a:gd name="connsiteY1" fmla="*/ 10633 h 6858000"/>
              <a:gd name="connsiteX2" fmla="*/ 3921552 w 5644026"/>
              <a:gd name="connsiteY2" fmla="*/ 6858000 h 6858000"/>
              <a:gd name="connsiteX3" fmla="*/ 0 w 5644026"/>
              <a:gd name="connsiteY3" fmla="*/ 6858000 h 6858000"/>
              <a:gd name="connsiteX4" fmla="*/ 0 w 5644026"/>
              <a:gd name="connsiteY4" fmla="*/ 0 h 6858000"/>
              <a:gd name="connsiteX0" fmla="*/ 0 w 5654659"/>
              <a:gd name="connsiteY0" fmla="*/ 0 h 6858000"/>
              <a:gd name="connsiteX1" fmla="*/ 5654659 w 5654659"/>
              <a:gd name="connsiteY1" fmla="*/ 0 h 6858000"/>
              <a:gd name="connsiteX2" fmla="*/ 3921552 w 5654659"/>
              <a:gd name="connsiteY2" fmla="*/ 6858000 h 6858000"/>
              <a:gd name="connsiteX3" fmla="*/ 0 w 5654659"/>
              <a:gd name="connsiteY3" fmla="*/ 6858000 h 6858000"/>
              <a:gd name="connsiteX4" fmla="*/ 0 w 56546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659" h="6858000">
                <a:moveTo>
                  <a:pt x="0" y="0"/>
                </a:moveTo>
                <a:lnTo>
                  <a:pt x="5654659" y="0"/>
                </a:lnTo>
                <a:lnTo>
                  <a:pt x="3921552" y="6858000"/>
                </a:lnTo>
                <a:lnTo>
                  <a:pt x="0" y="6858000"/>
                </a:lnTo>
                <a:lnTo>
                  <a:pt x="0" y="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57527" y="467832"/>
            <a:ext cx="11227653" cy="59223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26"/>
          <p:cNvGrpSpPr>
            <a:grpSpLocks/>
          </p:cNvGrpSpPr>
          <p:nvPr userDrawn="1"/>
        </p:nvGrpSpPr>
        <p:grpSpPr bwMode="auto">
          <a:xfrm>
            <a:off x="5136685" y="1491763"/>
            <a:ext cx="1962622" cy="1923882"/>
            <a:chOff x="637" y="2375"/>
            <a:chExt cx="456" cy="447"/>
          </a:xfrm>
          <a:solidFill>
            <a:srgbClr val="FFB500"/>
          </a:solidFill>
        </p:grpSpPr>
        <p:sp>
          <p:nvSpPr>
            <p:cNvPr id="7" name="Freeform 127"/>
            <p:cNvSpPr>
              <a:spLocks noChangeArrowheads="1"/>
            </p:cNvSpPr>
            <p:nvPr/>
          </p:nvSpPr>
          <p:spPr bwMode="auto">
            <a:xfrm>
              <a:off x="848" y="2573"/>
              <a:ext cx="200" cy="195"/>
            </a:xfrm>
            <a:custGeom>
              <a:avLst/>
              <a:gdLst>
                <a:gd name="T0" fmla="*/ 638 w 886"/>
                <a:gd name="T1" fmla="*/ 103 h 863"/>
                <a:gd name="T2" fmla="*/ 103 w 886"/>
                <a:gd name="T3" fmla="*/ 265 h 863"/>
                <a:gd name="T4" fmla="*/ 265 w 886"/>
                <a:gd name="T5" fmla="*/ 800 h 863"/>
                <a:gd name="T6" fmla="*/ 451 w 886"/>
                <a:gd name="T7" fmla="*/ 847 h 863"/>
                <a:gd name="T8" fmla="*/ 800 w 886"/>
                <a:gd name="T9" fmla="*/ 639 h 863"/>
                <a:gd name="T10" fmla="*/ 720 w 886"/>
                <a:gd name="T11" fmla="*/ 162 h 863"/>
                <a:gd name="T12" fmla="*/ 695 w 886"/>
                <a:gd name="T13" fmla="*/ 163 h 863"/>
                <a:gd name="T14" fmla="*/ 696 w 886"/>
                <a:gd name="T15" fmla="*/ 188 h 863"/>
                <a:gd name="T16" fmla="*/ 768 w 886"/>
                <a:gd name="T17" fmla="*/ 621 h 863"/>
                <a:gd name="T18" fmla="*/ 283 w 886"/>
                <a:gd name="T19" fmla="*/ 768 h 863"/>
                <a:gd name="T20" fmla="*/ 136 w 886"/>
                <a:gd name="T21" fmla="*/ 282 h 863"/>
                <a:gd name="T22" fmla="*/ 349 w 886"/>
                <a:gd name="T23" fmla="*/ 108 h 863"/>
                <a:gd name="T24" fmla="*/ 622 w 886"/>
                <a:gd name="T25" fmla="*/ 136 h 863"/>
                <a:gd name="T26" fmla="*/ 646 w 886"/>
                <a:gd name="T27" fmla="*/ 129 h 863"/>
                <a:gd name="T28" fmla="*/ 638 w 886"/>
                <a:gd name="T29" fmla="*/ 10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6" h="863">
                  <a:moveTo>
                    <a:pt x="638" y="103"/>
                  </a:moveTo>
                  <a:cubicBezTo>
                    <a:pt x="446" y="0"/>
                    <a:pt x="206" y="73"/>
                    <a:pt x="103" y="265"/>
                  </a:cubicBezTo>
                  <a:cubicBezTo>
                    <a:pt x="0" y="457"/>
                    <a:pt x="73" y="697"/>
                    <a:pt x="265" y="800"/>
                  </a:cubicBezTo>
                  <a:cubicBezTo>
                    <a:pt x="324" y="831"/>
                    <a:pt x="388" y="847"/>
                    <a:pt x="451" y="847"/>
                  </a:cubicBezTo>
                  <a:cubicBezTo>
                    <a:pt x="592" y="847"/>
                    <a:pt x="728" y="771"/>
                    <a:pt x="800" y="639"/>
                  </a:cubicBezTo>
                  <a:cubicBezTo>
                    <a:pt x="885" y="480"/>
                    <a:pt x="853" y="284"/>
                    <a:pt x="720" y="162"/>
                  </a:cubicBezTo>
                  <a:cubicBezTo>
                    <a:pt x="713" y="155"/>
                    <a:pt x="701" y="156"/>
                    <a:pt x="695" y="163"/>
                  </a:cubicBezTo>
                  <a:cubicBezTo>
                    <a:pt x="688" y="170"/>
                    <a:pt x="689" y="182"/>
                    <a:pt x="696" y="188"/>
                  </a:cubicBezTo>
                  <a:cubicBezTo>
                    <a:pt x="816" y="299"/>
                    <a:pt x="845" y="477"/>
                    <a:pt x="768" y="621"/>
                  </a:cubicBezTo>
                  <a:cubicBezTo>
                    <a:pt x="675" y="796"/>
                    <a:pt x="457" y="862"/>
                    <a:pt x="283" y="768"/>
                  </a:cubicBezTo>
                  <a:cubicBezTo>
                    <a:pt x="108" y="675"/>
                    <a:pt x="43" y="457"/>
                    <a:pt x="136" y="282"/>
                  </a:cubicBezTo>
                  <a:cubicBezTo>
                    <a:pt x="182" y="197"/>
                    <a:pt x="258" y="136"/>
                    <a:pt x="349" y="108"/>
                  </a:cubicBezTo>
                  <a:cubicBezTo>
                    <a:pt x="440" y="81"/>
                    <a:pt x="537" y="90"/>
                    <a:pt x="622" y="136"/>
                  </a:cubicBezTo>
                  <a:cubicBezTo>
                    <a:pt x="631" y="141"/>
                    <a:pt x="642" y="137"/>
                    <a:pt x="646" y="129"/>
                  </a:cubicBezTo>
                  <a:cubicBezTo>
                    <a:pt x="650" y="120"/>
                    <a:pt x="648" y="108"/>
                    <a:pt x="638" y="103"/>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128"/>
            <p:cNvSpPr>
              <a:spLocks noChangeArrowheads="1"/>
            </p:cNvSpPr>
            <p:nvPr/>
          </p:nvSpPr>
          <p:spPr bwMode="auto">
            <a:xfrm>
              <a:off x="873" y="2599"/>
              <a:ext cx="148" cy="144"/>
            </a:xfrm>
            <a:custGeom>
              <a:avLst/>
              <a:gdLst>
                <a:gd name="T0" fmla="*/ 207 w 655"/>
                <a:gd name="T1" fmla="*/ 116 h 640"/>
                <a:gd name="T2" fmla="*/ 566 w 655"/>
                <a:gd name="T3" fmla="*/ 209 h 640"/>
                <a:gd name="T4" fmla="*/ 591 w 655"/>
                <a:gd name="T5" fmla="*/ 215 h 640"/>
                <a:gd name="T6" fmla="*/ 597 w 655"/>
                <a:gd name="T7" fmla="*/ 189 h 640"/>
                <a:gd name="T8" fmla="*/ 189 w 655"/>
                <a:gd name="T9" fmla="*/ 83 h 640"/>
                <a:gd name="T10" fmla="*/ 83 w 655"/>
                <a:gd name="T11" fmla="*/ 491 h 640"/>
                <a:gd name="T12" fmla="*/ 266 w 655"/>
                <a:gd name="T13" fmla="*/ 628 h 640"/>
                <a:gd name="T14" fmla="*/ 342 w 655"/>
                <a:gd name="T15" fmla="*/ 639 h 640"/>
                <a:gd name="T16" fmla="*/ 492 w 655"/>
                <a:gd name="T17" fmla="*/ 597 h 640"/>
                <a:gd name="T18" fmla="*/ 635 w 655"/>
                <a:gd name="T19" fmla="*/ 296 h 640"/>
                <a:gd name="T20" fmla="*/ 615 w 655"/>
                <a:gd name="T21" fmla="*/ 281 h 640"/>
                <a:gd name="T22" fmla="*/ 600 w 655"/>
                <a:gd name="T23" fmla="*/ 301 h 640"/>
                <a:gd name="T24" fmla="*/ 474 w 655"/>
                <a:gd name="T25" fmla="*/ 566 h 640"/>
                <a:gd name="T26" fmla="*/ 275 w 655"/>
                <a:gd name="T27" fmla="*/ 594 h 640"/>
                <a:gd name="T28" fmla="*/ 114 w 655"/>
                <a:gd name="T29" fmla="*/ 473 h 640"/>
                <a:gd name="T30" fmla="*/ 86 w 655"/>
                <a:gd name="T31" fmla="*/ 274 h 640"/>
                <a:gd name="T32" fmla="*/ 207 w 655"/>
                <a:gd name="T33" fmla="*/ 11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640">
                  <a:moveTo>
                    <a:pt x="207" y="116"/>
                  </a:moveTo>
                  <a:cubicBezTo>
                    <a:pt x="332" y="42"/>
                    <a:pt x="493" y="84"/>
                    <a:pt x="566" y="209"/>
                  </a:cubicBezTo>
                  <a:cubicBezTo>
                    <a:pt x="571" y="218"/>
                    <a:pt x="582" y="220"/>
                    <a:pt x="591" y="215"/>
                  </a:cubicBezTo>
                  <a:cubicBezTo>
                    <a:pt x="600" y="210"/>
                    <a:pt x="602" y="198"/>
                    <a:pt x="597" y="189"/>
                  </a:cubicBezTo>
                  <a:cubicBezTo>
                    <a:pt x="513" y="48"/>
                    <a:pt x="330" y="0"/>
                    <a:pt x="189" y="83"/>
                  </a:cubicBezTo>
                  <a:cubicBezTo>
                    <a:pt x="48" y="167"/>
                    <a:pt x="0" y="350"/>
                    <a:pt x="83" y="491"/>
                  </a:cubicBezTo>
                  <a:cubicBezTo>
                    <a:pt x="124" y="560"/>
                    <a:pt x="188" y="608"/>
                    <a:pt x="266" y="628"/>
                  </a:cubicBezTo>
                  <a:cubicBezTo>
                    <a:pt x="291" y="635"/>
                    <a:pt x="316" y="639"/>
                    <a:pt x="342" y="639"/>
                  </a:cubicBezTo>
                  <a:cubicBezTo>
                    <a:pt x="394" y="639"/>
                    <a:pt x="446" y="624"/>
                    <a:pt x="492" y="597"/>
                  </a:cubicBezTo>
                  <a:cubicBezTo>
                    <a:pt x="597" y="536"/>
                    <a:pt x="654" y="418"/>
                    <a:pt x="635" y="296"/>
                  </a:cubicBezTo>
                  <a:cubicBezTo>
                    <a:pt x="634" y="286"/>
                    <a:pt x="624" y="280"/>
                    <a:pt x="615" y="281"/>
                  </a:cubicBezTo>
                  <a:cubicBezTo>
                    <a:pt x="605" y="282"/>
                    <a:pt x="598" y="292"/>
                    <a:pt x="600" y="301"/>
                  </a:cubicBezTo>
                  <a:cubicBezTo>
                    <a:pt x="616" y="407"/>
                    <a:pt x="567" y="511"/>
                    <a:pt x="474" y="566"/>
                  </a:cubicBezTo>
                  <a:cubicBezTo>
                    <a:pt x="413" y="601"/>
                    <a:pt x="343" y="611"/>
                    <a:pt x="275" y="594"/>
                  </a:cubicBezTo>
                  <a:cubicBezTo>
                    <a:pt x="207" y="577"/>
                    <a:pt x="151" y="534"/>
                    <a:pt x="114" y="473"/>
                  </a:cubicBezTo>
                  <a:cubicBezTo>
                    <a:pt x="79" y="413"/>
                    <a:pt x="69" y="342"/>
                    <a:pt x="86" y="274"/>
                  </a:cubicBezTo>
                  <a:cubicBezTo>
                    <a:pt x="104" y="208"/>
                    <a:pt x="146" y="151"/>
                    <a:pt x="207" y="116"/>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129"/>
            <p:cNvSpPr>
              <a:spLocks noChangeArrowheads="1"/>
            </p:cNvSpPr>
            <p:nvPr/>
          </p:nvSpPr>
          <p:spPr bwMode="auto">
            <a:xfrm>
              <a:off x="684" y="2426"/>
              <a:ext cx="158" cy="144"/>
            </a:xfrm>
            <a:custGeom>
              <a:avLst/>
              <a:gdLst>
                <a:gd name="T0" fmla="*/ 196 w 702"/>
                <a:gd name="T1" fmla="*/ 601 h 641"/>
                <a:gd name="T2" fmla="*/ 342 w 702"/>
                <a:gd name="T3" fmla="*/ 637 h 641"/>
                <a:gd name="T4" fmla="*/ 619 w 702"/>
                <a:gd name="T5" fmla="*/ 472 h 641"/>
                <a:gd name="T6" fmla="*/ 490 w 702"/>
                <a:gd name="T7" fmla="*/ 48 h 641"/>
                <a:gd name="T8" fmla="*/ 252 w 702"/>
                <a:gd name="T9" fmla="*/ 24 h 641"/>
                <a:gd name="T10" fmla="*/ 68 w 702"/>
                <a:gd name="T11" fmla="*/ 177 h 641"/>
                <a:gd name="T12" fmla="*/ 132 w 702"/>
                <a:gd name="T13" fmla="*/ 555 h 641"/>
                <a:gd name="T14" fmla="*/ 158 w 702"/>
                <a:gd name="T15" fmla="*/ 554 h 641"/>
                <a:gd name="T16" fmla="*/ 157 w 702"/>
                <a:gd name="T17" fmla="*/ 528 h 641"/>
                <a:gd name="T18" fmla="*/ 99 w 702"/>
                <a:gd name="T19" fmla="*/ 194 h 641"/>
                <a:gd name="T20" fmla="*/ 263 w 702"/>
                <a:gd name="T21" fmla="*/ 60 h 641"/>
                <a:gd name="T22" fmla="*/ 474 w 702"/>
                <a:gd name="T23" fmla="*/ 80 h 641"/>
                <a:gd name="T24" fmla="*/ 588 w 702"/>
                <a:gd name="T25" fmla="*/ 454 h 641"/>
                <a:gd name="T26" fmla="*/ 213 w 702"/>
                <a:gd name="T27" fmla="*/ 569 h 641"/>
                <a:gd name="T28" fmla="*/ 189 w 702"/>
                <a:gd name="T29" fmla="*/ 576 h 641"/>
                <a:gd name="T30" fmla="*/ 196 w 702"/>
                <a:gd name="T31" fmla="*/ 60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41">
                  <a:moveTo>
                    <a:pt x="196" y="601"/>
                  </a:moveTo>
                  <a:cubicBezTo>
                    <a:pt x="243" y="626"/>
                    <a:pt x="293" y="637"/>
                    <a:pt x="342" y="637"/>
                  </a:cubicBezTo>
                  <a:cubicBezTo>
                    <a:pt x="454" y="637"/>
                    <a:pt x="564" y="577"/>
                    <a:pt x="619" y="472"/>
                  </a:cubicBezTo>
                  <a:cubicBezTo>
                    <a:pt x="701" y="319"/>
                    <a:pt x="642" y="130"/>
                    <a:pt x="490" y="48"/>
                  </a:cubicBezTo>
                  <a:cubicBezTo>
                    <a:pt x="416" y="8"/>
                    <a:pt x="331" y="0"/>
                    <a:pt x="252" y="24"/>
                  </a:cubicBezTo>
                  <a:cubicBezTo>
                    <a:pt x="173" y="49"/>
                    <a:pt x="107" y="103"/>
                    <a:pt x="68" y="177"/>
                  </a:cubicBezTo>
                  <a:cubicBezTo>
                    <a:pt x="0" y="303"/>
                    <a:pt x="27" y="459"/>
                    <a:pt x="132" y="555"/>
                  </a:cubicBezTo>
                  <a:cubicBezTo>
                    <a:pt x="139" y="561"/>
                    <a:pt x="152" y="560"/>
                    <a:pt x="158" y="554"/>
                  </a:cubicBezTo>
                  <a:cubicBezTo>
                    <a:pt x="165" y="546"/>
                    <a:pt x="164" y="534"/>
                    <a:pt x="157" y="528"/>
                  </a:cubicBezTo>
                  <a:cubicBezTo>
                    <a:pt x="64" y="442"/>
                    <a:pt x="40" y="305"/>
                    <a:pt x="99" y="194"/>
                  </a:cubicBezTo>
                  <a:cubicBezTo>
                    <a:pt x="133" y="128"/>
                    <a:pt x="192" y="81"/>
                    <a:pt x="263" y="60"/>
                  </a:cubicBezTo>
                  <a:cubicBezTo>
                    <a:pt x="333" y="39"/>
                    <a:pt x="408" y="45"/>
                    <a:pt x="474" y="80"/>
                  </a:cubicBezTo>
                  <a:cubicBezTo>
                    <a:pt x="609" y="152"/>
                    <a:pt x="660" y="320"/>
                    <a:pt x="588" y="454"/>
                  </a:cubicBezTo>
                  <a:cubicBezTo>
                    <a:pt x="516" y="589"/>
                    <a:pt x="348" y="640"/>
                    <a:pt x="213" y="569"/>
                  </a:cubicBezTo>
                  <a:cubicBezTo>
                    <a:pt x="204" y="564"/>
                    <a:pt x="193" y="568"/>
                    <a:pt x="189" y="576"/>
                  </a:cubicBezTo>
                  <a:cubicBezTo>
                    <a:pt x="184" y="585"/>
                    <a:pt x="188" y="596"/>
                    <a:pt x="196" y="601"/>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130"/>
            <p:cNvSpPr>
              <a:spLocks noChangeArrowheads="1"/>
            </p:cNvSpPr>
            <p:nvPr/>
          </p:nvSpPr>
          <p:spPr bwMode="auto">
            <a:xfrm>
              <a:off x="709" y="2443"/>
              <a:ext cx="104" cy="107"/>
            </a:xfrm>
            <a:custGeom>
              <a:avLst/>
              <a:gdLst>
                <a:gd name="T0" fmla="*/ 327 w 464"/>
                <a:gd name="T1" fmla="*/ 413 h 478"/>
                <a:gd name="T2" fmla="*/ 187 w 464"/>
                <a:gd name="T3" fmla="*/ 433 h 478"/>
                <a:gd name="T4" fmla="*/ 74 w 464"/>
                <a:gd name="T5" fmla="*/ 348 h 478"/>
                <a:gd name="T6" fmla="*/ 49 w 464"/>
                <a:gd name="T7" fmla="*/ 342 h 478"/>
                <a:gd name="T8" fmla="*/ 42 w 464"/>
                <a:gd name="T9" fmla="*/ 367 h 478"/>
                <a:gd name="T10" fmla="*/ 178 w 464"/>
                <a:gd name="T11" fmla="*/ 469 h 478"/>
                <a:gd name="T12" fmla="*/ 234 w 464"/>
                <a:gd name="T13" fmla="*/ 477 h 478"/>
                <a:gd name="T14" fmla="*/ 346 w 464"/>
                <a:gd name="T15" fmla="*/ 445 h 478"/>
                <a:gd name="T16" fmla="*/ 448 w 464"/>
                <a:gd name="T17" fmla="*/ 310 h 478"/>
                <a:gd name="T18" fmla="*/ 423 w 464"/>
                <a:gd name="T19" fmla="*/ 142 h 478"/>
                <a:gd name="T20" fmla="*/ 120 w 464"/>
                <a:gd name="T21" fmla="*/ 62 h 478"/>
                <a:gd name="T22" fmla="*/ 13 w 464"/>
                <a:gd name="T23" fmla="*/ 286 h 478"/>
                <a:gd name="T24" fmla="*/ 34 w 464"/>
                <a:gd name="T25" fmla="*/ 302 h 478"/>
                <a:gd name="T26" fmla="*/ 49 w 464"/>
                <a:gd name="T27" fmla="*/ 281 h 478"/>
                <a:gd name="T28" fmla="*/ 138 w 464"/>
                <a:gd name="T29" fmla="*/ 95 h 478"/>
                <a:gd name="T30" fmla="*/ 392 w 464"/>
                <a:gd name="T31" fmla="*/ 160 h 478"/>
                <a:gd name="T32" fmla="*/ 412 w 464"/>
                <a:gd name="T33" fmla="*/ 301 h 478"/>
                <a:gd name="T34" fmla="*/ 327 w 464"/>
                <a:gd name="T35" fmla="*/ 41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478">
                  <a:moveTo>
                    <a:pt x="327" y="413"/>
                  </a:moveTo>
                  <a:cubicBezTo>
                    <a:pt x="285" y="438"/>
                    <a:pt x="235" y="445"/>
                    <a:pt x="187" y="433"/>
                  </a:cubicBezTo>
                  <a:cubicBezTo>
                    <a:pt x="139" y="421"/>
                    <a:pt x="99" y="391"/>
                    <a:pt x="74" y="348"/>
                  </a:cubicBezTo>
                  <a:cubicBezTo>
                    <a:pt x="69" y="339"/>
                    <a:pt x="58" y="337"/>
                    <a:pt x="49" y="342"/>
                  </a:cubicBezTo>
                  <a:cubicBezTo>
                    <a:pt x="39" y="347"/>
                    <a:pt x="37" y="358"/>
                    <a:pt x="42" y="367"/>
                  </a:cubicBezTo>
                  <a:cubicBezTo>
                    <a:pt x="73" y="418"/>
                    <a:pt x="122" y="454"/>
                    <a:pt x="178" y="469"/>
                  </a:cubicBezTo>
                  <a:cubicBezTo>
                    <a:pt x="196" y="474"/>
                    <a:pt x="215" y="477"/>
                    <a:pt x="234" y="477"/>
                  </a:cubicBezTo>
                  <a:cubicBezTo>
                    <a:pt x="273" y="477"/>
                    <a:pt x="311" y="466"/>
                    <a:pt x="346" y="445"/>
                  </a:cubicBezTo>
                  <a:cubicBezTo>
                    <a:pt x="396" y="415"/>
                    <a:pt x="433" y="366"/>
                    <a:pt x="448" y="310"/>
                  </a:cubicBezTo>
                  <a:cubicBezTo>
                    <a:pt x="463" y="252"/>
                    <a:pt x="454" y="193"/>
                    <a:pt x="423" y="142"/>
                  </a:cubicBezTo>
                  <a:cubicBezTo>
                    <a:pt x="362" y="35"/>
                    <a:pt x="225" y="0"/>
                    <a:pt x="120" y="62"/>
                  </a:cubicBezTo>
                  <a:cubicBezTo>
                    <a:pt x="42" y="109"/>
                    <a:pt x="0" y="197"/>
                    <a:pt x="13" y="286"/>
                  </a:cubicBezTo>
                  <a:cubicBezTo>
                    <a:pt x="14" y="297"/>
                    <a:pt x="25" y="304"/>
                    <a:pt x="34" y="302"/>
                  </a:cubicBezTo>
                  <a:cubicBezTo>
                    <a:pt x="44" y="301"/>
                    <a:pt x="51" y="291"/>
                    <a:pt x="49" y="281"/>
                  </a:cubicBezTo>
                  <a:cubicBezTo>
                    <a:pt x="37" y="207"/>
                    <a:pt x="72" y="133"/>
                    <a:pt x="138" y="95"/>
                  </a:cubicBezTo>
                  <a:cubicBezTo>
                    <a:pt x="225" y="42"/>
                    <a:pt x="339" y="71"/>
                    <a:pt x="392" y="160"/>
                  </a:cubicBezTo>
                  <a:cubicBezTo>
                    <a:pt x="417" y="203"/>
                    <a:pt x="424" y="253"/>
                    <a:pt x="412" y="301"/>
                  </a:cubicBezTo>
                  <a:cubicBezTo>
                    <a:pt x="400" y="347"/>
                    <a:pt x="370" y="388"/>
                    <a:pt x="327" y="413"/>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131"/>
            <p:cNvSpPr>
              <a:spLocks noChangeArrowheads="1"/>
            </p:cNvSpPr>
            <p:nvPr/>
          </p:nvSpPr>
          <p:spPr bwMode="auto">
            <a:xfrm>
              <a:off x="806" y="2529"/>
              <a:ext cx="288" cy="292"/>
            </a:xfrm>
            <a:custGeom>
              <a:avLst/>
              <a:gdLst>
                <a:gd name="T0" fmla="*/ 1157 w 1276"/>
                <a:gd name="T1" fmla="*/ 594 h 1294"/>
                <a:gd name="T2" fmla="*/ 1239 w 1276"/>
                <a:gd name="T3" fmla="*/ 400 h 1294"/>
                <a:gd name="T4" fmla="*/ 1025 w 1276"/>
                <a:gd name="T5" fmla="*/ 301 h 1294"/>
                <a:gd name="T6" fmla="*/ 978 w 1276"/>
                <a:gd name="T7" fmla="*/ 96 h 1294"/>
                <a:gd name="T8" fmla="*/ 747 w 1276"/>
                <a:gd name="T9" fmla="*/ 140 h 1294"/>
                <a:gd name="T10" fmla="*/ 588 w 1276"/>
                <a:gd name="T11" fmla="*/ 0 h 1294"/>
                <a:gd name="T12" fmla="*/ 487 w 1276"/>
                <a:gd name="T13" fmla="*/ 150 h 1294"/>
                <a:gd name="T14" fmla="*/ 544 w 1276"/>
                <a:gd name="T15" fmla="*/ 173 h 1294"/>
                <a:gd name="T16" fmla="*/ 673 w 1276"/>
                <a:gd name="T17" fmla="*/ 36 h 1294"/>
                <a:gd name="T18" fmla="*/ 842 w 1276"/>
                <a:gd name="T19" fmla="*/ 209 h 1294"/>
                <a:gd name="T20" fmla="*/ 1027 w 1276"/>
                <a:gd name="T21" fmla="*/ 173 h 1294"/>
                <a:gd name="T22" fmla="*/ 1061 w 1276"/>
                <a:gd name="T23" fmla="*/ 412 h 1294"/>
                <a:gd name="T24" fmla="*/ 1231 w 1276"/>
                <a:gd name="T25" fmla="*/ 491 h 1294"/>
                <a:gd name="T26" fmla="*/ 1123 w 1276"/>
                <a:gd name="T27" fmla="*/ 647 h 1294"/>
                <a:gd name="T28" fmla="*/ 1231 w 1276"/>
                <a:gd name="T29" fmla="*/ 802 h 1294"/>
                <a:gd name="T30" fmla="*/ 1061 w 1276"/>
                <a:gd name="T31" fmla="*/ 882 h 1294"/>
                <a:gd name="T32" fmla="*/ 1027 w 1276"/>
                <a:gd name="T33" fmla="*/ 1121 h 1294"/>
                <a:gd name="T34" fmla="*/ 842 w 1276"/>
                <a:gd name="T35" fmla="*/ 1085 h 1294"/>
                <a:gd name="T36" fmla="*/ 673 w 1276"/>
                <a:gd name="T37" fmla="*/ 1258 h 1294"/>
                <a:gd name="T38" fmla="*/ 544 w 1276"/>
                <a:gd name="T39" fmla="*/ 1121 h 1294"/>
                <a:gd name="T40" fmla="*/ 305 w 1276"/>
                <a:gd name="T41" fmla="*/ 1162 h 1294"/>
                <a:gd name="T42" fmla="*/ 282 w 1276"/>
                <a:gd name="T43" fmla="*/ 976 h 1294"/>
                <a:gd name="T44" fmla="*/ 66 w 1276"/>
                <a:gd name="T45" fmla="*/ 870 h 1294"/>
                <a:gd name="T46" fmla="*/ 156 w 1276"/>
                <a:gd name="T47" fmla="*/ 705 h 1294"/>
                <a:gd name="T48" fmla="*/ 149 w 1276"/>
                <a:gd name="T49" fmla="*/ 572 h 1294"/>
                <a:gd name="T50" fmla="*/ 198 w 1276"/>
                <a:gd name="T51" fmla="*/ 421 h 1294"/>
                <a:gd name="T52" fmla="*/ 286 w 1276"/>
                <a:gd name="T53" fmla="*/ 300 h 1294"/>
                <a:gd name="T54" fmla="*/ 414 w 1276"/>
                <a:gd name="T55" fmla="*/ 208 h 1294"/>
                <a:gd name="T56" fmla="*/ 434 w 1276"/>
                <a:gd name="T57" fmla="*/ 177 h 1294"/>
                <a:gd name="T58" fmla="*/ 310 w 1276"/>
                <a:gd name="T59" fmla="*/ 92 h 1294"/>
                <a:gd name="T60" fmla="*/ 301 w 1276"/>
                <a:gd name="T61" fmla="*/ 91 h 1294"/>
                <a:gd name="T62" fmla="*/ 294 w 1276"/>
                <a:gd name="T63" fmla="*/ 95 h 1294"/>
                <a:gd name="T64" fmla="*/ 247 w 1276"/>
                <a:gd name="T65" fmla="*/ 300 h 1294"/>
                <a:gd name="T66" fmla="*/ 33 w 1276"/>
                <a:gd name="T67" fmla="*/ 399 h 1294"/>
                <a:gd name="T68" fmla="*/ 116 w 1276"/>
                <a:gd name="T69" fmla="*/ 593 h 1294"/>
                <a:gd name="T70" fmla="*/ 13 w 1276"/>
                <a:gd name="T71" fmla="*/ 781 h 1294"/>
                <a:gd name="T72" fmla="*/ 54 w 1276"/>
                <a:gd name="T73" fmla="*/ 905 h 1294"/>
                <a:gd name="T74" fmla="*/ 212 w 1276"/>
                <a:gd name="T75" fmla="*/ 1121 h 1294"/>
                <a:gd name="T76" fmla="*/ 320 w 1276"/>
                <a:gd name="T77" fmla="*/ 1198 h 1294"/>
                <a:gd name="T78" fmla="*/ 574 w 1276"/>
                <a:gd name="T79" fmla="*/ 1281 h 1294"/>
                <a:gd name="T80" fmla="*/ 705 w 1276"/>
                <a:gd name="T81" fmla="*/ 1281 h 1294"/>
                <a:gd name="T82" fmla="*/ 959 w 1276"/>
                <a:gd name="T83" fmla="*/ 1198 h 1294"/>
                <a:gd name="T84" fmla="*/ 1067 w 1276"/>
                <a:gd name="T85" fmla="*/ 1121 h 1294"/>
                <a:gd name="T86" fmla="*/ 1225 w 1276"/>
                <a:gd name="T87" fmla="*/ 905 h 1294"/>
                <a:gd name="T88" fmla="*/ 1267 w 1276"/>
                <a:gd name="T89" fmla="*/ 781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6" h="1294">
                  <a:moveTo>
                    <a:pt x="1157" y="699"/>
                  </a:moveTo>
                  <a:cubicBezTo>
                    <a:pt x="1158" y="680"/>
                    <a:pt x="1160" y="663"/>
                    <a:pt x="1160" y="647"/>
                  </a:cubicBezTo>
                  <a:cubicBezTo>
                    <a:pt x="1160" y="631"/>
                    <a:pt x="1158" y="613"/>
                    <a:pt x="1157" y="594"/>
                  </a:cubicBezTo>
                  <a:lnTo>
                    <a:pt x="1264" y="512"/>
                  </a:lnTo>
                  <a:cubicBezTo>
                    <a:pt x="1270" y="507"/>
                    <a:pt x="1273" y="499"/>
                    <a:pt x="1270" y="492"/>
                  </a:cubicBezTo>
                  <a:lnTo>
                    <a:pt x="1239" y="400"/>
                  </a:lnTo>
                  <a:cubicBezTo>
                    <a:pt x="1237" y="393"/>
                    <a:pt x="1230" y="388"/>
                    <a:pt x="1222" y="388"/>
                  </a:cubicBezTo>
                  <a:lnTo>
                    <a:pt x="1087" y="385"/>
                  </a:lnTo>
                  <a:cubicBezTo>
                    <a:pt x="1070" y="356"/>
                    <a:pt x="1049" y="328"/>
                    <a:pt x="1025" y="301"/>
                  </a:cubicBezTo>
                  <a:lnTo>
                    <a:pt x="1064" y="172"/>
                  </a:lnTo>
                  <a:cubicBezTo>
                    <a:pt x="1066" y="165"/>
                    <a:pt x="1064" y="157"/>
                    <a:pt x="1056" y="152"/>
                  </a:cubicBezTo>
                  <a:lnTo>
                    <a:pt x="978" y="96"/>
                  </a:lnTo>
                  <a:cubicBezTo>
                    <a:pt x="972" y="91"/>
                    <a:pt x="964" y="91"/>
                    <a:pt x="957" y="96"/>
                  </a:cubicBezTo>
                  <a:lnTo>
                    <a:pt x="846" y="172"/>
                  </a:lnTo>
                  <a:cubicBezTo>
                    <a:pt x="813" y="158"/>
                    <a:pt x="780" y="147"/>
                    <a:pt x="747" y="140"/>
                  </a:cubicBezTo>
                  <a:lnTo>
                    <a:pt x="702" y="13"/>
                  </a:lnTo>
                  <a:cubicBezTo>
                    <a:pt x="699" y="6"/>
                    <a:pt x="693" y="0"/>
                    <a:pt x="685" y="0"/>
                  </a:cubicBezTo>
                  <a:lnTo>
                    <a:pt x="588" y="0"/>
                  </a:lnTo>
                  <a:cubicBezTo>
                    <a:pt x="580" y="0"/>
                    <a:pt x="574" y="6"/>
                    <a:pt x="571" y="13"/>
                  </a:cubicBezTo>
                  <a:lnTo>
                    <a:pt x="526" y="140"/>
                  </a:lnTo>
                  <a:cubicBezTo>
                    <a:pt x="513" y="143"/>
                    <a:pt x="500" y="146"/>
                    <a:pt x="487" y="150"/>
                  </a:cubicBezTo>
                  <a:cubicBezTo>
                    <a:pt x="477" y="153"/>
                    <a:pt x="472" y="163"/>
                    <a:pt x="475" y="172"/>
                  </a:cubicBezTo>
                  <a:cubicBezTo>
                    <a:pt x="478" y="181"/>
                    <a:pt x="488" y="187"/>
                    <a:pt x="497" y="184"/>
                  </a:cubicBezTo>
                  <a:cubicBezTo>
                    <a:pt x="512" y="179"/>
                    <a:pt x="528" y="176"/>
                    <a:pt x="544" y="173"/>
                  </a:cubicBezTo>
                  <a:cubicBezTo>
                    <a:pt x="550" y="172"/>
                    <a:pt x="555" y="167"/>
                    <a:pt x="558" y="161"/>
                  </a:cubicBezTo>
                  <a:lnTo>
                    <a:pt x="602" y="36"/>
                  </a:lnTo>
                  <a:lnTo>
                    <a:pt x="673" y="36"/>
                  </a:lnTo>
                  <a:lnTo>
                    <a:pt x="717" y="161"/>
                  </a:lnTo>
                  <a:cubicBezTo>
                    <a:pt x="719" y="167"/>
                    <a:pt x="724" y="171"/>
                    <a:pt x="732" y="173"/>
                  </a:cubicBezTo>
                  <a:cubicBezTo>
                    <a:pt x="769" y="180"/>
                    <a:pt x="806" y="193"/>
                    <a:pt x="842" y="209"/>
                  </a:cubicBezTo>
                  <a:cubicBezTo>
                    <a:pt x="849" y="213"/>
                    <a:pt x="856" y="212"/>
                    <a:pt x="861" y="208"/>
                  </a:cubicBezTo>
                  <a:lnTo>
                    <a:pt x="970" y="132"/>
                  </a:lnTo>
                  <a:lnTo>
                    <a:pt x="1027" y="173"/>
                  </a:lnTo>
                  <a:lnTo>
                    <a:pt x="989" y="300"/>
                  </a:lnTo>
                  <a:cubicBezTo>
                    <a:pt x="987" y="306"/>
                    <a:pt x="989" y="314"/>
                    <a:pt x="993" y="317"/>
                  </a:cubicBezTo>
                  <a:cubicBezTo>
                    <a:pt x="1020" y="347"/>
                    <a:pt x="1044" y="378"/>
                    <a:pt x="1061" y="412"/>
                  </a:cubicBezTo>
                  <a:cubicBezTo>
                    <a:pt x="1065" y="418"/>
                    <a:pt x="1071" y="421"/>
                    <a:pt x="1077" y="421"/>
                  </a:cubicBezTo>
                  <a:lnTo>
                    <a:pt x="1209" y="424"/>
                  </a:lnTo>
                  <a:lnTo>
                    <a:pt x="1231" y="491"/>
                  </a:lnTo>
                  <a:lnTo>
                    <a:pt x="1126" y="572"/>
                  </a:lnTo>
                  <a:cubicBezTo>
                    <a:pt x="1121" y="576"/>
                    <a:pt x="1118" y="582"/>
                    <a:pt x="1119" y="588"/>
                  </a:cubicBezTo>
                  <a:cubicBezTo>
                    <a:pt x="1122" y="611"/>
                    <a:pt x="1123" y="628"/>
                    <a:pt x="1123" y="647"/>
                  </a:cubicBezTo>
                  <a:cubicBezTo>
                    <a:pt x="1123" y="665"/>
                    <a:pt x="1122" y="683"/>
                    <a:pt x="1119" y="705"/>
                  </a:cubicBezTo>
                  <a:cubicBezTo>
                    <a:pt x="1118" y="711"/>
                    <a:pt x="1121" y="719"/>
                    <a:pt x="1126" y="721"/>
                  </a:cubicBezTo>
                  <a:lnTo>
                    <a:pt x="1231" y="802"/>
                  </a:lnTo>
                  <a:lnTo>
                    <a:pt x="1209" y="870"/>
                  </a:lnTo>
                  <a:lnTo>
                    <a:pt x="1077" y="873"/>
                  </a:lnTo>
                  <a:cubicBezTo>
                    <a:pt x="1071" y="873"/>
                    <a:pt x="1065" y="877"/>
                    <a:pt x="1061" y="882"/>
                  </a:cubicBezTo>
                  <a:cubicBezTo>
                    <a:pt x="1044" y="915"/>
                    <a:pt x="1020" y="947"/>
                    <a:pt x="993" y="976"/>
                  </a:cubicBezTo>
                  <a:cubicBezTo>
                    <a:pt x="989" y="981"/>
                    <a:pt x="987" y="987"/>
                    <a:pt x="989" y="993"/>
                  </a:cubicBezTo>
                  <a:lnTo>
                    <a:pt x="1027" y="1121"/>
                  </a:lnTo>
                  <a:lnTo>
                    <a:pt x="970" y="1162"/>
                  </a:lnTo>
                  <a:lnTo>
                    <a:pt x="861" y="1086"/>
                  </a:lnTo>
                  <a:cubicBezTo>
                    <a:pt x="856" y="1082"/>
                    <a:pt x="849" y="1082"/>
                    <a:pt x="842" y="1085"/>
                  </a:cubicBezTo>
                  <a:cubicBezTo>
                    <a:pt x="806" y="1102"/>
                    <a:pt x="769" y="1114"/>
                    <a:pt x="732" y="1121"/>
                  </a:cubicBezTo>
                  <a:cubicBezTo>
                    <a:pt x="725" y="1122"/>
                    <a:pt x="720" y="1127"/>
                    <a:pt x="717" y="1133"/>
                  </a:cubicBezTo>
                  <a:lnTo>
                    <a:pt x="673" y="1258"/>
                  </a:lnTo>
                  <a:lnTo>
                    <a:pt x="602" y="1258"/>
                  </a:lnTo>
                  <a:lnTo>
                    <a:pt x="558" y="1133"/>
                  </a:lnTo>
                  <a:cubicBezTo>
                    <a:pt x="556" y="1127"/>
                    <a:pt x="551" y="1123"/>
                    <a:pt x="544" y="1121"/>
                  </a:cubicBezTo>
                  <a:cubicBezTo>
                    <a:pt x="506" y="1114"/>
                    <a:pt x="469" y="1102"/>
                    <a:pt x="433" y="1085"/>
                  </a:cubicBezTo>
                  <a:cubicBezTo>
                    <a:pt x="427" y="1082"/>
                    <a:pt x="419" y="1083"/>
                    <a:pt x="414" y="1086"/>
                  </a:cubicBezTo>
                  <a:lnTo>
                    <a:pt x="305" y="1162"/>
                  </a:lnTo>
                  <a:lnTo>
                    <a:pt x="248" y="1121"/>
                  </a:lnTo>
                  <a:lnTo>
                    <a:pt x="286" y="993"/>
                  </a:lnTo>
                  <a:cubicBezTo>
                    <a:pt x="288" y="987"/>
                    <a:pt x="286" y="980"/>
                    <a:pt x="282" y="976"/>
                  </a:cubicBezTo>
                  <a:cubicBezTo>
                    <a:pt x="255" y="947"/>
                    <a:pt x="232" y="915"/>
                    <a:pt x="213" y="882"/>
                  </a:cubicBezTo>
                  <a:cubicBezTo>
                    <a:pt x="210" y="876"/>
                    <a:pt x="204" y="873"/>
                    <a:pt x="198" y="873"/>
                  </a:cubicBezTo>
                  <a:lnTo>
                    <a:pt x="66" y="870"/>
                  </a:lnTo>
                  <a:lnTo>
                    <a:pt x="44" y="802"/>
                  </a:lnTo>
                  <a:lnTo>
                    <a:pt x="149" y="721"/>
                  </a:lnTo>
                  <a:cubicBezTo>
                    <a:pt x="154" y="718"/>
                    <a:pt x="157" y="711"/>
                    <a:pt x="156" y="705"/>
                  </a:cubicBezTo>
                  <a:cubicBezTo>
                    <a:pt x="153" y="684"/>
                    <a:pt x="152" y="665"/>
                    <a:pt x="152" y="647"/>
                  </a:cubicBezTo>
                  <a:cubicBezTo>
                    <a:pt x="152" y="628"/>
                    <a:pt x="153" y="611"/>
                    <a:pt x="156" y="588"/>
                  </a:cubicBezTo>
                  <a:cubicBezTo>
                    <a:pt x="157" y="582"/>
                    <a:pt x="154" y="575"/>
                    <a:pt x="149" y="572"/>
                  </a:cubicBezTo>
                  <a:lnTo>
                    <a:pt x="44" y="491"/>
                  </a:lnTo>
                  <a:lnTo>
                    <a:pt x="66" y="424"/>
                  </a:lnTo>
                  <a:lnTo>
                    <a:pt x="198" y="421"/>
                  </a:lnTo>
                  <a:cubicBezTo>
                    <a:pt x="204" y="421"/>
                    <a:pt x="210" y="417"/>
                    <a:pt x="213" y="412"/>
                  </a:cubicBezTo>
                  <a:cubicBezTo>
                    <a:pt x="232" y="378"/>
                    <a:pt x="255" y="347"/>
                    <a:pt x="282" y="317"/>
                  </a:cubicBezTo>
                  <a:cubicBezTo>
                    <a:pt x="286" y="312"/>
                    <a:pt x="288" y="306"/>
                    <a:pt x="286" y="300"/>
                  </a:cubicBezTo>
                  <a:lnTo>
                    <a:pt x="248" y="173"/>
                  </a:lnTo>
                  <a:lnTo>
                    <a:pt x="305" y="132"/>
                  </a:lnTo>
                  <a:lnTo>
                    <a:pt x="414" y="208"/>
                  </a:lnTo>
                  <a:cubicBezTo>
                    <a:pt x="417" y="209"/>
                    <a:pt x="422" y="210"/>
                    <a:pt x="424" y="210"/>
                  </a:cubicBezTo>
                  <a:cubicBezTo>
                    <a:pt x="431" y="210"/>
                    <a:pt x="436" y="208"/>
                    <a:pt x="439" y="203"/>
                  </a:cubicBezTo>
                  <a:cubicBezTo>
                    <a:pt x="446" y="194"/>
                    <a:pt x="444" y="183"/>
                    <a:pt x="434" y="177"/>
                  </a:cubicBezTo>
                  <a:lnTo>
                    <a:pt x="314" y="95"/>
                  </a:lnTo>
                  <a:lnTo>
                    <a:pt x="314" y="95"/>
                  </a:lnTo>
                  <a:cubicBezTo>
                    <a:pt x="314" y="93"/>
                    <a:pt x="312" y="93"/>
                    <a:pt x="310" y="92"/>
                  </a:cubicBezTo>
                  <a:cubicBezTo>
                    <a:pt x="309" y="92"/>
                    <a:pt x="308" y="91"/>
                    <a:pt x="307" y="91"/>
                  </a:cubicBezTo>
                  <a:cubicBezTo>
                    <a:pt x="307" y="91"/>
                    <a:pt x="305" y="91"/>
                    <a:pt x="304" y="91"/>
                  </a:cubicBezTo>
                  <a:cubicBezTo>
                    <a:pt x="303" y="91"/>
                    <a:pt x="302" y="91"/>
                    <a:pt x="301" y="91"/>
                  </a:cubicBezTo>
                  <a:cubicBezTo>
                    <a:pt x="300" y="91"/>
                    <a:pt x="299" y="92"/>
                    <a:pt x="298" y="92"/>
                  </a:cubicBezTo>
                  <a:cubicBezTo>
                    <a:pt x="297" y="92"/>
                    <a:pt x="296" y="93"/>
                    <a:pt x="295" y="95"/>
                  </a:cubicBezTo>
                  <a:cubicBezTo>
                    <a:pt x="295" y="95"/>
                    <a:pt x="295" y="95"/>
                    <a:pt x="294" y="95"/>
                  </a:cubicBezTo>
                  <a:lnTo>
                    <a:pt x="215" y="151"/>
                  </a:lnTo>
                  <a:cubicBezTo>
                    <a:pt x="209" y="155"/>
                    <a:pt x="206" y="163"/>
                    <a:pt x="208" y="171"/>
                  </a:cubicBezTo>
                  <a:lnTo>
                    <a:pt x="247" y="300"/>
                  </a:lnTo>
                  <a:cubicBezTo>
                    <a:pt x="223" y="327"/>
                    <a:pt x="202" y="355"/>
                    <a:pt x="185" y="384"/>
                  </a:cubicBezTo>
                  <a:lnTo>
                    <a:pt x="50" y="387"/>
                  </a:lnTo>
                  <a:cubicBezTo>
                    <a:pt x="42" y="387"/>
                    <a:pt x="36" y="392"/>
                    <a:pt x="33" y="399"/>
                  </a:cubicBezTo>
                  <a:lnTo>
                    <a:pt x="3" y="491"/>
                  </a:lnTo>
                  <a:cubicBezTo>
                    <a:pt x="0" y="498"/>
                    <a:pt x="3" y="506"/>
                    <a:pt x="8" y="511"/>
                  </a:cubicBezTo>
                  <a:lnTo>
                    <a:pt x="116" y="593"/>
                  </a:lnTo>
                  <a:cubicBezTo>
                    <a:pt x="113" y="612"/>
                    <a:pt x="112" y="629"/>
                    <a:pt x="112" y="646"/>
                  </a:cubicBezTo>
                  <a:cubicBezTo>
                    <a:pt x="112" y="662"/>
                    <a:pt x="113" y="679"/>
                    <a:pt x="116" y="698"/>
                  </a:cubicBezTo>
                  <a:lnTo>
                    <a:pt x="13" y="781"/>
                  </a:lnTo>
                  <a:cubicBezTo>
                    <a:pt x="6" y="786"/>
                    <a:pt x="3" y="794"/>
                    <a:pt x="6" y="801"/>
                  </a:cubicBezTo>
                  <a:lnTo>
                    <a:pt x="37" y="893"/>
                  </a:lnTo>
                  <a:cubicBezTo>
                    <a:pt x="39" y="900"/>
                    <a:pt x="46" y="905"/>
                    <a:pt x="54" y="905"/>
                  </a:cubicBezTo>
                  <a:lnTo>
                    <a:pt x="189" y="908"/>
                  </a:lnTo>
                  <a:cubicBezTo>
                    <a:pt x="206" y="938"/>
                    <a:pt x="228" y="966"/>
                    <a:pt x="251" y="992"/>
                  </a:cubicBezTo>
                  <a:lnTo>
                    <a:pt x="212" y="1121"/>
                  </a:lnTo>
                  <a:cubicBezTo>
                    <a:pt x="210" y="1128"/>
                    <a:pt x="212" y="1137"/>
                    <a:pt x="219" y="1142"/>
                  </a:cubicBezTo>
                  <a:lnTo>
                    <a:pt x="298" y="1198"/>
                  </a:lnTo>
                  <a:cubicBezTo>
                    <a:pt x="304" y="1202"/>
                    <a:pt x="312" y="1203"/>
                    <a:pt x="320" y="1198"/>
                  </a:cubicBezTo>
                  <a:lnTo>
                    <a:pt x="431" y="1121"/>
                  </a:lnTo>
                  <a:cubicBezTo>
                    <a:pt x="463" y="1136"/>
                    <a:pt x="496" y="1147"/>
                    <a:pt x="529" y="1154"/>
                  </a:cubicBezTo>
                  <a:lnTo>
                    <a:pt x="574" y="1281"/>
                  </a:lnTo>
                  <a:cubicBezTo>
                    <a:pt x="577" y="1288"/>
                    <a:pt x="583" y="1293"/>
                    <a:pt x="591" y="1293"/>
                  </a:cubicBezTo>
                  <a:lnTo>
                    <a:pt x="688" y="1293"/>
                  </a:lnTo>
                  <a:cubicBezTo>
                    <a:pt x="696" y="1293"/>
                    <a:pt x="702" y="1288"/>
                    <a:pt x="705" y="1281"/>
                  </a:cubicBezTo>
                  <a:lnTo>
                    <a:pt x="750" y="1154"/>
                  </a:lnTo>
                  <a:cubicBezTo>
                    <a:pt x="783" y="1147"/>
                    <a:pt x="816" y="1136"/>
                    <a:pt x="849" y="1121"/>
                  </a:cubicBezTo>
                  <a:lnTo>
                    <a:pt x="959" y="1198"/>
                  </a:lnTo>
                  <a:cubicBezTo>
                    <a:pt x="966" y="1202"/>
                    <a:pt x="975" y="1202"/>
                    <a:pt x="981" y="1198"/>
                  </a:cubicBezTo>
                  <a:lnTo>
                    <a:pt x="1060" y="1142"/>
                  </a:lnTo>
                  <a:cubicBezTo>
                    <a:pt x="1066" y="1138"/>
                    <a:pt x="1069" y="1129"/>
                    <a:pt x="1067" y="1121"/>
                  </a:cubicBezTo>
                  <a:lnTo>
                    <a:pt x="1028" y="992"/>
                  </a:lnTo>
                  <a:cubicBezTo>
                    <a:pt x="1051" y="966"/>
                    <a:pt x="1073" y="938"/>
                    <a:pt x="1090" y="908"/>
                  </a:cubicBezTo>
                  <a:lnTo>
                    <a:pt x="1225" y="905"/>
                  </a:lnTo>
                  <a:cubicBezTo>
                    <a:pt x="1233" y="905"/>
                    <a:pt x="1239" y="900"/>
                    <a:pt x="1243" y="893"/>
                  </a:cubicBezTo>
                  <a:lnTo>
                    <a:pt x="1273" y="801"/>
                  </a:lnTo>
                  <a:cubicBezTo>
                    <a:pt x="1275" y="794"/>
                    <a:pt x="1273" y="786"/>
                    <a:pt x="1267" y="781"/>
                  </a:cubicBezTo>
                  <a:lnTo>
                    <a:pt x="1157" y="699"/>
                  </a:ln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32"/>
            <p:cNvSpPr>
              <a:spLocks noChangeArrowheads="1"/>
            </p:cNvSpPr>
            <p:nvPr/>
          </p:nvSpPr>
          <p:spPr bwMode="auto">
            <a:xfrm>
              <a:off x="637" y="2374"/>
              <a:ext cx="250" cy="250"/>
            </a:xfrm>
            <a:custGeom>
              <a:avLst/>
              <a:gdLst>
                <a:gd name="T0" fmla="*/ 930 w 1107"/>
                <a:gd name="T1" fmla="*/ 959 h 1109"/>
                <a:gd name="T2" fmla="*/ 891 w 1107"/>
                <a:gd name="T3" fmla="*/ 803 h 1109"/>
                <a:gd name="T4" fmla="*/ 856 w 1107"/>
                <a:gd name="T5" fmla="*/ 815 h 1109"/>
                <a:gd name="T6" fmla="*/ 841 w 1107"/>
                <a:gd name="T7" fmla="*/ 983 h 1109"/>
                <a:gd name="T8" fmla="*/ 714 w 1107"/>
                <a:gd name="T9" fmla="*/ 911 h 1109"/>
                <a:gd name="T10" fmla="*/ 583 w 1107"/>
                <a:gd name="T11" fmla="*/ 953 h 1109"/>
                <a:gd name="T12" fmla="*/ 453 w 1107"/>
                <a:gd name="T13" fmla="*/ 1060 h 1109"/>
                <a:gd name="T14" fmla="*/ 415 w 1107"/>
                <a:gd name="T15" fmla="*/ 920 h 1109"/>
                <a:gd name="T16" fmla="*/ 292 w 1107"/>
                <a:gd name="T17" fmla="*/ 856 h 1109"/>
                <a:gd name="T18" fmla="*/ 125 w 1107"/>
                <a:gd name="T19" fmla="*/ 842 h 1109"/>
                <a:gd name="T20" fmla="*/ 196 w 1107"/>
                <a:gd name="T21" fmla="*/ 716 h 1109"/>
                <a:gd name="T22" fmla="*/ 153 w 1107"/>
                <a:gd name="T23" fmla="*/ 584 h 1109"/>
                <a:gd name="T24" fmla="*/ 46 w 1107"/>
                <a:gd name="T25" fmla="*/ 455 h 1109"/>
                <a:gd name="T26" fmla="*/ 186 w 1107"/>
                <a:gd name="T27" fmla="*/ 417 h 1109"/>
                <a:gd name="T28" fmla="*/ 249 w 1107"/>
                <a:gd name="T29" fmla="*/ 294 h 1109"/>
                <a:gd name="T30" fmla="*/ 265 w 1107"/>
                <a:gd name="T31" fmla="*/ 127 h 1109"/>
                <a:gd name="T32" fmla="*/ 391 w 1107"/>
                <a:gd name="T33" fmla="*/ 198 h 1109"/>
                <a:gd name="T34" fmla="*/ 522 w 1107"/>
                <a:gd name="T35" fmla="*/ 156 h 1109"/>
                <a:gd name="T36" fmla="*/ 651 w 1107"/>
                <a:gd name="T37" fmla="*/ 49 h 1109"/>
                <a:gd name="T38" fmla="*/ 690 w 1107"/>
                <a:gd name="T39" fmla="*/ 189 h 1109"/>
                <a:gd name="T40" fmla="*/ 812 w 1107"/>
                <a:gd name="T41" fmla="*/ 251 h 1109"/>
                <a:gd name="T42" fmla="*/ 979 w 1107"/>
                <a:gd name="T43" fmla="*/ 266 h 1109"/>
                <a:gd name="T44" fmla="*/ 908 w 1107"/>
                <a:gd name="T45" fmla="*/ 394 h 1109"/>
                <a:gd name="T46" fmla="*/ 950 w 1107"/>
                <a:gd name="T47" fmla="*/ 524 h 1109"/>
                <a:gd name="T48" fmla="*/ 1059 w 1107"/>
                <a:gd name="T49" fmla="*/ 653 h 1109"/>
                <a:gd name="T50" fmla="*/ 917 w 1107"/>
                <a:gd name="T51" fmla="*/ 693 h 1109"/>
                <a:gd name="T52" fmla="*/ 908 w 1107"/>
                <a:gd name="T53" fmla="*/ 756 h 1109"/>
                <a:gd name="T54" fmla="*/ 947 w 1107"/>
                <a:gd name="T55" fmla="*/ 714 h 1109"/>
                <a:gd name="T56" fmla="*/ 1093 w 1107"/>
                <a:gd name="T57" fmla="*/ 670 h 1109"/>
                <a:gd name="T58" fmla="*/ 1095 w 1107"/>
                <a:gd name="T59" fmla="*/ 556 h 1109"/>
                <a:gd name="T60" fmla="*/ 944 w 1107"/>
                <a:gd name="T61" fmla="*/ 388 h 1109"/>
                <a:gd name="T62" fmla="*/ 1016 w 1107"/>
                <a:gd name="T63" fmla="*/ 254 h 1109"/>
                <a:gd name="T64" fmla="*/ 936 w 1107"/>
                <a:gd name="T65" fmla="*/ 172 h 1109"/>
                <a:gd name="T66" fmla="*/ 711 w 1107"/>
                <a:gd name="T67" fmla="*/ 158 h 1109"/>
                <a:gd name="T68" fmla="*/ 670 w 1107"/>
                <a:gd name="T69" fmla="*/ 13 h 1109"/>
                <a:gd name="T70" fmla="*/ 555 w 1107"/>
                <a:gd name="T71" fmla="*/ 11 h 1109"/>
                <a:gd name="T72" fmla="*/ 387 w 1107"/>
                <a:gd name="T73" fmla="*/ 161 h 1109"/>
                <a:gd name="T74" fmla="*/ 254 w 1107"/>
                <a:gd name="T75" fmla="*/ 90 h 1109"/>
                <a:gd name="T76" fmla="*/ 171 w 1107"/>
                <a:gd name="T77" fmla="*/ 169 h 1109"/>
                <a:gd name="T78" fmla="*/ 157 w 1107"/>
                <a:gd name="T79" fmla="*/ 395 h 1109"/>
                <a:gd name="T80" fmla="*/ 13 w 1107"/>
                <a:gd name="T81" fmla="*/ 438 h 1109"/>
                <a:gd name="T82" fmla="*/ 11 w 1107"/>
                <a:gd name="T83" fmla="*/ 552 h 1109"/>
                <a:gd name="T84" fmla="*/ 160 w 1107"/>
                <a:gd name="T85" fmla="*/ 722 h 1109"/>
                <a:gd name="T86" fmla="*/ 89 w 1107"/>
                <a:gd name="T87" fmla="*/ 855 h 1109"/>
                <a:gd name="T88" fmla="*/ 169 w 1107"/>
                <a:gd name="T89" fmla="*/ 938 h 1109"/>
                <a:gd name="T90" fmla="*/ 394 w 1107"/>
                <a:gd name="T91" fmla="*/ 951 h 1109"/>
                <a:gd name="T92" fmla="*/ 437 w 1107"/>
                <a:gd name="T93" fmla="*/ 1096 h 1109"/>
                <a:gd name="T94" fmla="*/ 535 w 1107"/>
                <a:gd name="T95" fmla="*/ 1108 h 1109"/>
                <a:gd name="T96" fmla="*/ 611 w 1107"/>
                <a:gd name="T97" fmla="*/ 978 h 1109"/>
                <a:gd name="T98" fmla="*/ 832 w 1107"/>
                <a:gd name="T99" fmla="*/ 102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9">
                  <a:moveTo>
                    <a:pt x="853" y="1019"/>
                  </a:moveTo>
                  <a:lnTo>
                    <a:pt x="930" y="959"/>
                  </a:lnTo>
                  <a:cubicBezTo>
                    <a:pt x="936" y="954"/>
                    <a:pt x="938" y="946"/>
                    <a:pt x="936" y="939"/>
                  </a:cubicBezTo>
                  <a:lnTo>
                    <a:pt x="891" y="803"/>
                  </a:lnTo>
                  <a:cubicBezTo>
                    <a:pt x="887" y="793"/>
                    <a:pt x="877" y="788"/>
                    <a:pt x="867" y="791"/>
                  </a:cubicBezTo>
                  <a:cubicBezTo>
                    <a:pt x="858" y="795"/>
                    <a:pt x="853" y="805"/>
                    <a:pt x="856" y="815"/>
                  </a:cubicBezTo>
                  <a:lnTo>
                    <a:pt x="898" y="939"/>
                  </a:lnTo>
                  <a:lnTo>
                    <a:pt x="841" y="983"/>
                  </a:lnTo>
                  <a:lnTo>
                    <a:pt x="731" y="912"/>
                  </a:lnTo>
                  <a:cubicBezTo>
                    <a:pt x="726" y="909"/>
                    <a:pt x="719" y="908"/>
                    <a:pt x="714" y="911"/>
                  </a:cubicBezTo>
                  <a:cubicBezTo>
                    <a:pt x="677" y="928"/>
                    <a:pt x="637" y="939"/>
                    <a:pt x="597" y="943"/>
                  </a:cubicBezTo>
                  <a:cubicBezTo>
                    <a:pt x="591" y="944"/>
                    <a:pt x="586" y="947"/>
                    <a:pt x="583" y="953"/>
                  </a:cubicBezTo>
                  <a:lnTo>
                    <a:pt x="524" y="1069"/>
                  </a:lnTo>
                  <a:lnTo>
                    <a:pt x="453" y="1060"/>
                  </a:lnTo>
                  <a:lnTo>
                    <a:pt x="426" y="933"/>
                  </a:lnTo>
                  <a:cubicBezTo>
                    <a:pt x="425" y="927"/>
                    <a:pt x="420" y="922"/>
                    <a:pt x="415" y="920"/>
                  </a:cubicBezTo>
                  <a:cubicBezTo>
                    <a:pt x="377" y="906"/>
                    <a:pt x="341" y="886"/>
                    <a:pt x="309" y="859"/>
                  </a:cubicBezTo>
                  <a:cubicBezTo>
                    <a:pt x="304" y="855"/>
                    <a:pt x="298" y="854"/>
                    <a:pt x="292" y="856"/>
                  </a:cubicBezTo>
                  <a:lnTo>
                    <a:pt x="169" y="898"/>
                  </a:lnTo>
                  <a:lnTo>
                    <a:pt x="125" y="842"/>
                  </a:lnTo>
                  <a:lnTo>
                    <a:pt x="195" y="733"/>
                  </a:lnTo>
                  <a:cubicBezTo>
                    <a:pt x="198" y="728"/>
                    <a:pt x="199" y="721"/>
                    <a:pt x="196" y="716"/>
                  </a:cubicBezTo>
                  <a:cubicBezTo>
                    <a:pt x="179" y="678"/>
                    <a:pt x="168" y="639"/>
                    <a:pt x="164" y="598"/>
                  </a:cubicBezTo>
                  <a:cubicBezTo>
                    <a:pt x="163" y="592"/>
                    <a:pt x="160" y="587"/>
                    <a:pt x="153" y="584"/>
                  </a:cubicBezTo>
                  <a:lnTo>
                    <a:pt x="37" y="526"/>
                  </a:lnTo>
                  <a:lnTo>
                    <a:pt x="46" y="455"/>
                  </a:lnTo>
                  <a:lnTo>
                    <a:pt x="173" y="428"/>
                  </a:lnTo>
                  <a:cubicBezTo>
                    <a:pt x="179" y="427"/>
                    <a:pt x="184" y="422"/>
                    <a:pt x="186" y="417"/>
                  </a:cubicBezTo>
                  <a:cubicBezTo>
                    <a:pt x="200" y="378"/>
                    <a:pt x="220" y="342"/>
                    <a:pt x="246" y="311"/>
                  </a:cubicBezTo>
                  <a:cubicBezTo>
                    <a:pt x="250" y="306"/>
                    <a:pt x="252" y="300"/>
                    <a:pt x="249" y="294"/>
                  </a:cubicBezTo>
                  <a:lnTo>
                    <a:pt x="208" y="171"/>
                  </a:lnTo>
                  <a:lnTo>
                    <a:pt x="265" y="127"/>
                  </a:lnTo>
                  <a:lnTo>
                    <a:pt x="374" y="197"/>
                  </a:lnTo>
                  <a:cubicBezTo>
                    <a:pt x="379" y="200"/>
                    <a:pt x="386" y="201"/>
                    <a:pt x="391" y="198"/>
                  </a:cubicBezTo>
                  <a:cubicBezTo>
                    <a:pt x="428" y="181"/>
                    <a:pt x="468" y="169"/>
                    <a:pt x="508" y="166"/>
                  </a:cubicBezTo>
                  <a:cubicBezTo>
                    <a:pt x="514" y="164"/>
                    <a:pt x="519" y="162"/>
                    <a:pt x="522" y="156"/>
                  </a:cubicBezTo>
                  <a:lnTo>
                    <a:pt x="580" y="39"/>
                  </a:lnTo>
                  <a:lnTo>
                    <a:pt x="651" y="49"/>
                  </a:lnTo>
                  <a:lnTo>
                    <a:pt x="679" y="176"/>
                  </a:lnTo>
                  <a:cubicBezTo>
                    <a:pt x="680" y="182"/>
                    <a:pt x="685" y="187"/>
                    <a:pt x="690" y="189"/>
                  </a:cubicBezTo>
                  <a:cubicBezTo>
                    <a:pt x="728" y="203"/>
                    <a:pt x="764" y="223"/>
                    <a:pt x="795" y="248"/>
                  </a:cubicBezTo>
                  <a:cubicBezTo>
                    <a:pt x="800" y="253"/>
                    <a:pt x="806" y="253"/>
                    <a:pt x="812" y="251"/>
                  </a:cubicBezTo>
                  <a:lnTo>
                    <a:pt x="936" y="210"/>
                  </a:lnTo>
                  <a:lnTo>
                    <a:pt x="979" y="266"/>
                  </a:lnTo>
                  <a:lnTo>
                    <a:pt x="909" y="377"/>
                  </a:lnTo>
                  <a:cubicBezTo>
                    <a:pt x="906" y="382"/>
                    <a:pt x="905" y="388"/>
                    <a:pt x="908" y="394"/>
                  </a:cubicBezTo>
                  <a:cubicBezTo>
                    <a:pt x="925" y="431"/>
                    <a:pt x="935" y="469"/>
                    <a:pt x="940" y="510"/>
                  </a:cubicBezTo>
                  <a:cubicBezTo>
                    <a:pt x="941" y="516"/>
                    <a:pt x="944" y="521"/>
                    <a:pt x="950" y="524"/>
                  </a:cubicBezTo>
                  <a:lnTo>
                    <a:pt x="1067" y="582"/>
                  </a:lnTo>
                  <a:lnTo>
                    <a:pt x="1059" y="653"/>
                  </a:lnTo>
                  <a:lnTo>
                    <a:pt x="930" y="682"/>
                  </a:lnTo>
                  <a:cubicBezTo>
                    <a:pt x="924" y="683"/>
                    <a:pt x="919" y="688"/>
                    <a:pt x="917" y="693"/>
                  </a:cubicBezTo>
                  <a:cubicBezTo>
                    <a:pt x="912" y="706"/>
                    <a:pt x="906" y="720"/>
                    <a:pt x="900" y="732"/>
                  </a:cubicBezTo>
                  <a:cubicBezTo>
                    <a:pt x="895" y="741"/>
                    <a:pt x="899" y="752"/>
                    <a:pt x="908" y="756"/>
                  </a:cubicBezTo>
                  <a:cubicBezTo>
                    <a:pt x="917" y="761"/>
                    <a:pt x="928" y="757"/>
                    <a:pt x="932" y="748"/>
                  </a:cubicBezTo>
                  <a:cubicBezTo>
                    <a:pt x="938" y="737"/>
                    <a:pt x="943" y="726"/>
                    <a:pt x="947" y="714"/>
                  </a:cubicBezTo>
                  <a:lnTo>
                    <a:pt x="1079" y="686"/>
                  </a:lnTo>
                  <a:cubicBezTo>
                    <a:pt x="1086" y="683"/>
                    <a:pt x="1092" y="677"/>
                    <a:pt x="1093" y="670"/>
                  </a:cubicBezTo>
                  <a:lnTo>
                    <a:pt x="1105" y="575"/>
                  </a:lnTo>
                  <a:cubicBezTo>
                    <a:pt x="1106" y="566"/>
                    <a:pt x="1102" y="559"/>
                    <a:pt x="1095" y="556"/>
                  </a:cubicBezTo>
                  <a:lnTo>
                    <a:pt x="974" y="497"/>
                  </a:lnTo>
                  <a:cubicBezTo>
                    <a:pt x="969" y="459"/>
                    <a:pt x="959" y="423"/>
                    <a:pt x="944" y="388"/>
                  </a:cubicBezTo>
                  <a:lnTo>
                    <a:pt x="1017" y="275"/>
                  </a:lnTo>
                  <a:cubicBezTo>
                    <a:pt x="1021" y="270"/>
                    <a:pt x="1021" y="260"/>
                    <a:pt x="1016" y="254"/>
                  </a:cubicBezTo>
                  <a:lnTo>
                    <a:pt x="957" y="178"/>
                  </a:lnTo>
                  <a:cubicBezTo>
                    <a:pt x="951" y="172"/>
                    <a:pt x="943" y="169"/>
                    <a:pt x="936" y="172"/>
                  </a:cubicBezTo>
                  <a:lnTo>
                    <a:pt x="809" y="214"/>
                  </a:lnTo>
                  <a:cubicBezTo>
                    <a:pt x="779" y="191"/>
                    <a:pt x="746" y="173"/>
                    <a:pt x="711" y="158"/>
                  </a:cubicBezTo>
                  <a:lnTo>
                    <a:pt x="685" y="27"/>
                  </a:lnTo>
                  <a:cubicBezTo>
                    <a:pt x="683" y="20"/>
                    <a:pt x="677" y="14"/>
                    <a:pt x="670" y="13"/>
                  </a:cubicBezTo>
                  <a:lnTo>
                    <a:pt x="574" y="1"/>
                  </a:lnTo>
                  <a:cubicBezTo>
                    <a:pt x="566" y="0"/>
                    <a:pt x="559" y="4"/>
                    <a:pt x="555" y="11"/>
                  </a:cubicBezTo>
                  <a:lnTo>
                    <a:pt x="496" y="130"/>
                  </a:lnTo>
                  <a:cubicBezTo>
                    <a:pt x="459" y="135"/>
                    <a:pt x="421" y="145"/>
                    <a:pt x="387" y="161"/>
                  </a:cubicBezTo>
                  <a:lnTo>
                    <a:pt x="275" y="89"/>
                  </a:lnTo>
                  <a:cubicBezTo>
                    <a:pt x="269" y="85"/>
                    <a:pt x="260" y="85"/>
                    <a:pt x="254" y="90"/>
                  </a:cubicBezTo>
                  <a:lnTo>
                    <a:pt x="177" y="149"/>
                  </a:lnTo>
                  <a:cubicBezTo>
                    <a:pt x="171" y="154"/>
                    <a:pt x="169" y="162"/>
                    <a:pt x="171" y="169"/>
                  </a:cubicBezTo>
                  <a:lnTo>
                    <a:pt x="213" y="296"/>
                  </a:lnTo>
                  <a:cubicBezTo>
                    <a:pt x="190" y="326"/>
                    <a:pt x="171" y="360"/>
                    <a:pt x="157" y="395"/>
                  </a:cubicBezTo>
                  <a:lnTo>
                    <a:pt x="27" y="423"/>
                  </a:lnTo>
                  <a:cubicBezTo>
                    <a:pt x="20" y="425"/>
                    <a:pt x="14" y="431"/>
                    <a:pt x="13" y="438"/>
                  </a:cubicBezTo>
                  <a:lnTo>
                    <a:pt x="1" y="534"/>
                  </a:lnTo>
                  <a:cubicBezTo>
                    <a:pt x="0" y="542"/>
                    <a:pt x="4" y="549"/>
                    <a:pt x="11" y="552"/>
                  </a:cubicBezTo>
                  <a:lnTo>
                    <a:pt x="129" y="612"/>
                  </a:lnTo>
                  <a:cubicBezTo>
                    <a:pt x="134" y="649"/>
                    <a:pt x="145" y="687"/>
                    <a:pt x="160" y="722"/>
                  </a:cubicBezTo>
                  <a:lnTo>
                    <a:pt x="88" y="834"/>
                  </a:lnTo>
                  <a:cubicBezTo>
                    <a:pt x="84" y="840"/>
                    <a:pt x="84" y="849"/>
                    <a:pt x="89" y="855"/>
                  </a:cubicBezTo>
                  <a:lnTo>
                    <a:pt x="148" y="932"/>
                  </a:lnTo>
                  <a:cubicBezTo>
                    <a:pt x="153" y="938"/>
                    <a:pt x="162" y="940"/>
                    <a:pt x="169" y="938"/>
                  </a:cubicBezTo>
                  <a:lnTo>
                    <a:pt x="295" y="896"/>
                  </a:lnTo>
                  <a:cubicBezTo>
                    <a:pt x="325" y="919"/>
                    <a:pt x="359" y="937"/>
                    <a:pt x="394" y="951"/>
                  </a:cubicBezTo>
                  <a:lnTo>
                    <a:pt x="422" y="1081"/>
                  </a:lnTo>
                  <a:cubicBezTo>
                    <a:pt x="424" y="1088"/>
                    <a:pt x="430" y="1095"/>
                    <a:pt x="437" y="1096"/>
                  </a:cubicBezTo>
                  <a:lnTo>
                    <a:pt x="533" y="1108"/>
                  </a:lnTo>
                  <a:cubicBezTo>
                    <a:pt x="534" y="1108"/>
                    <a:pt x="534" y="1108"/>
                    <a:pt x="535" y="1108"/>
                  </a:cubicBezTo>
                  <a:cubicBezTo>
                    <a:pt x="542" y="1108"/>
                    <a:pt x="549" y="1104"/>
                    <a:pt x="551" y="1097"/>
                  </a:cubicBezTo>
                  <a:lnTo>
                    <a:pt x="611" y="978"/>
                  </a:lnTo>
                  <a:cubicBezTo>
                    <a:pt x="648" y="973"/>
                    <a:pt x="685" y="963"/>
                    <a:pt x="720" y="948"/>
                  </a:cubicBezTo>
                  <a:lnTo>
                    <a:pt x="832" y="1020"/>
                  </a:lnTo>
                  <a:cubicBezTo>
                    <a:pt x="838" y="1024"/>
                    <a:pt x="847" y="1023"/>
                    <a:pt x="853" y="1019"/>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4" name="Text Placeholder 13"/>
          <p:cNvSpPr>
            <a:spLocks noGrp="1"/>
          </p:cNvSpPr>
          <p:nvPr>
            <p:ph type="body" sz="quarter" idx="10"/>
          </p:nvPr>
        </p:nvSpPr>
        <p:spPr>
          <a:xfrm>
            <a:off x="3978112" y="3754539"/>
            <a:ext cx="4647414" cy="2026582"/>
          </a:xfrm>
        </p:spPr>
        <p:txBody>
          <a:bodyPr>
            <a:normAutofit/>
          </a:bodyPr>
          <a:lstStyle>
            <a:lvl1pPr marL="0" indent="0" algn="ctr">
              <a:buNone/>
              <a:defRPr sz="4400" b="1">
                <a:solidFill>
                  <a:srgbClr val="FFFFFF"/>
                </a:solidFill>
              </a:defRPr>
            </a:lvl1pPr>
          </a:lstStyle>
          <a:p>
            <a:pPr lvl="0"/>
            <a:endParaRPr lang="en-US" dirty="0"/>
          </a:p>
        </p:txBody>
      </p:sp>
    </p:spTree>
    <p:extLst>
      <p:ext uri="{BB962C8B-B14F-4D97-AF65-F5344CB8AC3E}">
        <p14:creationId xmlns:p14="http://schemas.microsoft.com/office/powerpoint/2010/main" val="168180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Subtitle 1"/>
          <p:cNvSpPr>
            <a:spLocks noGrp="1"/>
          </p:cNvSpPr>
          <p:nvPr>
            <p:ph type="body" sz="quarter" idx="14" hasCustomPrompt="1"/>
          </p:nvPr>
        </p:nvSpPr>
        <p:spPr>
          <a:xfrm>
            <a:off x="243168" y="913160"/>
            <a:ext cx="5224378" cy="461829"/>
          </a:xfrm>
        </p:spPr>
        <p:txBody>
          <a:bodyPr>
            <a:normAutofit/>
          </a:bodyPr>
          <a:lstStyle>
            <a:lvl1pPr marL="0" indent="0">
              <a:buNone/>
              <a:defRPr sz="2000">
                <a:solidFill>
                  <a:schemeClr val="tx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Text Placeholder 2"/>
          <p:cNvSpPr>
            <a:spLocks noGrp="1"/>
          </p:cNvSpPr>
          <p:nvPr>
            <p:ph type="body" sz="quarter" idx="18"/>
          </p:nvPr>
        </p:nvSpPr>
        <p:spPr>
          <a:xfrm>
            <a:off x="7899663" y="3610465"/>
            <a:ext cx="4071236" cy="2667787"/>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9"/>
          </p:nvPr>
        </p:nvSpPr>
        <p:spPr>
          <a:xfrm>
            <a:off x="5268913" y="0"/>
            <a:ext cx="6923088" cy="3421930"/>
          </a:xfrm>
          <a:custGeom>
            <a:avLst/>
            <a:gdLst>
              <a:gd name="connsiteX0" fmla="*/ 0 w 8013454"/>
              <a:gd name="connsiteY0" fmla="*/ 3421930 h 3421930"/>
              <a:gd name="connsiteX1" fmla="*/ 1062851 w 8013454"/>
              <a:gd name="connsiteY1" fmla="*/ 0 h 3421930"/>
              <a:gd name="connsiteX2" fmla="*/ 8013454 w 8013454"/>
              <a:gd name="connsiteY2" fmla="*/ 0 h 3421930"/>
              <a:gd name="connsiteX3" fmla="*/ 6950603 w 8013454"/>
              <a:gd name="connsiteY3" fmla="*/ 3421930 h 3421930"/>
              <a:gd name="connsiteX4" fmla="*/ 0 w 8013454"/>
              <a:gd name="connsiteY4" fmla="*/ 3421930 h 3421930"/>
              <a:gd name="connsiteX0" fmla="*/ 0 w 6950603"/>
              <a:gd name="connsiteY0" fmla="*/ 3421930 h 3421930"/>
              <a:gd name="connsiteX1" fmla="*/ 1062851 w 6950603"/>
              <a:gd name="connsiteY1" fmla="*/ 0 h 3421930"/>
              <a:gd name="connsiteX2" fmla="*/ 6939566 w 6950603"/>
              <a:gd name="connsiteY2" fmla="*/ 0 h 3421930"/>
              <a:gd name="connsiteX3" fmla="*/ 6950603 w 6950603"/>
              <a:gd name="connsiteY3" fmla="*/ 3421930 h 3421930"/>
              <a:gd name="connsiteX4" fmla="*/ 0 w 6950603"/>
              <a:gd name="connsiteY4" fmla="*/ 3421930 h 342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0603" h="3421930">
                <a:moveTo>
                  <a:pt x="0" y="3421930"/>
                </a:moveTo>
                <a:lnTo>
                  <a:pt x="1062851" y="0"/>
                </a:lnTo>
                <a:lnTo>
                  <a:pt x="6939566" y="0"/>
                </a:lnTo>
                <a:lnTo>
                  <a:pt x="6950603" y="3421930"/>
                </a:lnTo>
                <a:lnTo>
                  <a:pt x="0" y="3421930"/>
                </a:lnTo>
                <a:close/>
              </a:path>
            </a:pathLst>
          </a:custGeom>
          <a:noFill/>
        </p:spPr>
        <p:txBody>
          <a:bodyPr lIns="0" rIns="0" anchor="ctr" anchorCtr="0">
            <a:noAutofit/>
          </a:bodyPr>
          <a:lstStyle/>
          <a:p>
            <a:endParaRPr lang="en-US"/>
          </a:p>
        </p:txBody>
      </p:sp>
      <p:sp>
        <p:nvSpPr>
          <p:cNvPr id="11" name="Rectangle 10"/>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3" name="Slide Number Placeholder 10"/>
          <p:cNvSpPr txBox="1">
            <a:spLocks/>
          </p:cNvSpPr>
          <p:nvPr userDrawn="1"/>
        </p:nvSpPr>
        <p:spPr>
          <a:xfrm>
            <a:off x="9507833"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5" name="Picture Placeholder 9"/>
          <p:cNvSpPr>
            <a:spLocks noGrp="1"/>
          </p:cNvSpPr>
          <p:nvPr>
            <p:ph type="pic" sz="quarter" idx="20"/>
          </p:nvPr>
        </p:nvSpPr>
        <p:spPr>
          <a:xfrm>
            <a:off x="-9427" y="3436070"/>
            <a:ext cx="7354479" cy="2980633"/>
          </a:xfrm>
          <a:custGeom>
            <a:avLst/>
            <a:gdLst>
              <a:gd name="connsiteX0" fmla="*/ 0 w 8268879"/>
              <a:gd name="connsiteY0" fmla="*/ 2980633 h 2980633"/>
              <a:gd name="connsiteX1" fmla="*/ 925785 w 8268879"/>
              <a:gd name="connsiteY1" fmla="*/ 0 h 2980633"/>
              <a:gd name="connsiteX2" fmla="*/ 8268879 w 8268879"/>
              <a:gd name="connsiteY2" fmla="*/ 0 h 2980633"/>
              <a:gd name="connsiteX3" fmla="*/ 7343094 w 8268879"/>
              <a:gd name="connsiteY3" fmla="*/ 2980633 h 2980633"/>
              <a:gd name="connsiteX4" fmla="*/ 0 w 8268879"/>
              <a:gd name="connsiteY4" fmla="*/ 2980633 h 2980633"/>
              <a:gd name="connsiteX0" fmla="*/ 0 w 7354479"/>
              <a:gd name="connsiteY0" fmla="*/ 2980633 h 2980633"/>
              <a:gd name="connsiteX1" fmla="*/ 11385 w 7354479"/>
              <a:gd name="connsiteY1" fmla="*/ 0 h 2980633"/>
              <a:gd name="connsiteX2" fmla="*/ 7354479 w 7354479"/>
              <a:gd name="connsiteY2" fmla="*/ 0 h 2980633"/>
              <a:gd name="connsiteX3" fmla="*/ 6428694 w 7354479"/>
              <a:gd name="connsiteY3" fmla="*/ 2980633 h 2980633"/>
              <a:gd name="connsiteX4" fmla="*/ 0 w 7354479"/>
              <a:gd name="connsiteY4" fmla="*/ 2980633 h 298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4479" h="2980633">
                <a:moveTo>
                  <a:pt x="0" y="2980633"/>
                </a:moveTo>
                <a:lnTo>
                  <a:pt x="11385" y="0"/>
                </a:lnTo>
                <a:lnTo>
                  <a:pt x="7354479" y="0"/>
                </a:lnTo>
                <a:lnTo>
                  <a:pt x="6428694" y="2980633"/>
                </a:lnTo>
                <a:lnTo>
                  <a:pt x="0" y="2980633"/>
                </a:lnTo>
                <a:close/>
              </a:path>
            </a:pathLst>
          </a:custGeom>
          <a:noFill/>
        </p:spPr>
        <p:txBody>
          <a:bodyPr lIns="0" rIns="0" anchor="ctr" anchorCtr="0">
            <a:noAutofit/>
          </a:bodyPr>
          <a:lstStyle/>
          <a:p>
            <a:endParaRPr lang="en-US"/>
          </a:p>
        </p:txBody>
      </p:sp>
    </p:spTree>
    <p:extLst>
      <p:ext uri="{BB962C8B-B14F-4D97-AF65-F5344CB8AC3E}">
        <p14:creationId xmlns:p14="http://schemas.microsoft.com/office/powerpoint/2010/main" val="336837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Parallelogram 1"/>
          <p:cNvSpPr/>
          <p:nvPr userDrawn="1"/>
        </p:nvSpPr>
        <p:spPr>
          <a:xfrm>
            <a:off x="3921552" y="0"/>
            <a:ext cx="8281054" cy="6876853"/>
          </a:xfrm>
          <a:custGeom>
            <a:avLst/>
            <a:gdLst>
              <a:gd name="connsiteX0" fmla="*/ 0 w 8270449"/>
              <a:gd name="connsiteY0" fmla="*/ 6858000 h 6858000"/>
              <a:gd name="connsiteX1" fmla="*/ 1714500 w 8270449"/>
              <a:gd name="connsiteY1" fmla="*/ 0 h 6858000"/>
              <a:gd name="connsiteX2" fmla="*/ 8270449 w 8270449"/>
              <a:gd name="connsiteY2" fmla="*/ 0 h 6858000"/>
              <a:gd name="connsiteX3" fmla="*/ 6555949 w 8270449"/>
              <a:gd name="connsiteY3" fmla="*/ 6858000 h 6858000"/>
              <a:gd name="connsiteX4" fmla="*/ 0 w 8270449"/>
              <a:gd name="connsiteY4" fmla="*/ 6858000 h 6858000"/>
              <a:gd name="connsiteX0" fmla="*/ 0 w 8281054"/>
              <a:gd name="connsiteY0" fmla="*/ 6858000 h 6876853"/>
              <a:gd name="connsiteX1" fmla="*/ 1714500 w 8281054"/>
              <a:gd name="connsiteY1" fmla="*/ 0 h 6876853"/>
              <a:gd name="connsiteX2" fmla="*/ 8270449 w 8281054"/>
              <a:gd name="connsiteY2" fmla="*/ 0 h 6876853"/>
              <a:gd name="connsiteX3" fmla="*/ 8281054 w 8281054"/>
              <a:gd name="connsiteY3" fmla="*/ 6876853 h 6876853"/>
              <a:gd name="connsiteX4" fmla="*/ 0 w 8281054"/>
              <a:gd name="connsiteY4" fmla="*/ 6858000 h 687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054" h="6876853">
                <a:moveTo>
                  <a:pt x="0" y="6858000"/>
                </a:moveTo>
                <a:lnTo>
                  <a:pt x="1714500" y="0"/>
                </a:lnTo>
                <a:lnTo>
                  <a:pt x="8270449" y="0"/>
                </a:lnTo>
                <a:lnTo>
                  <a:pt x="8281054" y="6876853"/>
                </a:lnTo>
                <a:lnTo>
                  <a:pt x="0" y="685800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Text Placeholder 2"/>
          <p:cNvSpPr>
            <a:spLocks noGrp="1"/>
          </p:cNvSpPr>
          <p:nvPr>
            <p:ph type="body" sz="quarter" idx="18"/>
          </p:nvPr>
        </p:nvSpPr>
        <p:spPr>
          <a:xfrm>
            <a:off x="377074" y="1300898"/>
            <a:ext cx="4071236" cy="2667787"/>
          </a:xfrm>
        </p:spPr>
        <p:txBody>
          <a:bodyPr>
            <a:normAutofit/>
          </a:bodyPr>
          <a:lstStyle>
            <a:lvl1pPr marL="0" indent="0">
              <a:buFont typeface="Arial" panose="020B0604020202020204" pitchFamily="34" charset="0"/>
              <a:buNone/>
              <a:defRPr sz="1600">
                <a:solidFill>
                  <a:srgbClr val="4D4D4D"/>
                </a:solidFill>
              </a:defRPr>
            </a:lvl1pPr>
            <a:lvl2pPr marL="457200" indent="0">
              <a:buFont typeface="Arial" panose="020B0604020202020204" pitchFamily="34" charset="0"/>
              <a:buNone/>
              <a:defRPr sz="2000">
                <a:solidFill>
                  <a:srgbClr val="4D4D4D"/>
                </a:solidFill>
              </a:defRPr>
            </a:lvl2pPr>
            <a:lvl3pPr marL="914400" indent="0">
              <a:buFont typeface="Arial" panose="020B0604020202020204" pitchFamily="34" charset="0"/>
              <a:buNone/>
              <a:defRPr sz="1800">
                <a:solidFill>
                  <a:srgbClr val="4D4D4D"/>
                </a:solidFill>
              </a:defRPr>
            </a:lvl3pPr>
            <a:lvl4pPr marL="1371600" indent="0">
              <a:buFont typeface="Arial" panose="020B0604020202020204" pitchFamily="34" charset="0"/>
              <a:buNone/>
              <a:defRPr sz="1600">
                <a:solidFill>
                  <a:srgbClr val="4D4D4D"/>
                </a:solidFill>
              </a:defRPr>
            </a:lvl4pPr>
            <a:lvl5pPr marL="1828800" indent="0">
              <a:buFont typeface="Arial" panose="020B0604020202020204" pitchFamily="34" charset="0"/>
              <a:buNone/>
              <a:defRPr sz="1600">
                <a:solidFill>
                  <a:srgbClr val="4D4D4D"/>
                </a:solidFill>
              </a:defRPr>
            </a:lvl5pPr>
          </a:lstStyle>
          <a:p>
            <a:pPr lvl="0"/>
            <a:r>
              <a:rPr lang="en-US" dirty="0"/>
              <a:t>Edit Master text styles</a:t>
            </a:r>
          </a:p>
        </p:txBody>
      </p:sp>
      <p:sp>
        <p:nvSpPr>
          <p:cNvPr id="8" name="Parallelogram 7"/>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9"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1" name="Picture Placeholder 9"/>
          <p:cNvSpPr>
            <a:spLocks noGrp="1"/>
          </p:cNvSpPr>
          <p:nvPr>
            <p:ph type="pic" sz="quarter" idx="19"/>
          </p:nvPr>
        </p:nvSpPr>
        <p:spPr>
          <a:xfrm>
            <a:off x="4562573" y="18"/>
            <a:ext cx="7637844" cy="641668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1788 w 10000"/>
              <a:gd name="connsiteY1" fmla="*/ 17 h 10000"/>
              <a:gd name="connsiteX2" fmla="*/ 10000 w 10000"/>
              <a:gd name="connsiteY2" fmla="*/ 0 h 10000"/>
              <a:gd name="connsiteX3" fmla="*/ 8000 w 10000"/>
              <a:gd name="connsiteY3" fmla="*/ 10000 h 10000"/>
              <a:gd name="connsiteX4" fmla="*/ 0 w 10000"/>
              <a:gd name="connsiteY4" fmla="*/ 10000 h 10000"/>
              <a:gd name="connsiteX0" fmla="*/ 0 w 8006"/>
              <a:gd name="connsiteY0" fmla="*/ 9983 h 9983"/>
              <a:gd name="connsiteX1" fmla="*/ 1788 w 8006"/>
              <a:gd name="connsiteY1" fmla="*/ 0 h 9983"/>
              <a:gd name="connsiteX2" fmla="*/ 8006 w 8006"/>
              <a:gd name="connsiteY2" fmla="*/ 0 h 9983"/>
              <a:gd name="connsiteX3" fmla="*/ 8000 w 8006"/>
              <a:gd name="connsiteY3" fmla="*/ 9983 h 9983"/>
              <a:gd name="connsiteX4" fmla="*/ 0 w 8006"/>
              <a:gd name="connsiteY4" fmla="*/ 9983 h 9983"/>
              <a:gd name="connsiteX0" fmla="*/ 0 w 10000"/>
              <a:gd name="connsiteY0" fmla="*/ 10017 h 10017"/>
              <a:gd name="connsiteX1" fmla="*/ 2233 w 10000"/>
              <a:gd name="connsiteY1" fmla="*/ 0 h 10017"/>
              <a:gd name="connsiteX2" fmla="*/ 10000 w 10000"/>
              <a:gd name="connsiteY2" fmla="*/ 17 h 10017"/>
              <a:gd name="connsiteX3" fmla="*/ 9993 w 10000"/>
              <a:gd name="connsiteY3" fmla="*/ 10017 h 10017"/>
              <a:gd name="connsiteX4" fmla="*/ 0 w 10000"/>
              <a:gd name="connsiteY4" fmla="*/ 10017 h 10017"/>
              <a:gd name="connsiteX0" fmla="*/ 0 w 9993"/>
              <a:gd name="connsiteY0" fmla="*/ 10017 h 10017"/>
              <a:gd name="connsiteX1" fmla="*/ 2233 w 9993"/>
              <a:gd name="connsiteY1" fmla="*/ 0 h 10017"/>
              <a:gd name="connsiteX2" fmla="*/ 9986 w 9993"/>
              <a:gd name="connsiteY2" fmla="*/ 17 h 10017"/>
              <a:gd name="connsiteX3" fmla="*/ 9993 w 9993"/>
              <a:gd name="connsiteY3" fmla="*/ 10017 h 10017"/>
              <a:gd name="connsiteX4" fmla="*/ 0 w 9993"/>
              <a:gd name="connsiteY4" fmla="*/ 10017 h 1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10017">
                <a:moveTo>
                  <a:pt x="0" y="10017"/>
                </a:moveTo>
                <a:lnTo>
                  <a:pt x="2233" y="0"/>
                </a:lnTo>
                <a:lnTo>
                  <a:pt x="9986" y="17"/>
                </a:lnTo>
                <a:cubicBezTo>
                  <a:pt x="9984" y="3351"/>
                  <a:pt x="9995" y="6683"/>
                  <a:pt x="9993" y="10017"/>
                </a:cubicBezTo>
                <a:lnTo>
                  <a:pt x="0" y="10017"/>
                </a:lnTo>
                <a:close/>
              </a:path>
            </a:pathLst>
          </a:custGeom>
          <a:noFill/>
        </p:spPr>
        <p:txBody>
          <a:bodyPr lIns="0" rIns="0" anchor="ctr" anchorCtr="0">
            <a:noAutofit/>
          </a:bodyPr>
          <a:lstStyle/>
          <a:p>
            <a:endParaRPr lang="en-US" dirty="0"/>
          </a:p>
        </p:txBody>
      </p:sp>
    </p:spTree>
    <p:extLst>
      <p:ext uri="{BB962C8B-B14F-4D97-AF65-F5344CB8AC3E}">
        <p14:creationId xmlns:p14="http://schemas.microsoft.com/office/powerpoint/2010/main" val="19195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096000"/>
          </a:xfrm>
        </p:spPr>
        <p:txBody>
          <a:bodyPr/>
          <a:lstStyle>
            <a:lvl1pPr marL="0" indent="0">
              <a:buNone/>
              <a:defRPr/>
            </a:lvl1pPr>
          </a:lstStyle>
          <a:p>
            <a:endParaRPr lang="en-US" dirty="0"/>
          </a:p>
        </p:txBody>
      </p:sp>
      <p:sp>
        <p:nvSpPr>
          <p:cNvPr id="8" name="Rectangle 7"/>
          <p:cNvSpPr/>
          <p:nvPr userDrawn="1"/>
        </p:nvSpPr>
        <p:spPr>
          <a:xfrm>
            <a:off x="0" y="6096000"/>
            <a:ext cx="12192000" cy="762000"/>
          </a:xfrm>
          <a:prstGeom prst="rect">
            <a:avLst/>
          </a:prstGeom>
          <a:solidFill>
            <a:srgbClr val="FFB5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Ins="0" rtlCol="0" anchor="ctr">
            <a:noAutofit/>
          </a:bodyPr>
          <a:lstStyle/>
          <a:p>
            <a:endParaRPr lang="en-US" sz="2400" dirty="0">
              <a:solidFill>
                <a:schemeClr val="tx1"/>
              </a:solidFill>
              <a:latin typeface="Verdana" charset="0"/>
              <a:ea typeface="Verdana" charset="0"/>
              <a:cs typeface="Verdana" charset="0"/>
            </a:endParaRPr>
          </a:p>
        </p:txBody>
      </p:sp>
      <p:sp>
        <p:nvSpPr>
          <p:cNvPr id="11" name="Text Placeholder 10"/>
          <p:cNvSpPr>
            <a:spLocks noGrp="1"/>
          </p:cNvSpPr>
          <p:nvPr>
            <p:ph type="body" sz="quarter" idx="11"/>
          </p:nvPr>
        </p:nvSpPr>
        <p:spPr>
          <a:xfrm>
            <a:off x="0" y="6096000"/>
            <a:ext cx="12192000" cy="762000"/>
          </a:xfrm>
        </p:spPr>
        <p:txBody>
          <a:bodyPr anchor="ctr">
            <a:normAutofit/>
          </a:bodyPr>
          <a:lstStyle>
            <a:lvl1pPr marL="0" indent="0">
              <a:buNone/>
              <a:defRPr sz="2400"/>
            </a:lvl1pPr>
          </a:lstStyle>
          <a:p>
            <a:pPr lvl="0"/>
            <a:endParaRPr lang="en-US" dirty="0"/>
          </a:p>
        </p:txBody>
      </p:sp>
    </p:spTree>
    <p:extLst>
      <p:ext uri="{BB962C8B-B14F-4D97-AF65-F5344CB8AC3E}">
        <p14:creationId xmlns:p14="http://schemas.microsoft.com/office/powerpoint/2010/main" val="19676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reeform 5"/>
          <p:cNvSpPr/>
          <p:nvPr userDrawn="1"/>
        </p:nvSpPr>
        <p:spPr>
          <a:xfrm>
            <a:off x="0" y="2085832"/>
            <a:ext cx="2603606" cy="1876568"/>
          </a:xfrm>
          <a:custGeom>
            <a:avLst/>
            <a:gdLst>
              <a:gd name="connsiteX0" fmla="*/ 0 w 2603606"/>
              <a:gd name="connsiteY0" fmla="*/ 0 h 1876568"/>
              <a:gd name="connsiteX1" fmla="*/ 2603606 w 2603606"/>
              <a:gd name="connsiteY1" fmla="*/ 0 h 1876568"/>
              <a:gd name="connsiteX2" fmla="*/ 2008978 w 2603606"/>
              <a:gd name="connsiteY2" fmla="*/ 1876568 h 1876568"/>
              <a:gd name="connsiteX3" fmla="*/ 0 w 2603606"/>
              <a:gd name="connsiteY3" fmla="*/ 1876568 h 1876568"/>
            </a:gdLst>
            <a:ahLst/>
            <a:cxnLst>
              <a:cxn ang="0">
                <a:pos x="connsiteX0" y="connsiteY0"/>
              </a:cxn>
              <a:cxn ang="0">
                <a:pos x="connsiteX1" y="connsiteY1"/>
              </a:cxn>
              <a:cxn ang="0">
                <a:pos x="connsiteX2" y="connsiteY2"/>
              </a:cxn>
              <a:cxn ang="0">
                <a:pos x="connsiteX3" y="connsiteY3"/>
              </a:cxn>
            </a:cxnLst>
            <a:rect l="l" t="t" r="r" b="b"/>
            <a:pathLst>
              <a:path w="2603606" h="1876568">
                <a:moveTo>
                  <a:pt x="0" y="0"/>
                </a:moveTo>
                <a:lnTo>
                  <a:pt x="2603606" y="0"/>
                </a:lnTo>
                <a:lnTo>
                  <a:pt x="2008978" y="1876568"/>
                </a:lnTo>
                <a:lnTo>
                  <a:pt x="0" y="1876568"/>
                </a:lnTo>
                <a:close/>
              </a:path>
            </a:pathLst>
          </a:custGeom>
          <a:solidFill>
            <a:srgbClr val="FFB5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1097280" rtlCol="0" anchor="ctr" anchorCtr="0">
            <a:noAutofit/>
          </a:bodyPr>
          <a:lstStyle/>
          <a:p>
            <a:pPr algn="r"/>
            <a:endParaRPr lang="en-US" sz="9600" dirty="0">
              <a:solidFill>
                <a:schemeClr val="bg1"/>
              </a:solidFill>
              <a:latin typeface="+mn-lt"/>
              <a:ea typeface="Verdana" charset="0"/>
              <a:cs typeface="Verdana" charset="0"/>
            </a:endParaRPr>
          </a:p>
        </p:txBody>
      </p:sp>
      <p:sp>
        <p:nvSpPr>
          <p:cNvPr id="3" name="Rectangle 2"/>
          <p:cNvSpPr/>
          <p:nvPr userDrawn="1"/>
        </p:nvSpPr>
        <p:spPr>
          <a:xfrm>
            <a:off x="4191669" y="2084395"/>
            <a:ext cx="8000330" cy="1876567"/>
          </a:xfrm>
          <a:custGeom>
            <a:avLst/>
            <a:gdLst>
              <a:gd name="connsiteX0" fmla="*/ 0 w 7296347"/>
              <a:gd name="connsiteY0" fmla="*/ 0 h 1876567"/>
              <a:gd name="connsiteX1" fmla="*/ 7296347 w 7296347"/>
              <a:gd name="connsiteY1" fmla="*/ 0 h 1876567"/>
              <a:gd name="connsiteX2" fmla="*/ 7296347 w 7296347"/>
              <a:gd name="connsiteY2" fmla="*/ 1876567 h 1876567"/>
              <a:gd name="connsiteX3" fmla="*/ 0 w 7296347"/>
              <a:gd name="connsiteY3" fmla="*/ 1876567 h 1876567"/>
              <a:gd name="connsiteX4" fmla="*/ 0 w 7296347"/>
              <a:gd name="connsiteY4" fmla="*/ 0 h 1876567"/>
              <a:gd name="connsiteX0" fmla="*/ 593889 w 7890236"/>
              <a:gd name="connsiteY0" fmla="*/ 0 h 1876567"/>
              <a:gd name="connsiteX1" fmla="*/ 7890236 w 7890236"/>
              <a:gd name="connsiteY1" fmla="*/ 0 h 1876567"/>
              <a:gd name="connsiteX2" fmla="*/ 7890236 w 7890236"/>
              <a:gd name="connsiteY2" fmla="*/ 1876567 h 1876567"/>
              <a:gd name="connsiteX3" fmla="*/ 0 w 7890236"/>
              <a:gd name="connsiteY3" fmla="*/ 1876567 h 1876567"/>
              <a:gd name="connsiteX4" fmla="*/ 593889 w 7890236"/>
              <a:gd name="connsiteY4" fmla="*/ 0 h 1876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236" h="1876567">
                <a:moveTo>
                  <a:pt x="593889" y="0"/>
                </a:moveTo>
                <a:lnTo>
                  <a:pt x="7890236" y="0"/>
                </a:lnTo>
                <a:lnTo>
                  <a:pt x="7890236" y="1876567"/>
                </a:lnTo>
                <a:lnTo>
                  <a:pt x="0" y="1876567"/>
                </a:lnTo>
                <a:lnTo>
                  <a:pt x="593889"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795025" y="2367799"/>
            <a:ext cx="7396975" cy="484850"/>
          </a:xfrm>
        </p:spPr>
        <p:txBody>
          <a:bodyPr>
            <a:normAutofit/>
          </a:bodyPr>
          <a:lstStyle>
            <a:lvl1pPr>
              <a:defRPr sz="3200" b="1" baseline="0">
                <a:latin typeface="+mn-lt"/>
              </a:defRPr>
            </a:lvl1pPr>
          </a:lstStyle>
          <a:p>
            <a:r>
              <a:rPr lang="en-US" dirty="0"/>
              <a:t>SECTION TITLE</a:t>
            </a:r>
          </a:p>
        </p:txBody>
      </p:sp>
      <p:sp>
        <p:nvSpPr>
          <p:cNvPr id="9" name="Text Placeholder 8"/>
          <p:cNvSpPr>
            <a:spLocks noGrp="1"/>
          </p:cNvSpPr>
          <p:nvPr>
            <p:ph type="body" sz="quarter" idx="10" hasCustomPrompt="1"/>
          </p:nvPr>
        </p:nvSpPr>
        <p:spPr>
          <a:xfrm>
            <a:off x="0" y="2369126"/>
            <a:ext cx="2000250" cy="1593273"/>
          </a:xfrm>
        </p:spPr>
        <p:txBody>
          <a:bodyPr>
            <a:normAutofit/>
          </a:bodyPr>
          <a:lstStyle>
            <a:lvl1pPr marL="0" indent="0" algn="ctr">
              <a:buNone/>
              <a:defRPr sz="9600">
                <a:solidFill>
                  <a:srgbClr val="FFFFFF"/>
                </a:solidFill>
                <a:latin typeface="+mn-lt"/>
              </a:defRPr>
            </a:lvl1pPr>
          </a:lstStyle>
          <a:p>
            <a:pPr lvl="0"/>
            <a:r>
              <a:rPr lang="en-US" dirty="0"/>
              <a:t>1</a:t>
            </a:r>
          </a:p>
        </p:txBody>
      </p:sp>
      <p:sp>
        <p:nvSpPr>
          <p:cNvPr id="11" name="Text Placeholder 10"/>
          <p:cNvSpPr>
            <a:spLocks noGrp="1"/>
          </p:cNvSpPr>
          <p:nvPr>
            <p:ph type="body" sz="quarter" idx="11" hasCustomPrompt="1"/>
          </p:nvPr>
        </p:nvSpPr>
        <p:spPr>
          <a:xfrm>
            <a:off x="4795024" y="2983273"/>
            <a:ext cx="7396975" cy="400398"/>
          </a:xfrm>
        </p:spPr>
        <p:txBody>
          <a:bodyPr>
            <a:normAutofit/>
          </a:bodyPr>
          <a:lstStyle>
            <a:lvl1pPr marL="0" indent="0">
              <a:buNone/>
              <a:defRPr sz="2400">
                <a:latin typeface="+mn-lt"/>
              </a:defRPr>
            </a:lvl1pPr>
          </a:lstStyle>
          <a:p>
            <a:pPr lvl="0"/>
            <a:r>
              <a:rPr lang="en-US" dirty="0"/>
              <a:t>Section Subtitle</a:t>
            </a:r>
          </a:p>
        </p:txBody>
      </p:sp>
    </p:spTree>
    <p:extLst>
      <p:ext uri="{BB962C8B-B14F-4D97-AF65-F5344CB8AC3E}">
        <p14:creationId xmlns:p14="http://schemas.microsoft.com/office/powerpoint/2010/main" val="105941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Content Placeholder 2"/>
          <p:cNvSpPr>
            <a:spLocks noGrp="1"/>
          </p:cNvSpPr>
          <p:nvPr>
            <p:ph idx="1"/>
          </p:nvPr>
        </p:nvSpPr>
        <p:spPr>
          <a:xfrm>
            <a:off x="243169" y="2504237"/>
            <a:ext cx="11610578" cy="3672726"/>
          </a:xfrm>
        </p:spPr>
        <p:txBody>
          <a:bodyPr>
            <a:normAutofit/>
          </a:bodyPr>
          <a:lstStyle>
            <a:lvl1pPr marL="457200" indent="-457200">
              <a:buFontTx/>
              <a:buBlip>
                <a:blip r:embed="rId3"/>
              </a:buBlip>
              <a:defRPr sz="1600"/>
            </a:lvl1pPr>
            <a:lvl2pPr marL="685800" indent="-228600">
              <a:buFontTx/>
              <a:buBlip>
                <a:blip r:embed="rId3"/>
              </a:buBlip>
              <a:defRPr sz="1400"/>
            </a:lvl2pPr>
            <a:lvl3pPr marL="1143000" indent="-228600">
              <a:buFontTx/>
              <a:buBlip>
                <a:blip r:embed="rId3"/>
              </a:buBlip>
              <a:defRPr sz="1200"/>
            </a:lvl3pPr>
            <a:lvl4pPr marL="1600200" indent="-228600">
              <a:buFontTx/>
              <a:buBlip>
                <a:blip r:embed="rId3"/>
              </a:buBlip>
              <a:defRPr sz="1100"/>
            </a:lvl4pPr>
            <a:lvl5pPr marL="2057400" indent="-228600">
              <a:buFontTx/>
              <a:buBlip>
                <a:blip r:embed="rId3"/>
              </a:buBlip>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0" name="Header 1"/>
          <p:cNvSpPr>
            <a:spLocks noGrp="1"/>
          </p:cNvSpPr>
          <p:nvPr>
            <p:ph idx="15" hasCustomPrompt="1"/>
          </p:nvPr>
        </p:nvSpPr>
        <p:spPr>
          <a:xfrm>
            <a:off x="243169" y="1980575"/>
            <a:ext cx="11610577" cy="413162"/>
          </a:xfrm>
        </p:spPr>
        <p:txBody>
          <a:bodyPr>
            <a:normAutofit/>
          </a:bodyPr>
          <a:lstStyle>
            <a:lvl1pPr marL="0" indent="0">
              <a:buNone/>
              <a:defRPr sz="2400" b="1" baseline="0"/>
            </a:lvl1pPr>
            <a:lvl2pPr marL="457200" indent="0" algn="l">
              <a:buNone/>
              <a:defRPr/>
            </a:lvl2pPr>
          </a:lstStyle>
          <a:p>
            <a:pPr lvl="0"/>
            <a:r>
              <a:rPr lang="en-US" dirty="0"/>
              <a:t>Header</a:t>
            </a:r>
          </a:p>
        </p:txBody>
      </p:sp>
    </p:spTree>
    <p:extLst>
      <p:ext uri="{BB962C8B-B14F-4D97-AF65-F5344CB8AC3E}">
        <p14:creationId xmlns:p14="http://schemas.microsoft.com/office/powerpoint/2010/main" val="111336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one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43170" y="1980575"/>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43633" y="2450344"/>
            <a:ext cx="6323887" cy="171107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243169" y="4205788"/>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243168" y="4675557"/>
            <a:ext cx="6323887" cy="171107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Tree>
    <p:extLst>
      <p:ext uri="{BB962C8B-B14F-4D97-AF65-F5344CB8AC3E}">
        <p14:creationId xmlns:p14="http://schemas.microsoft.com/office/powerpoint/2010/main" val="38942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933126"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933590" y="2515250"/>
            <a:ext cx="4611276"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6494340"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6494340" y="2515250"/>
            <a:ext cx="4611276"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2944451"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8505572" y="142909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Tree>
    <p:extLst>
      <p:ext uri="{BB962C8B-B14F-4D97-AF65-F5344CB8AC3E}">
        <p14:creationId xmlns:p14="http://schemas.microsoft.com/office/powerpoint/2010/main" val="366019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345297" y="2040630"/>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345761" y="2510399"/>
            <a:ext cx="3736693"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428959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428959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919313"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5863535" y="1429232"/>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823420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823420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981864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Tree>
    <p:extLst>
      <p:ext uri="{BB962C8B-B14F-4D97-AF65-F5344CB8AC3E}">
        <p14:creationId xmlns:p14="http://schemas.microsoft.com/office/powerpoint/2010/main" val="58985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735404"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7" y="913161"/>
            <a:ext cx="11717117"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2488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25345" y="2515249"/>
            <a:ext cx="2842052"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3181400"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3181400"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35155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4308020" y="1423926"/>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613699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6136991"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7263611"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
        <p:nvSpPr>
          <p:cNvPr id="20" name="Header 2"/>
          <p:cNvSpPr>
            <a:spLocks noGrp="1"/>
          </p:cNvSpPr>
          <p:nvPr>
            <p:ph idx="19" hasCustomPrompt="1"/>
          </p:nvPr>
        </p:nvSpPr>
        <p:spPr>
          <a:xfrm>
            <a:off x="9092582" y="204464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21" name="Text Placeholder 2"/>
          <p:cNvSpPr>
            <a:spLocks noGrp="1"/>
          </p:cNvSpPr>
          <p:nvPr>
            <p:ph type="body" sz="quarter" idx="20"/>
          </p:nvPr>
        </p:nvSpPr>
        <p:spPr>
          <a:xfrm>
            <a:off x="9092582" y="251440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Parallelogram 21"/>
          <p:cNvSpPr/>
          <p:nvPr userDrawn="1"/>
        </p:nvSpPr>
        <p:spPr>
          <a:xfrm>
            <a:off x="10219202"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4</a:t>
            </a:r>
          </a:p>
        </p:txBody>
      </p:sp>
    </p:spTree>
    <p:extLst>
      <p:ext uri="{BB962C8B-B14F-4D97-AF65-F5344CB8AC3E}">
        <p14:creationId xmlns:p14="http://schemas.microsoft.com/office/powerpoint/2010/main" val="127388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000" y="457200"/>
            <a:ext cx="1452934" cy="1583605"/>
          </a:xfrm>
          <a:prstGeom prst="rect">
            <a:avLst/>
          </a:prstGeom>
        </p:spPr>
      </p:pic>
      <p:sp>
        <p:nvSpPr>
          <p:cNvPr id="7" name="Text Placeholder 6"/>
          <p:cNvSpPr>
            <a:spLocks noGrp="1"/>
          </p:cNvSpPr>
          <p:nvPr>
            <p:ph type="body" sz="quarter" idx="10" hasCustomPrompt="1"/>
          </p:nvPr>
        </p:nvSpPr>
        <p:spPr>
          <a:xfrm>
            <a:off x="5514992" y="731199"/>
            <a:ext cx="6089404" cy="3360034"/>
          </a:xfrm>
        </p:spPr>
        <p:txBody>
          <a:bodyPr anchor="ctr" anchorCtr="0">
            <a:normAutofit/>
          </a:bodyPr>
          <a:lstStyle>
            <a:lvl1pPr marL="0" indent="0">
              <a:buNone/>
              <a:defRPr sz="3500" b="1" baseline="0"/>
            </a:lvl1pPr>
            <a:lvl2pPr marL="457200" indent="0">
              <a:buNone/>
              <a:defRPr b="1"/>
            </a:lvl2pPr>
            <a:lvl3pPr marL="914400" indent="0">
              <a:buNone/>
              <a:defRPr b="1"/>
            </a:lvl3pPr>
            <a:lvl4pPr marL="1371600" indent="0">
              <a:buNone/>
              <a:defRPr b="1"/>
            </a:lvl4pPr>
            <a:lvl5pPr marL="1828800" indent="0" algn="r">
              <a:buFont typeface="Arial" panose="020B0604020202020204" pitchFamily="34" charset="0"/>
              <a:buNone/>
              <a:defRPr sz="3500" i="1" baseline="0">
                <a:solidFill>
                  <a:srgbClr val="4D4D4D"/>
                </a:solidFill>
              </a:defRPr>
            </a:lvl5pPr>
          </a:lstStyle>
          <a:p>
            <a:pPr lvl="0"/>
            <a:r>
              <a:rPr lang="en-US" dirty="0"/>
              <a:t>Add quote here</a:t>
            </a:r>
          </a:p>
          <a:p>
            <a:pPr lvl="4"/>
            <a:endParaRPr lang="en-US" dirty="0"/>
          </a:p>
        </p:txBody>
      </p:sp>
      <p:sp>
        <p:nvSpPr>
          <p:cNvPr id="8" name="Text Placeholder 7"/>
          <p:cNvSpPr>
            <a:spLocks noGrp="1"/>
          </p:cNvSpPr>
          <p:nvPr>
            <p:ph type="body" sz="quarter" idx="11" hasCustomPrompt="1"/>
          </p:nvPr>
        </p:nvSpPr>
        <p:spPr>
          <a:xfrm>
            <a:off x="5514975" y="4572000"/>
            <a:ext cx="6089650" cy="574675"/>
          </a:xfrm>
        </p:spPr>
        <p:txBody>
          <a:bodyPr>
            <a:normAutofit/>
          </a:bodyPr>
          <a:lstStyle>
            <a:lvl1pPr marL="0" indent="0" algn="r">
              <a:buNone/>
              <a:defRPr sz="3500" i="1">
                <a:solidFill>
                  <a:srgbClr val="4D4D4D"/>
                </a:solidFill>
              </a:defRPr>
            </a:lvl1pPr>
          </a:lstStyle>
          <a:p>
            <a:pPr lvl="0"/>
            <a:r>
              <a:rPr lang="en-US" sz="3500" dirty="0"/>
              <a:t>Author</a:t>
            </a:r>
            <a:endParaRPr lang="en-US" dirty="0"/>
          </a:p>
        </p:txBody>
      </p:sp>
    </p:spTree>
    <p:extLst>
      <p:ext uri="{BB962C8B-B14F-4D97-AF65-F5344CB8AC3E}">
        <p14:creationId xmlns:p14="http://schemas.microsoft.com/office/powerpoint/2010/main" val="397881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cepts">
    <p:bg>
      <p:bgPr>
        <a:solidFill>
          <a:srgbClr val="FFB5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536" y="157740"/>
            <a:ext cx="11189615" cy="700104"/>
          </a:xfrm>
        </p:spPr>
        <p:txBody>
          <a:bodyPr>
            <a:normAutofit/>
          </a:bodyPr>
          <a:lstStyle>
            <a:lvl1pPr algn="l">
              <a:defRPr sz="4300">
                <a:latin typeface="+mn-lt"/>
              </a:defRPr>
            </a:lvl1pPr>
          </a:lstStyle>
          <a:p>
            <a:r>
              <a:rPr lang="en-US"/>
              <a:t>Click to edit Master title style</a:t>
            </a:r>
          </a:p>
        </p:txBody>
      </p:sp>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8" name="Parallelogram 7"/>
          <p:cNvSpPr/>
          <p:nvPr userDrawn="1"/>
        </p:nvSpPr>
        <p:spPr>
          <a:xfrm>
            <a:off x="2106891"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endParaRPr lang="en-US" sz="2000" dirty="0">
              <a:solidFill>
                <a:schemeClr val="tx1"/>
              </a:solidFill>
              <a:latin typeface="Verdana" charset="0"/>
              <a:ea typeface="Verdana" charset="0"/>
              <a:cs typeface="Verdana" charset="0"/>
            </a:endParaRPr>
          </a:p>
        </p:txBody>
      </p:sp>
      <p:sp>
        <p:nvSpPr>
          <p:cNvPr id="9" name="Parallelogram 8"/>
          <p:cNvSpPr/>
          <p:nvPr userDrawn="1"/>
        </p:nvSpPr>
        <p:spPr>
          <a:xfrm>
            <a:off x="4713480"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0" name="Parallelogram 9"/>
          <p:cNvSpPr/>
          <p:nvPr userDrawn="1"/>
        </p:nvSpPr>
        <p:spPr>
          <a:xfrm>
            <a:off x="7320068"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2" name="Content Placeholder 11"/>
          <p:cNvSpPr>
            <a:spLocks noGrp="1"/>
          </p:cNvSpPr>
          <p:nvPr>
            <p:ph sz="quarter" idx="10" hasCustomPrompt="1"/>
          </p:nvPr>
        </p:nvSpPr>
        <p:spPr>
          <a:xfrm>
            <a:off x="2106891" y="2436813"/>
            <a:ext cx="3016423" cy="2497137"/>
          </a:xfrm>
        </p:spPr>
        <p:txBody>
          <a:bodyPr anchor="ctr" anchorCtr="0"/>
          <a:lstStyle>
            <a:lvl1pPr marL="0" indent="0" algn="ctr">
              <a:buNone/>
              <a:defRPr/>
            </a:lvl1pPr>
          </a:lstStyle>
          <a:p>
            <a:pPr lvl="0"/>
            <a:r>
              <a:rPr lang="en-US" dirty="0"/>
              <a:t>Text</a:t>
            </a:r>
          </a:p>
        </p:txBody>
      </p:sp>
      <p:sp>
        <p:nvSpPr>
          <p:cNvPr id="13" name="Content Placeholder 11"/>
          <p:cNvSpPr>
            <a:spLocks noGrp="1"/>
          </p:cNvSpPr>
          <p:nvPr>
            <p:ph sz="quarter" idx="11" hasCustomPrompt="1"/>
          </p:nvPr>
        </p:nvSpPr>
        <p:spPr>
          <a:xfrm>
            <a:off x="4713480" y="2436813"/>
            <a:ext cx="3016423" cy="2497137"/>
          </a:xfrm>
        </p:spPr>
        <p:txBody>
          <a:bodyPr anchor="ctr" anchorCtr="0"/>
          <a:lstStyle>
            <a:lvl1pPr marL="0" indent="0" algn="ctr">
              <a:buNone/>
              <a:defRPr/>
            </a:lvl1pPr>
          </a:lstStyle>
          <a:p>
            <a:pPr lvl="0"/>
            <a:r>
              <a:rPr lang="en-US" dirty="0"/>
              <a:t>Text</a:t>
            </a:r>
          </a:p>
        </p:txBody>
      </p:sp>
      <p:sp>
        <p:nvSpPr>
          <p:cNvPr id="14" name="Content Placeholder 11"/>
          <p:cNvSpPr>
            <a:spLocks noGrp="1"/>
          </p:cNvSpPr>
          <p:nvPr>
            <p:ph sz="quarter" idx="12" hasCustomPrompt="1"/>
          </p:nvPr>
        </p:nvSpPr>
        <p:spPr>
          <a:xfrm>
            <a:off x="7320069" y="2436813"/>
            <a:ext cx="3016422" cy="2497137"/>
          </a:xfrm>
        </p:spPr>
        <p:txBody>
          <a:bodyPr anchor="ctr" anchorCtr="0"/>
          <a:lstStyle>
            <a:lvl1pPr marL="0" indent="0" algn="ctr">
              <a:buNone/>
              <a:defRPr/>
            </a:lvl1pPr>
          </a:lstStyle>
          <a:p>
            <a:pPr lvl="0"/>
            <a:r>
              <a:rPr lang="en-US" dirty="0"/>
              <a:t>Text</a:t>
            </a:r>
          </a:p>
        </p:txBody>
      </p:sp>
    </p:spTree>
    <p:extLst>
      <p:ext uri="{BB962C8B-B14F-4D97-AF65-F5344CB8AC3E}">
        <p14:creationId xmlns:p14="http://schemas.microsoft.com/office/powerpoint/2010/main" val="429347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4DA54-6F47-440A-8A24-48376B136720}" type="slidenum">
              <a:rPr lang="en-US" smtClean="0"/>
              <a:t>‹#›</a:t>
            </a:fld>
            <a:endParaRPr lang="en-US"/>
          </a:p>
        </p:txBody>
      </p:sp>
    </p:spTree>
    <p:extLst>
      <p:ext uri="{BB962C8B-B14F-4D97-AF65-F5344CB8AC3E}">
        <p14:creationId xmlns:p14="http://schemas.microsoft.com/office/powerpoint/2010/main" val="23118995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3" r:id="rId6"/>
    <p:sldLayoutId id="2147483664" r:id="rId7"/>
    <p:sldLayoutId id="2147483655" r:id="rId8"/>
    <p:sldLayoutId id="2147483680" r:id="rId9"/>
    <p:sldLayoutId id="2147483681" r:id="rId10"/>
    <p:sldLayoutId id="2147483682" r:id="rId11"/>
    <p:sldLayoutId id="2147483683" r:id="rId12"/>
    <p:sldLayoutId id="2147483684" r:id="rId13"/>
    <p:sldLayoutId id="2147483685" r:id="rId14"/>
    <p:sldLayoutId id="2147483686" r:id="rId15"/>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Micro:Bit Pin Input</a:t>
            </a:r>
          </a:p>
        </p:txBody>
      </p:sp>
      <p:sp>
        <p:nvSpPr>
          <p:cNvPr id="3" name="Subtitle 2"/>
          <p:cNvSpPr>
            <a:spLocks noGrp="1"/>
          </p:cNvSpPr>
          <p:nvPr>
            <p:ph type="subTitle" idx="1"/>
          </p:nvPr>
        </p:nvSpPr>
        <p:spPr/>
        <p:txBody>
          <a:bodyPr/>
          <a:lstStyle/>
          <a:p>
            <a:r>
              <a:rPr lang="en-US" dirty="0"/>
              <a:t>JavaScript</a:t>
            </a:r>
          </a:p>
        </p:txBody>
      </p:sp>
    </p:spTree>
    <p:extLst>
      <p:ext uri="{BB962C8B-B14F-4D97-AF65-F5344CB8AC3E}">
        <p14:creationId xmlns:p14="http://schemas.microsoft.com/office/powerpoint/2010/main" val="238462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Micro:Bit Pin Input</a:t>
            </a:r>
          </a:p>
        </p:txBody>
      </p:sp>
      <p:sp>
        <p:nvSpPr>
          <p:cNvPr id="3" name="Text Placeholder 2"/>
          <p:cNvSpPr>
            <a:spLocks noGrp="1"/>
          </p:cNvSpPr>
          <p:nvPr>
            <p:ph type="body" sz="quarter" idx="14"/>
          </p:nvPr>
        </p:nvSpPr>
        <p:spPr/>
        <p:txBody>
          <a:bodyPr>
            <a:normAutofit lnSpcReduction="10000"/>
          </a:bodyPr>
          <a:lstStyle/>
          <a:p>
            <a:r>
              <a:rPr lang="en-US" spc="-40" dirty="0">
                <a:solidFill>
                  <a:schemeClr val="bg1"/>
                </a:solidFill>
                <a:latin typeface="Verdana" charset="0"/>
                <a:ea typeface="Verdana" charset="0"/>
                <a:cs typeface="Verdana" charset="0"/>
              </a:rPr>
              <a:t>Overview</a:t>
            </a:r>
            <a:endParaRPr lang="en-US" dirty="0"/>
          </a:p>
        </p:txBody>
      </p:sp>
      <p:sp>
        <p:nvSpPr>
          <p:cNvPr id="4" name="Content Placeholder 3"/>
          <p:cNvSpPr>
            <a:spLocks noGrp="1"/>
          </p:cNvSpPr>
          <p:nvPr>
            <p:ph idx="1"/>
          </p:nvPr>
        </p:nvSpPr>
        <p:spPr/>
        <p:txBody>
          <a:bodyPr>
            <a:normAutofit lnSpcReduction="10000"/>
          </a:bodyPr>
          <a:lstStyle/>
          <a:p>
            <a:r>
              <a:rPr lang="en-US" dirty="0">
                <a:solidFill>
                  <a:srgbClr val="000000"/>
                </a:solidFill>
                <a:latin typeface="Verdana" charset="0"/>
                <a:ea typeface="Verdana" charset="0"/>
                <a:cs typeface="Verdana" charset="0"/>
              </a:rPr>
              <a:t>Goal:</a:t>
            </a:r>
          </a:p>
          <a:p>
            <a:endParaRPr lang="en-US" dirty="0"/>
          </a:p>
        </p:txBody>
      </p:sp>
      <p:sp>
        <p:nvSpPr>
          <p:cNvPr id="5" name="Text Placeholder 4"/>
          <p:cNvSpPr>
            <a:spLocks noGrp="1"/>
          </p:cNvSpPr>
          <p:nvPr>
            <p:ph type="body" sz="quarter" idx="15"/>
          </p:nvPr>
        </p:nvSpPr>
        <p:spPr>
          <a:xfrm>
            <a:off x="933590" y="2515250"/>
            <a:ext cx="4611276" cy="913750"/>
          </a:xfrm>
        </p:spPr>
        <p:txBody>
          <a:bodyPr/>
          <a:lstStyle/>
          <a:p>
            <a:pPr marL="194310" indent="-194310">
              <a:spcAft>
                <a:spcPts val="600"/>
              </a:spcAft>
              <a:buSzPct val="85000"/>
              <a:buBlip>
                <a:blip r:embed="rId3"/>
              </a:buBlip>
            </a:pPr>
            <a:r>
              <a:rPr lang="en-US" dirty="0">
                <a:latin typeface="Verdana" charset="0"/>
                <a:ea typeface="Verdana" charset="0"/>
                <a:cs typeface="Verdana" charset="0"/>
              </a:rPr>
              <a:t>Check pin0 for input</a:t>
            </a:r>
          </a:p>
          <a:p>
            <a:r>
              <a:rPr lang="en-US" dirty="0"/>
              <a:t>Return a signal when input is detected</a:t>
            </a:r>
          </a:p>
        </p:txBody>
      </p:sp>
      <p:sp>
        <p:nvSpPr>
          <p:cNvPr id="6" name="Content Placeholder 5"/>
          <p:cNvSpPr>
            <a:spLocks noGrp="1"/>
          </p:cNvSpPr>
          <p:nvPr>
            <p:ph idx="13"/>
          </p:nvPr>
        </p:nvSpPr>
        <p:spPr/>
        <p:txBody>
          <a:bodyPr>
            <a:normAutofit lnSpcReduction="10000"/>
          </a:bodyPr>
          <a:lstStyle/>
          <a:p>
            <a:r>
              <a:rPr lang="en-US" dirty="0">
                <a:solidFill>
                  <a:srgbClr val="000000"/>
                </a:solidFill>
                <a:latin typeface="Verdana" charset="0"/>
                <a:ea typeface="Verdana" charset="0"/>
                <a:cs typeface="Verdana" charset="0"/>
              </a:rPr>
              <a:t>Final Code:</a:t>
            </a:r>
          </a:p>
          <a:p>
            <a:endParaRPr lang="en-US" dirty="0"/>
          </a:p>
        </p:txBody>
      </p:sp>
      <p:sp>
        <p:nvSpPr>
          <p:cNvPr id="8" name="Slide Number Placeholder 7"/>
          <p:cNvSpPr>
            <a:spLocks noGrp="1"/>
          </p:cNvSpPr>
          <p:nvPr>
            <p:ph type="sldNum" sz="quarter" idx="12"/>
          </p:nvPr>
        </p:nvSpPr>
        <p:spPr/>
        <p:txBody>
          <a:bodyPr/>
          <a:lstStyle/>
          <a:p>
            <a:r>
              <a:rPr lang="en-US" dirty="0">
                <a:solidFill>
                  <a:srgbClr val="FF0000"/>
                </a:solidFill>
              </a:rPr>
              <a:t>OMSI</a:t>
            </a:r>
          </a:p>
        </p:txBody>
      </p:sp>
      <p:sp>
        <p:nvSpPr>
          <p:cNvPr id="10" name="Content Placeholder 3">
            <a:extLst>
              <a:ext uri="{FF2B5EF4-FFF2-40B4-BE49-F238E27FC236}">
                <a16:creationId xmlns:a16="http://schemas.microsoft.com/office/drawing/2014/main" id="{D5BEC290-DD21-415B-8A36-81AE70801A2E}"/>
              </a:ext>
            </a:extLst>
          </p:cNvPr>
          <p:cNvSpPr txBox="1">
            <a:spLocks/>
          </p:cNvSpPr>
          <p:nvPr/>
        </p:nvSpPr>
        <p:spPr>
          <a:xfrm>
            <a:off x="932662" y="3485607"/>
            <a:ext cx="4611463" cy="41316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Verdana" charset="0"/>
                <a:ea typeface="Verdana" charset="0"/>
                <a:cs typeface="Verdana" charset="0"/>
              </a:rPr>
              <a:t>Objectives:</a:t>
            </a:r>
          </a:p>
          <a:p>
            <a:endParaRPr lang="en-US" dirty="0"/>
          </a:p>
        </p:txBody>
      </p:sp>
      <p:sp>
        <p:nvSpPr>
          <p:cNvPr id="11" name="Text Placeholder 4">
            <a:extLst>
              <a:ext uri="{FF2B5EF4-FFF2-40B4-BE49-F238E27FC236}">
                <a16:creationId xmlns:a16="http://schemas.microsoft.com/office/drawing/2014/main" id="{C2D6FBDB-F598-4902-BE2B-D3115CC82D9D}"/>
              </a:ext>
            </a:extLst>
          </p:cNvPr>
          <p:cNvSpPr txBox="1">
            <a:spLocks/>
          </p:cNvSpPr>
          <p:nvPr/>
        </p:nvSpPr>
        <p:spPr>
          <a:xfrm>
            <a:off x="933126" y="3955375"/>
            <a:ext cx="4611276" cy="2902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00000"/>
              <a:buFontTx/>
              <a:buBlip>
                <a:blip r:embed="rId4"/>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SzPct val="100000"/>
              <a:buFontTx/>
              <a:buBlip>
                <a:blip r:embed="rId4"/>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SzPct val="100000"/>
              <a:buFontTx/>
              <a:buBlip>
                <a:blip r:embed="rId4"/>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SzPct val="100000"/>
              <a:buFontTx/>
              <a:buBlip>
                <a:blip r:embed="rId4"/>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SzPct val="100000"/>
              <a:buFontTx/>
              <a:buBlip>
                <a:blip r:embed="rId4"/>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310" indent="-194310">
              <a:spcAft>
                <a:spcPts val="600"/>
              </a:spcAft>
              <a:buSzPct val="85000"/>
              <a:buFontTx/>
              <a:buBlip>
                <a:blip r:embed="rId3"/>
              </a:buBlip>
            </a:pPr>
            <a:r>
              <a:rPr lang="en-US" dirty="0">
                <a:solidFill>
                  <a:srgbClr val="FF0000"/>
                </a:solidFill>
                <a:latin typeface="Verdana" charset="0"/>
                <a:ea typeface="Verdana" charset="0"/>
                <a:cs typeface="Verdana" charset="0"/>
              </a:rPr>
              <a:t>While Loops</a:t>
            </a:r>
          </a:p>
          <a:p>
            <a:pPr marL="194310" indent="-194310">
              <a:spcAft>
                <a:spcPts val="600"/>
              </a:spcAft>
              <a:buSzPct val="85000"/>
              <a:buFontTx/>
              <a:buBlip>
                <a:blip r:embed="rId3"/>
              </a:buBlip>
            </a:pPr>
            <a:r>
              <a:rPr lang="en-US" dirty="0">
                <a:solidFill>
                  <a:srgbClr val="0070C0"/>
                </a:solidFill>
                <a:latin typeface="Verdana" charset="0"/>
                <a:ea typeface="Verdana" charset="0"/>
                <a:cs typeface="Verdana" charset="0"/>
              </a:rPr>
              <a:t>Booleans</a:t>
            </a:r>
          </a:p>
          <a:p>
            <a:r>
              <a:rPr lang="en-US" dirty="0">
                <a:solidFill>
                  <a:schemeClr val="accent6">
                    <a:lumMod val="75000"/>
                  </a:schemeClr>
                </a:solidFill>
              </a:rPr>
              <a:t>If statement</a:t>
            </a:r>
          </a:p>
          <a:p>
            <a:r>
              <a:rPr lang="en-US" dirty="0">
                <a:solidFill>
                  <a:schemeClr val="accent2"/>
                </a:solidFill>
              </a:rPr>
              <a:t>input Object’s </a:t>
            </a:r>
            <a:r>
              <a:rPr lang="en-US" dirty="0" err="1">
                <a:solidFill>
                  <a:srgbClr val="7030A0"/>
                </a:solidFill>
              </a:rPr>
              <a:t>pinIsPressed</a:t>
            </a:r>
            <a:r>
              <a:rPr lang="en-US" dirty="0">
                <a:solidFill>
                  <a:srgbClr val="7030A0"/>
                </a:solidFill>
              </a:rPr>
              <a:t> function</a:t>
            </a:r>
          </a:p>
          <a:p>
            <a:r>
              <a:rPr lang="en-US" dirty="0" err="1">
                <a:solidFill>
                  <a:schemeClr val="accent5">
                    <a:lumMod val="60000"/>
                    <a:lumOff val="40000"/>
                  </a:schemeClr>
                </a:solidFill>
              </a:rPr>
              <a:t>TouchPin</a:t>
            </a:r>
            <a:r>
              <a:rPr lang="en-US" dirty="0">
                <a:solidFill>
                  <a:schemeClr val="accent5">
                    <a:lumMod val="60000"/>
                    <a:lumOff val="40000"/>
                  </a:schemeClr>
                </a:solidFill>
              </a:rPr>
              <a:t> Object’s </a:t>
            </a:r>
            <a:r>
              <a:rPr lang="en-US" dirty="0">
                <a:solidFill>
                  <a:srgbClr val="FF0000"/>
                </a:solidFill>
              </a:rPr>
              <a:t>P0 variable</a:t>
            </a:r>
          </a:p>
          <a:p>
            <a:r>
              <a:rPr lang="en-US" dirty="0">
                <a:solidFill>
                  <a:srgbClr val="00B050"/>
                </a:solidFill>
              </a:rPr>
              <a:t>Basic Objects </a:t>
            </a:r>
            <a:r>
              <a:rPr lang="en-US" dirty="0" err="1">
                <a:solidFill>
                  <a:srgbClr val="00B0F0"/>
                </a:solidFill>
              </a:rPr>
              <a:t>showNumber</a:t>
            </a:r>
            <a:r>
              <a:rPr lang="en-US" dirty="0">
                <a:solidFill>
                  <a:srgbClr val="00B0F0"/>
                </a:solidFill>
              </a:rPr>
              <a:t> function</a:t>
            </a:r>
            <a:endParaRPr lang="en-US" dirty="0">
              <a:solidFill>
                <a:srgbClr val="7030A0"/>
              </a:solidFill>
            </a:endParaRPr>
          </a:p>
          <a:p>
            <a:endParaRPr lang="en-US" dirty="0">
              <a:solidFill>
                <a:srgbClr val="7030A0"/>
              </a:solidFill>
            </a:endParaRPr>
          </a:p>
          <a:p>
            <a:endParaRPr lang="en-US" dirty="0"/>
          </a:p>
        </p:txBody>
      </p:sp>
      <p:pic>
        <p:nvPicPr>
          <p:cNvPr id="7" name="Picture 6">
            <a:extLst>
              <a:ext uri="{FF2B5EF4-FFF2-40B4-BE49-F238E27FC236}">
                <a16:creationId xmlns:a16="http://schemas.microsoft.com/office/drawing/2014/main" id="{DEC1AEC1-A091-4AF1-AFA3-EF391999FBEF}"/>
              </a:ext>
            </a:extLst>
          </p:cNvPr>
          <p:cNvPicPr>
            <a:picLocks noChangeAspect="1"/>
          </p:cNvPicPr>
          <p:nvPr/>
        </p:nvPicPr>
        <p:blipFill>
          <a:blip r:embed="rId5"/>
          <a:stretch>
            <a:fillRect/>
          </a:stretch>
        </p:blipFill>
        <p:spPr>
          <a:xfrm>
            <a:off x="6381403" y="2972125"/>
            <a:ext cx="4724400" cy="2085975"/>
          </a:xfrm>
          <a:prstGeom prst="rect">
            <a:avLst/>
          </a:prstGeom>
          <a:ln>
            <a:solidFill>
              <a:schemeClr val="tx1"/>
            </a:solidFill>
          </a:ln>
        </p:spPr>
      </p:pic>
    </p:spTree>
    <p:extLst>
      <p:ext uri="{BB962C8B-B14F-4D97-AF65-F5344CB8AC3E}">
        <p14:creationId xmlns:p14="http://schemas.microsoft.com/office/powerpoint/2010/main" val="97735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a:latin typeface="Verdana" charset="0"/>
                <a:ea typeface="Verdana" charset="0"/>
                <a:cs typeface="Verdana" charset="0"/>
              </a:rPr>
              <a:t>Steps</a:t>
            </a:r>
            <a:endParaRPr lang="en-US" dirty="0"/>
          </a:p>
        </p:txBody>
      </p:sp>
      <p:sp>
        <p:nvSpPr>
          <p:cNvPr id="3" name="Content Placeholder 2"/>
          <p:cNvSpPr>
            <a:spLocks noGrp="1"/>
          </p:cNvSpPr>
          <p:nvPr>
            <p:ph sz="quarter" idx="10"/>
          </p:nvPr>
        </p:nvSpPr>
        <p:spPr/>
        <p:txBody>
          <a:bodyPr/>
          <a:lstStyle/>
          <a:p>
            <a:r>
              <a:rPr lang="en-US" dirty="0">
                <a:latin typeface="Verdana" charset="0"/>
                <a:ea typeface="Verdana" charset="0"/>
                <a:cs typeface="Verdana" charset="0"/>
              </a:rPr>
              <a:t>Create </a:t>
            </a:r>
          </a:p>
          <a:p>
            <a:r>
              <a:rPr lang="en-US" dirty="0"/>
              <a:t>Infinite</a:t>
            </a:r>
          </a:p>
          <a:p>
            <a:r>
              <a:rPr lang="en-US" dirty="0"/>
              <a:t>Loop</a:t>
            </a:r>
          </a:p>
        </p:txBody>
      </p:sp>
      <p:sp>
        <p:nvSpPr>
          <p:cNvPr id="4" name="Content Placeholder 3"/>
          <p:cNvSpPr>
            <a:spLocks noGrp="1"/>
          </p:cNvSpPr>
          <p:nvPr>
            <p:ph sz="quarter" idx="11"/>
          </p:nvPr>
        </p:nvSpPr>
        <p:spPr>
          <a:xfrm>
            <a:off x="4713480" y="2711133"/>
            <a:ext cx="3016423" cy="2497137"/>
          </a:xfrm>
        </p:spPr>
        <p:txBody>
          <a:bodyPr/>
          <a:lstStyle/>
          <a:p>
            <a:r>
              <a:rPr lang="en-US" dirty="0">
                <a:latin typeface="Verdana" charset="0"/>
                <a:ea typeface="Verdana" charset="0"/>
                <a:cs typeface="Verdana" charset="0"/>
              </a:rPr>
              <a:t>Check  </a:t>
            </a:r>
          </a:p>
          <a:p>
            <a:r>
              <a:rPr lang="en-US" dirty="0">
                <a:latin typeface="Verdana" charset="0"/>
                <a:ea typeface="Verdana" charset="0"/>
                <a:cs typeface="Verdana" charset="0"/>
              </a:rPr>
              <a:t>Pin0 </a:t>
            </a:r>
          </a:p>
          <a:p>
            <a:r>
              <a:rPr lang="en-US" dirty="0">
                <a:latin typeface="Verdana" charset="0"/>
                <a:ea typeface="Verdana" charset="0"/>
                <a:cs typeface="Verdana" charset="0"/>
              </a:rPr>
              <a:t>For</a:t>
            </a:r>
          </a:p>
          <a:p>
            <a:r>
              <a:rPr lang="en-US" dirty="0">
                <a:latin typeface="Verdana" charset="0"/>
                <a:ea typeface="Verdana" charset="0"/>
                <a:cs typeface="Verdana" charset="0"/>
              </a:rPr>
              <a:t>Input</a:t>
            </a:r>
          </a:p>
          <a:p>
            <a:endParaRPr lang="en-US" dirty="0"/>
          </a:p>
        </p:txBody>
      </p:sp>
      <p:sp>
        <p:nvSpPr>
          <p:cNvPr id="5" name="Content Placeholder 4"/>
          <p:cNvSpPr>
            <a:spLocks noGrp="1"/>
          </p:cNvSpPr>
          <p:nvPr>
            <p:ph sz="quarter" idx="12"/>
          </p:nvPr>
        </p:nvSpPr>
        <p:spPr>
          <a:xfrm>
            <a:off x="7320070" y="2628946"/>
            <a:ext cx="3016422" cy="2497137"/>
          </a:xfrm>
        </p:spPr>
        <p:txBody>
          <a:bodyPr>
            <a:normAutofit fontScale="92500" lnSpcReduction="20000"/>
          </a:bodyPr>
          <a:lstStyle/>
          <a:p>
            <a:r>
              <a:rPr lang="en-US" dirty="0">
                <a:latin typeface="Verdana" charset="0"/>
                <a:ea typeface="Verdana" charset="0"/>
                <a:cs typeface="Verdana" charset="0"/>
              </a:rPr>
              <a:t>Change</a:t>
            </a:r>
          </a:p>
          <a:p>
            <a:r>
              <a:rPr lang="en-US" dirty="0">
                <a:latin typeface="Verdana" charset="0"/>
                <a:ea typeface="Verdana" charset="0"/>
                <a:cs typeface="Verdana" charset="0"/>
              </a:rPr>
              <a:t>Display</a:t>
            </a:r>
          </a:p>
          <a:p>
            <a:r>
              <a:rPr lang="en-US" dirty="0">
                <a:latin typeface="Verdana" charset="0"/>
                <a:ea typeface="Verdana" charset="0"/>
                <a:cs typeface="Verdana" charset="0"/>
              </a:rPr>
              <a:t>If</a:t>
            </a:r>
          </a:p>
          <a:p>
            <a:r>
              <a:rPr lang="en-US" dirty="0">
                <a:latin typeface="Verdana" charset="0"/>
                <a:ea typeface="Verdana" charset="0"/>
                <a:cs typeface="Verdana" charset="0"/>
              </a:rPr>
              <a:t>Input is</a:t>
            </a:r>
          </a:p>
          <a:p>
            <a:r>
              <a:rPr lang="en-US" dirty="0">
                <a:latin typeface="Verdana" charset="0"/>
                <a:ea typeface="Verdana" charset="0"/>
                <a:cs typeface="Verdana" charset="0"/>
              </a:rPr>
              <a:t>Detected</a:t>
            </a:r>
          </a:p>
          <a:p>
            <a:r>
              <a:rPr lang="en-US" dirty="0">
                <a:latin typeface="Verdana" charset="0"/>
                <a:ea typeface="Verdana" charset="0"/>
                <a:cs typeface="Verdana" charset="0"/>
              </a:rPr>
              <a:t> </a:t>
            </a:r>
          </a:p>
        </p:txBody>
      </p:sp>
    </p:spTree>
    <p:extLst>
      <p:ext uri="{BB962C8B-B14F-4D97-AF65-F5344CB8AC3E}">
        <p14:creationId xmlns:p14="http://schemas.microsoft.com/office/powerpoint/2010/main" val="129977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40" dirty="0">
                <a:solidFill>
                  <a:schemeClr val="bg1"/>
                </a:solidFill>
                <a:latin typeface="Verdana" charset="0"/>
                <a:ea typeface="Verdana" charset="0"/>
                <a:cs typeface="Verdana" charset="0"/>
              </a:rPr>
              <a:t>Create Infinite Loop</a:t>
            </a:r>
          </a:p>
        </p:txBody>
      </p:sp>
      <p:sp>
        <p:nvSpPr>
          <p:cNvPr id="3" name="Text Placeholder 2"/>
          <p:cNvSpPr>
            <a:spLocks noGrp="1"/>
          </p:cNvSpPr>
          <p:nvPr>
            <p:ph type="body" sz="quarter" idx="14"/>
          </p:nvPr>
        </p:nvSpPr>
        <p:spPr>
          <a:xfrm>
            <a:off x="274365" y="858789"/>
            <a:ext cx="11429534" cy="461829"/>
          </a:xfrm>
        </p:spPr>
        <p:txBody>
          <a:bodyPr/>
          <a:lstStyle/>
          <a:p>
            <a:r>
              <a:rPr lang="en-US" dirty="0">
                <a:solidFill>
                  <a:schemeClr val="bg1"/>
                </a:solidFill>
                <a:latin typeface="Verdana" charset="0"/>
                <a:ea typeface="Verdana" charset="0"/>
                <a:cs typeface="Verdana" charset="0"/>
              </a:rPr>
              <a:t>1 of 1</a:t>
            </a:r>
          </a:p>
        </p:txBody>
      </p:sp>
      <p:sp>
        <p:nvSpPr>
          <p:cNvPr id="4" name="Slide Number Placeholder 3"/>
          <p:cNvSpPr>
            <a:spLocks noGrp="1"/>
          </p:cNvSpPr>
          <p:nvPr>
            <p:ph type="sldNum" sz="quarter" idx="12"/>
          </p:nvPr>
        </p:nvSpPr>
        <p:spPr/>
        <p:txBody>
          <a:bodyPr/>
          <a:lstStyle/>
          <a:p>
            <a:fld id="{BAB4DA54-6F47-440A-8A24-48376B136720}" type="slidenum">
              <a:rPr lang="en-US" smtClean="0"/>
              <a:pPr/>
              <a:t>4</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1200329"/>
          </a:xfrm>
          <a:prstGeom prst="rect">
            <a:avLst/>
          </a:prstGeom>
          <a:noFill/>
        </p:spPr>
        <p:txBody>
          <a:bodyPr wrap="square" rtlCol="0">
            <a:spAutoFit/>
          </a:bodyPr>
          <a:lstStyle/>
          <a:p>
            <a:pPr algn="ctr"/>
            <a:r>
              <a:rPr lang="en-US" dirty="0"/>
              <a:t>Add a </a:t>
            </a:r>
            <a:r>
              <a:rPr lang="en-US" dirty="0">
                <a:solidFill>
                  <a:srgbClr val="FF0000"/>
                </a:solidFill>
              </a:rPr>
              <a:t>while loop</a:t>
            </a:r>
            <a:r>
              <a:rPr lang="en-US" dirty="0"/>
              <a:t>  set to </a:t>
            </a:r>
            <a:r>
              <a:rPr lang="en-US" dirty="0">
                <a:solidFill>
                  <a:srgbClr val="0070C0"/>
                </a:solidFill>
              </a:rPr>
              <a:t>TRUE</a:t>
            </a:r>
            <a:r>
              <a:rPr lang="en-US" dirty="0"/>
              <a:t> to your code</a:t>
            </a:r>
          </a:p>
          <a:p>
            <a:pPr algn="ctr"/>
            <a:endParaRPr lang="en-US" dirty="0"/>
          </a:p>
          <a:p>
            <a:pPr algn="ctr"/>
            <a:r>
              <a:rPr lang="en-US" dirty="0"/>
              <a:t>This will cause the Micro:Bit to loop forever</a:t>
            </a:r>
          </a:p>
          <a:p>
            <a:pPr algn="ctr"/>
            <a:endParaRPr lang="en-US" dirty="0"/>
          </a:p>
        </p:txBody>
      </p:sp>
      <p:sp>
        <p:nvSpPr>
          <p:cNvPr id="24" name="Rectangle 23">
            <a:extLst>
              <a:ext uri="{FF2B5EF4-FFF2-40B4-BE49-F238E27FC236}">
                <a16:creationId xmlns:a16="http://schemas.microsoft.com/office/drawing/2014/main" id="{0C7117C6-5EDF-4DE3-A894-4F6CF5E13786}"/>
              </a:ext>
            </a:extLst>
          </p:cNvPr>
          <p:cNvSpPr/>
          <p:nvPr/>
        </p:nvSpPr>
        <p:spPr>
          <a:xfrm>
            <a:off x="4332514" y="2719227"/>
            <a:ext cx="1271452" cy="350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5" name="Picture 4">
            <a:extLst>
              <a:ext uri="{FF2B5EF4-FFF2-40B4-BE49-F238E27FC236}">
                <a16:creationId xmlns:a16="http://schemas.microsoft.com/office/drawing/2014/main" id="{0B3BAC45-3438-40E5-B10D-A8A3CEC13ADB}"/>
              </a:ext>
            </a:extLst>
          </p:cNvPr>
          <p:cNvPicPr>
            <a:picLocks noChangeAspect="1"/>
          </p:cNvPicPr>
          <p:nvPr/>
        </p:nvPicPr>
        <p:blipFill>
          <a:blip r:embed="rId3"/>
          <a:stretch>
            <a:fillRect/>
          </a:stretch>
        </p:blipFill>
        <p:spPr>
          <a:xfrm>
            <a:off x="4922332" y="3734708"/>
            <a:ext cx="2133600" cy="1571625"/>
          </a:xfrm>
          <a:prstGeom prst="rect">
            <a:avLst/>
          </a:prstGeom>
        </p:spPr>
      </p:pic>
      <p:sp>
        <p:nvSpPr>
          <p:cNvPr id="26" name="Rectangle 25">
            <a:extLst>
              <a:ext uri="{FF2B5EF4-FFF2-40B4-BE49-F238E27FC236}">
                <a16:creationId xmlns:a16="http://schemas.microsoft.com/office/drawing/2014/main" id="{EE791B69-EC63-4F58-825D-D6BCFA59F3AF}"/>
              </a:ext>
            </a:extLst>
          </p:cNvPr>
          <p:cNvSpPr/>
          <p:nvPr/>
        </p:nvSpPr>
        <p:spPr>
          <a:xfrm>
            <a:off x="6387737" y="2719227"/>
            <a:ext cx="718457" cy="35054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5" name="Rectangle 24">
            <a:extLst>
              <a:ext uri="{FF2B5EF4-FFF2-40B4-BE49-F238E27FC236}">
                <a16:creationId xmlns:a16="http://schemas.microsoft.com/office/drawing/2014/main" id="{CFBFDA84-ADE0-4CFB-94CE-DA51537A9761}"/>
              </a:ext>
            </a:extLst>
          </p:cNvPr>
          <p:cNvSpPr/>
          <p:nvPr/>
        </p:nvSpPr>
        <p:spPr>
          <a:xfrm>
            <a:off x="5852160" y="4214526"/>
            <a:ext cx="653143" cy="35690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Rectangle 22">
            <a:extLst>
              <a:ext uri="{FF2B5EF4-FFF2-40B4-BE49-F238E27FC236}">
                <a16:creationId xmlns:a16="http://schemas.microsoft.com/office/drawing/2014/main" id="{D5D0AB9B-AC14-4C2B-9161-0C7512BB5043}"/>
              </a:ext>
            </a:extLst>
          </p:cNvPr>
          <p:cNvSpPr/>
          <p:nvPr/>
        </p:nvSpPr>
        <p:spPr>
          <a:xfrm>
            <a:off x="5246914" y="4214526"/>
            <a:ext cx="1454331" cy="814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413078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5</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923330"/>
          </a:xfrm>
          <a:prstGeom prst="rect">
            <a:avLst/>
          </a:prstGeom>
          <a:noFill/>
        </p:spPr>
        <p:txBody>
          <a:bodyPr wrap="square" rtlCol="0">
            <a:spAutoFit/>
          </a:bodyPr>
          <a:lstStyle/>
          <a:p>
            <a:pPr algn="ctr"/>
            <a:r>
              <a:rPr lang="en-US" dirty="0"/>
              <a:t>Add a </a:t>
            </a:r>
            <a:r>
              <a:rPr lang="en-US" dirty="0">
                <a:solidFill>
                  <a:schemeClr val="accent6">
                    <a:lumMod val="75000"/>
                  </a:schemeClr>
                </a:solidFill>
              </a:rPr>
              <a:t>IF statement </a:t>
            </a:r>
            <a:r>
              <a:rPr lang="en-US" dirty="0"/>
              <a:t>to your code</a:t>
            </a:r>
          </a:p>
          <a:p>
            <a:pPr algn="ctr"/>
            <a:endParaRPr lang="en-US" dirty="0"/>
          </a:p>
          <a:p>
            <a:pPr algn="ctr"/>
            <a:endParaRPr lang="en-US" dirty="0"/>
          </a:p>
        </p:txBody>
      </p:sp>
      <p:sp>
        <p:nvSpPr>
          <p:cNvPr id="9" name="Rectangle 8">
            <a:extLst>
              <a:ext uri="{FF2B5EF4-FFF2-40B4-BE49-F238E27FC236}">
                <a16:creationId xmlns:a16="http://schemas.microsoft.com/office/drawing/2014/main" id="{0E0181D3-81E3-47CE-B605-6AB130BDD653}"/>
              </a:ext>
            </a:extLst>
          </p:cNvPr>
          <p:cNvSpPr/>
          <p:nvPr/>
        </p:nvSpPr>
        <p:spPr>
          <a:xfrm>
            <a:off x="4922331" y="2706164"/>
            <a:ext cx="1556846" cy="36360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8" name="Text Placeholder 7">
            <a:extLst>
              <a:ext uri="{FF2B5EF4-FFF2-40B4-BE49-F238E27FC236}">
                <a16:creationId xmlns:a16="http://schemas.microsoft.com/office/drawing/2014/main" id="{E363F084-6E8D-4EC7-A986-932EAD80F77B}"/>
              </a:ext>
            </a:extLst>
          </p:cNvPr>
          <p:cNvSpPr>
            <a:spLocks noGrp="1"/>
          </p:cNvSpPr>
          <p:nvPr>
            <p:ph type="body" sz="quarter" idx="14"/>
          </p:nvPr>
        </p:nvSpPr>
        <p:spPr/>
        <p:txBody>
          <a:bodyPr/>
          <a:lstStyle/>
          <a:p>
            <a:r>
              <a:rPr lang="en-US" dirty="0"/>
              <a:t>1 of 2</a:t>
            </a:r>
          </a:p>
        </p:txBody>
      </p:sp>
      <p:pic>
        <p:nvPicPr>
          <p:cNvPr id="3" name="Picture 2">
            <a:extLst>
              <a:ext uri="{FF2B5EF4-FFF2-40B4-BE49-F238E27FC236}">
                <a16:creationId xmlns:a16="http://schemas.microsoft.com/office/drawing/2014/main" id="{1A413496-4FC9-427A-B74F-7F31C022404A}"/>
              </a:ext>
            </a:extLst>
          </p:cNvPr>
          <p:cNvPicPr>
            <a:picLocks noChangeAspect="1"/>
          </p:cNvPicPr>
          <p:nvPr/>
        </p:nvPicPr>
        <p:blipFill>
          <a:blip r:embed="rId3"/>
          <a:stretch>
            <a:fillRect/>
          </a:stretch>
        </p:blipFill>
        <p:spPr>
          <a:xfrm>
            <a:off x="4629148" y="3521082"/>
            <a:ext cx="2933700" cy="2019300"/>
          </a:xfrm>
          <a:prstGeom prst="rect">
            <a:avLst/>
          </a:prstGeom>
        </p:spPr>
      </p:pic>
      <p:sp>
        <p:nvSpPr>
          <p:cNvPr id="11" name="Rectangle 10">
            <a:extLst>
              <a:ext uri="{FF2B5EF4-FFF2-40B4-BE49-F238E27FC236}">
                <a16:creationId xmlns:a16="http://schemas.microsoft.com/office/drawing/2014/main" id="{243EC8C1-A647-4A12-9BB5-83E51B646121}"/>
              </a:ext>
            </a:extLst>
          </p:cNvPr>
          <p:cNvSpPr/>
          <p:nvPr/>
        </p:nvSpPr>
        <p:spPr>
          <a:xfrm>
            <a:off x="5290457" y="3790381"/>
            <a:ext cx="1188720" cy="125188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13833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6</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2 of 2</a:t>
            </a: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0" y="2459961"/>
            <a:ext cx="6618212" cy="923330"/>
          </a:xfrm>
          <a:prstGeom prst="rect">
            <a:avLst/>
          </a:prstGeom>
          <a:noFill/>
        </p:spPr>
        <p:txBody>
          <a:bodyPr wrap="square" rtlCol="0">
            <a:spAutoFit/>
          </a:bodyPr>
          <a:lstStyle/>
          <a:p>
            <a:pPr algn="ctr"/>
            <a:r>
              <a:rPr lang="en-US" dirty="0"/>
              <a:t>Call the </a:t>
            </a:r>
            <a:r>
              <a:rPr lang="en-US" dirty="0">
                <a:solidFill>
                  <a:schemeClr val="accent2"/>
                </a:solidFill>
              </a:rPr>
              <a:t>input Object’s </a:t>
            </a:r>
            <a:r>
              <a:rPr lang="en-US" dirty="0" err="1">
                <a:solidFill>
                  <a:srgbClr val="D530DC"/>
                </a:solidFill>
              </a:rPr>
              <a:t>pinIsPressed</a:t>
            </a:r>
            <a:r>
              <a:rPr lang="en-US" dirty="0">
                <a:solidFill>
                  <a:srgbClr val="D530DC"/>
                </a:solidFill>
              </a:rPr>
              <a:t> function</a:t>
            </a:r>
            <a:endParaRPr lang="en-US" dirty="0"/>
          </a:p>
          <a:p>
            <a:pPr algn="ctr"/>
            <a:endParaRPr lang="en-US" dirty="0"/>
          </a:p>
          <a:p>
            <a:pPr algn="ctr"/>
            <a:r>
              <a:rPr lang="en-US" dirty="0"/>
              <a:t>With the </a:t>
            </a:r>
            <a:r>
              <a:rPr lang="en-US" dirty="0" err="1">
                <a:solidFill>
                  <a:srgbClr val="6C551F"/>
                </a:solidFill>
              </a:rPr>
              <a:t>TouchPin</a:t>
            </a:r>
            <a:r>
              <a:rPr lang="en-US" dirty="0">
                <a:solidFill>
                  <a:srgbClr val="6C551F"/>
                </a:solidFill>
              </a:rPr>
              <a:t> Object’s </a:t>
            </a:r>
            <a:r>
              <a:rPr lang="en-US" dirty="0">
                <a:solidFill>
                  <a:srgbClr val="FF0000"/>
                </a:solidFill>
              </a:rPr>
              <a:t>P0 variable</a:t>
            </a:r>
          </a:p>
        </p:txBody>
      </p:sp>
      <p:sp>
        <p:nvSpPr>
          <p:cNvPr id="9" name="Rectangle 8">
            <a:extLst>
              <a:ext uri="{FF2B5EF4-FFF2-40B4-BE49-F238E27FC236}">
                <a16:creationId xmlns:a16="http://schemas.microsoft.com/office/drawing/2014/main" id="{0E0181D3-81E3-47CE-B605-6AB130BDD653}"/>
              </a:ext>
            </a:extLst>
          </p:cNvPr>
          <p:cNvSpPr/>
          <p:nvPr/>
        </p:nvSpPr>
        <p:spPr>
          <a:xfrm>
            <a:off x="6135189" y="2486824"/>
            <a:ext cx="2507935" cy="340141"/>
          </a:xfrm>
          <a:prstGeom prst="rect">
            <a:avLst/>
          </a:prstGeom>
          <a:noFill/>
          <a:ln>
            <a:solidFill>
              <a:srgbClr val="D723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3" name="Rectangle 12">
            <a:extLst>
              <a:ext uri="{FF2B5EF4-FFF2-40B4-BE49-F238E27FC236}">
                <a16:creationId xmlns:a16="http://schemas.microsoft.com/office/drawing/2014/main" id="{BB2ECF2C-D15E-487D-B802-A3FAF9A37D43}"/>
              </a:ext>
            </a:extLst>
          </p:cNvPr>
          <p:cNvSpPr/>
          <p:nvPr/>
        </p:nvSpPr>
        <p:spPr>
          <a:xfrm>
            <a:off x="4449947" y="2511613"/>
            <a:ext cx="1685242" cy="31535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pic>
        <p:nvPicPr>
          <p:cNvPr id="3" name="Picture 2">
            <a:extLst>
              <a:ext uri="{FF2B5EF4-FFF2-40B4-BE49-F238E27FC236}">
                <a16:creationId xmlns:a16="http://schemas.microsoft.com/office/drawing/2014/main" id="{96917368-2D0C-4C27-880F-FC45015CC0C3}"/>
              </a:ext>
            </a:extLst>
          </p:cNvPr>
          <p:cNvPicPr>
            <a:picLocks noChangeAspect="1"/>
          </p:cNvPicPr>
          <p:nvPr/>
        </p:nvPicPr>
        <p:blipFill>
          <a:blip r:embed="rId3"/>
          <a:stretch>
            <a:fillRect/>
          </a:stretch>
        </p:blipFill>
        <p:spPr>
          <a:xfrm>
            <a:off x="3690937" y="3580601"/>
            <a:ext cx="4810125" cy="2038350"/>
          </a:xfrm>
          <a:prstGeom prst="rect">
            <a:avLst/>
          </a:prstGeom>
        </p:spPr>
      </p:pic>
      <p:sp>
        <p:nvSpPr>
          <p:cNvPr id="11" name="Rectangle 10">
            <a:extLst>
              <a:ext uri="{FF2B5EF4-FFF2-40B4-BE49-F238E27FC236}">
                <a16:creationId xmlns:a16="http://schemas.microsoft.com/office/drawing/2014/main" id="{243EC8C1-A647-4A12-9BB5-83E51B646121}"/>
              </a:ext>
            </a:extLst>
          </p:cNvPr>
          <p:cNvSpPr/>
          <p:nvPr/>
        </p:nvSpPr>
        <p:spPr>
          <a:xfrm>
            <a:off x="4898572" y="3026126"/>
            <a:ext cx="2129245" cy="315352"/>
          </a:xfrm>
          <a:prstGeom prst="rect">
            <a:avLst/>
          </a:prstGeom>
          <a:noFill/>
          <a:ln>
            <a:solidFill>
              <a:srgbClr val="6C55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4" name="Rectangle 13">
            <a:extLst>
              <a:ext uri="{FF2B5EF4-FFF2-40B4-BE49-F238E27FC236}">
                <a16:creationId xmlns:a16="http://schemas.microsoft.com/office/drawing/2014/main" id="{45EDDDC2-53CA-431D-9B5B-F38F98AEE1F0}"/>
              </a:ext>
            </a:extLst>
          </p:cNvPr>
          <p:cNvSpPr/>
          <p:nvPr/>
        </p:nvSpPr>
        <p:spPr>
          <a:xfrm>
            <a:off x="7027817" y="3024275"/>
            <a:ext cx="1319349" cy="340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5" name="Rectangle 14">
            <a:extLst>
              <a:ext uri="{FF2B5EF4-FFF2-40B4-BE49-F238E27FC236}">
                <a16:creationId xmlns:a16="http://schemas.microsoft.com/office/drawing/2014/main" id="{89D6EE03-D190-4153-8543-A8A87E714B1B}"/>
              </a:ext>
            </a:extLst>
          </p:cNvPr>
          <p:cNvSpPr/>
          <p:nvPr/>
        </p:nvSpPr>
        <p:spPr>
          <a:xfrm>
            <a:off x="4774542" y="3774125"/>
            <a:ext cx="535578" cy="28696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6" name="Rectangle 15">
            <a:extLst>
              <a:ext uri="{FF2B5EF4-FFF2-40B4-BE49-F238E27FC236}">
                <a16:creationId xmlns:a16="http://schemas.microsoft.com/office/drawing/2014/main" id="{C5531E75-8B27-47D4-88A2-03FA647490E3}"/>
              </a:ext>
            </a:extLst>
          </p:cNvPr>
          <p:cNvSpPr/>
          <p:nvPr/>
        </p:nvSpPr>
        <p:spPr>
          <a:xfrm>
            <a:off x="5310120" y="3734739"/>
            <a:ext cx="2710474" cy="326349"/>
          </a:xfrm>
          <a:prstGeom prst="rect">
            <a:avLst/>
          </a:prstGeom>
          <a:noFill/>
          <a:ln>
            <a:solidFill>
              <a:srgbClr val="D723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7" name="Rectangle 16">
            <a:extLst>
              <a:ext uri="{FF2B5EF4-FFF2-40B4-BE49-F238E27FC236}">
                <a16:creationId xmlns:a16="http://schemas.microsoft.com/office/drawing/2014/main" id="{88ACAB53-F56D-44FA-8C44-3A477C1C0AEB}"/>
              </a:ext>
            </a:extLst>
          </p:cNvPr>
          <p:cNvSpPr/>
          <p:nvPr/>
        </p:nvSpPr>
        <p:spPr>
          <a:xfrm>
            <a:off x="6714310" y="3691543"/>
            <a:ext cx="822960" cy="462446"/>
          </a:xfrm>
          <a:prstGeom prst="rect">
            <a:avLst/>
          </a:prstGeom>
          <a:noFill/>
          <a:ln>
            <a:solidFill>
              <a:srgbClr val="6C55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18" name="Rectangle 17">
            <a:extLst>
              <a:ext uri="{FF2B5EF4-FFF2-40B4-BE49-F238E27FC236}">
                <a16:creationId xmlns:a16="http://schemas.microsoft.com/office/drawing/2014/main" id="{8042A476-757A-4829-AD1C-B8A5C1AC2726}"/>
              </a:ext>
            </a:extLst>
          </p:cNvPr>
          <p:cNvSpPr/>
          <p:nvPr/>
        </p:nvSpPr>
        <p:spPr>
          <a:xfrm>
            <a:off x="7532532" y="3691543"/>
            <a:ext cx="279057" cy="4624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20341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Change Display If Input is Detected</a:t>
            </a:r>
          </a:p>
        </p:txBody>
      </p:sp>
      <p:sp>
        <p:nvSpPr>
          <p:cNvPr id="4" name="Slide Number Placeholder 3"/>
          <p:cNvSpPr>
            <a:spLocks noGrp="1"/>
          </p:cNvSpPr>
          <p:nvPr>
            <p:ph type="sldNum" sz="quarter" idx="12"/>
          </p:nvPr>
        </p:nvSpPr>
        <p:spPr/>
        <p:txBody>
          <a:bodyPr/>
          <a:lstStyle/>
          <a:p>
            <a:fld id="{BAB4DA54-6F47-440A-8A24-48376B136720}" type="slidenum">
              <a:rPr lang="en-US" smtClean="0"/>
              <a:pPr/>
              <a:t>7</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1" y="2733478"/>
            <a:ext cx="6618212" cy="646331"/>
          </a:xfrm>
          <a:prstGeom prst="rect">
            <a:avLst/>
          </a:prstGeom>
          <a:noFill/>
        </p:spPr>
        <p:txBody>
          <a:bodyPr wrap="square" rtlCol="0">
            <a:spAutoFit/>
          </a:bodyPr>
          <a:lstStyle/>
          <a:p>
            <a:pPr algn="ctr"/>
            <a:r>
              <a:rPr lang="en-US" dirty="0"/>
              <a:t>Call the </a:t>
            </a:r>
            <a:r>
              <a:rPr lang="en-US" dirty="0">
                <a:solidFill>
                  <a:srgbClr val="00B050"/>
                </a:solidFill>
              </a:rPr>
              <a:t>basic Object’s</a:t>
            </a:r>
            <a:r>
              <a:rPr lang="en-US" dirty="0">
                <a:solidFill>
                  <a:schemeClr val="accent4"/>
                </a:solidFill>
              </a:rPr>
              <a:t> </a:t>
            </a:r>
            <a:r>
              <a:rPr lang="en-US" dirty="0"/>
              <a:t>to call the </a:t>
            </a:r>
            <a:r>
              <a:rPr lang="en-US" dirty="0" err="1">
                <a:solidFill>
                  <a:srgbClr val="00B0F0"/>
                </a:solidFill>
              </a:rPr>
              <a:t>showNumber</a:t>
            </a:r>
            <a:r>
              <a:rPr lang="en-US" dirty="0">
                <a:solidFill>
                  <a:srgbClr val="00B0F0"/>
                </a:solidFill>
              </a:rPr>
              <a:t> function</a:t>
            </a:r>
          </a:p>
          <a:p>
            <a:pPr algn="ctr"/>
            <a:r>
              <a:rPr lang="en-US" dirty="0"/>
              <a:t>Passing a “1” if true and “0” on false</a:t>
            </a:r>
          </a:p>
        </p:txBody>
      </p:sp>
      <p:sp>
        <p:nvSpPr>
          <p:cNvPr id="9" name="Rectangle 8">
            <a:extLst>
              <a:ext uri="{FF2B5EF4-FFF2-40B4-BE49-F238E27FC236}">
                <a16:creationId xmlns:a16="http://schemas.microsoft.com/office/drawing/2014/main" id="{0E0181D3-81E3-47CE-B605-6AB130BDD653}"/>
              </a:ext>
            </a:extLst>
          </p:cNvPr>
          <p:cNvSpPr/>
          <p:nvPr/>
        </p:nvSpPr>
        <p:spPr>
          <a:xfrm>
            <a:off x="6740434" y="2750389"/>
            <a:ext cx="2664669" cy="33859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1 of 1</a:t>
            </a:r>
          </a:p>
        </p:txBody>
      </p:sp>
      <p:sp>
        <p:nvSpPr>
          <p:cNvPr id="13" name="Rectangle 12">
            <a:extLst>
              <a:ext uri="{FF2B5EF4-FFF2-40B4-BE49-F238E27FC236}">
                <a16:creationId xmlns:a16="http://schemas.microsoft.com/office/drawing/2014/main" id="{BB2ECF2C-D15E-487D-B802-A3FAF9A37D43}"/>
              </a:ext>
            </a:extLst>
          </p:cNvPr>
          <p:cNvSpPr/>
          <p:nvPr/>
        </p:nvSpPr>
        <p:spPr>
          <a:xfrm>
            <a:off x="3853543" y="2750389"/>
            <a:ext cx="1598024" cy="3385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pic>
        <p:nvPicPr>
          <p:cNvPr id="5" name="Picture 4">
            <a:extLst>
              <a:ext uri="{FF2B5EF4-FFF2-40B4-BE49-F238E27FC236}">
                <a16:creationId xmlns:a16="http://schemas.microsoft.com/office/drawing/2014/main" id="{9876A46F-2DF5-42B8-899E-F96ABE7B1FF2}"/>
              </a:ext>
            </a:extLst>
          </p:cNvPr>
          <p:cNvPicPr>
            <a:picLocks noChangeAspect="1"/>
          </p:cNvPicPr>
          <p:nvPr/>
        </p:nvPicPr>
        <p:blipFill>
          <a:blip r:embed="rId3"/>
          <a:stretch>
            <a:fillRect/>
          </a:stretch>
        </p:blipFill>
        <p:spPr>
          <a:xfrm>
            <a:off x="3714747" y="3721289"/>
            <a:ext cx="4762500" cy="2038350"/>
          </a:xfrm>
          <a:prstGeom prst="rect">
            <a:avLst/>
          </a:prstGeom>
        </p:spPr>
      </p:pic>
      <p:sp>
        <p:nvSpPr>
          <p:cNvPr id="19" name="Rectangle 18">
            <a:extLst>
              <a:ext uri="{FF2B5EF4-FFF2-40B4-BE49-F238E27FC236}">
                <a16:creationId xmlns:a16="http://schemas.microsoft.com/office/drawing/2014/main" id="{8170B48B-2637-4A81-8E06-ACDB4D1D53F4}"/>
              </a:ext>
            </a:extLst>
          </p:cNvPr>
          <p:cNvSpPr/>
          <p:nvPr/>
        </p:nvSpPr>
        <p:spPr>
          <a:xfrm>
            <a:off x="4828903" y="4182225"/>
            <a:ext cx="622664" cy="2608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1" name="Rectangle 20">
            <a:extLst>
              <a:ext uri="{FF2B5EF4-FFF2-40B4-BE49-F238E27FC236}">
                <a16:creationId xmlns:a16="http://schemas.microsoft.com/office/drawing/2014/main" id="{4AE508A9-69DE-434C-9CF6-A5D225DFF364}"/>
              </a:ext>
            </a:extLst>
          </p:cNvPr>
          <p:cNvSpPr/>
          <p:nvPr/>
        </p:nvSpPr>
        <p:spPr>
          <a:xfrm>
            <a:off x="4828904" y="4690594"/>
            <a:ext cx="622664" cy="2608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4" name="Rectangle 23">
            <a:extLst>
              <a:ext uri="{FF2B5EF4-FFF2-40B4-BE49-F238E27FC236}">
                <a16:creationId xmlns:a16="http://schemas.microsoft.com/office/drawing/2014/main" id="{8962487F-3AB9-4D8B-B447-EBF20E988458}"/>
              </a:ext>
            </a:extLst>
          </p:cNvPr>
          <p:cNvSpPr/>
          <p:nvPr/>
        </p:nvSpPr>
        <p:spPr>
          <a:xfrm>
            <a:off x="5451568" y="4175990"/>
            <a:ext cx="1393369" cy="2804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
        <p:nvSpPr>
          <p:cNvPr id="25" name="Rectangle 24">
            <a:extLst>
              <a:ext uri="{FF2B5EF4-FFF2-40B4-BE49-F238E27FC236}">
                <a16:creationId xmlns:a16="http://schemas.microsoft.com/office/drawing/2014/main" id="{EBFDFCA6-FF3A-45C5-AFF7-F5D91DA0A448}"/>
              </a:ext>
            </a:extLst>
          </p:cNvPr>
          <p:cNvSpPr/>
          <p:nvPr/>
        </p:nvSpPr>
        <p:spPr>
          <a:xfrm>
            <a:off x="5451568" y="4680795"/>
            <a:ext cx="1393369" cy="2804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129714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Upload your Code</a:t>
            </a:r>
          </a:p>
        </p:txBody>
      </p:sp>
    </p:spTree>
    <p:extLst>
      <p:ext uri="{BB962C8B-B14F-4D97-AF65-F5344CB8AC3E}">
        <p14:creationId xmlns:p14="http://schemas.microsoft.com/office/powerpoint/2010/main" val="160014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8"/>
          </p:nvPr>
        </p:nvSpPr>
        <p:spPr>
          <a:xfrm>
            <a:off x="7899663" y="4302797"/>
            <a:ext cx="4071236" cy="1183604"/>
          </a:xfrm>
        </p:spPr>
        <p:txBody>
          <a:bodyPr>
            <a:normAutofit/>
          </a:bodyPr>
          <a:lstStyle/>
          <a:p>
            <a:pPr marL="0" indent="0" algn="ctr">
              <a:buNone/>
            </a:pPr>
            <a:r>
              <a:rPr lang="en-US" sz="3600" dirty="0"/>
              <a:t>Touch </a:t>
            </a:r>
            <a:r>
              <a:rPr lang="en-US" sz="3600" dirty="0">
                <a:solidFill>
                  <a:srgbClr val="FF0000"/>
                </a:solidFill>
              </a:rPr>
              <a:t>Pin 0</a:t>
            </a:r>
            <a:r>
              <a:rPr lang="en-US" sz="3600" dirty="0"/>
              <a:t> to trigger it</a:t>
            </a:r>
          </a:p>
        </p:txBody>
      </p:sp>
      <p:sp>
        <p:nvSpPr>
          <p:cNvPr id="14" name="Title 13">
            <a:extLst>
              <a:ext uri="{FF2B5EF4-FFF2-40B4-BE49-F238E27FC236}">
                <a16:creationId xmlns:a16="http://schemas.microsoft.com/office/drawing/2014/main" id="{A81BC3BC-CC9C-4633-BB8E-A91A18188578}"/>
              </a:ext>
            </a:extLst>
          </p:cNvPr>
          <p:cNvSpPr>
            <a:spLocks noGrp="1"/>
          </p:cNvSpPr>
          <p:nvPr>
            <p:ph type="title"/>
          </p:nvPr>
        </p:nvSpPr>
        <p:spPr/>
        <p:txBody>
          <a:bodyPr>
            <a:normAutofit fontScale="90000"/>
          </a:bodyPr>
          <a:lstStyle/>
          <a:p>
            <a:r>
              <a:rPr lang="en-US" dirty="0"/>
              <a:t>On your Micro:Bit</a:t>
            </a:r>
          </a:p>
        </p:txBody>
      </p:sp>
      <p:sp>
        <p:nvSpPr>
          <p:cNvPr id="15" name="Text Placeholder 3">
            <a:extLst>
              <a:ext uri="{FF2B5EF4-FFF2-40B4-BE49-F238E27FC236}">
                <a16:creationId xmlns:a16="http://schemas.microsoft.com/office/drawing/2014/main" id="{157DEC23-738F-48E4-AE71-FD236739787C}"/>
              </a:ext>
            </a:extLst>
          </p:cNvPr>
          <p:cNvSpPr txBox="1">
            <a:spLocks/>
          </p:cNvSpPr>
          <p:nvPr/>
        </p:nvSpPr>
        <p:spPr>
          <a:xfrm>
            <a:off x="501732" y="1228671"/>
            <a:ext cx="4071236" cy="1183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3"/>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en-US" sz="3600" dirty="0"/>
              <a:t>Touch finger to </a:t>
            </a:r>
            <a:r>
              <a:rPr lang="en-US" sz="3600" dirty="0">
                <a:solidFill>
                  <a:schemeClr val="accent6"/>
                </a:solidFill>
              </a:rPr>
              <a:t>GND</a:t>
            </a:r>
          </a:p>
        </p:txBody>
      </p:sp>
      <p:pic>
        <p:nvPicPr>
          <p:cNvPr id="1026" name="Picture 2" descr="https://microbit.org/images/microbit-front.png">
            <a:extLst>
              <a:ext uri="{FF2B5EF4-FFF2-40B4-BE49-F238E27FC236}">
                <a16:creationId xmlns:a16="http://schemas.microsoft.com/office/drawing/2014/main" id="{A7457125-C3FF-4000-9DE5-80C5D8056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392" y="189574"/>
            <a:ext cx="3162301" cy="26707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microbit.org/images/microbit-front.png">
            <a:extLst>
              <a:ext uri="{FF2B5EF4-FFF2-40B4-BE49-F238E27FC236}">
                <a16:creationId xmlns:a16="http://schemas.microsoft.com/office/drawing/2014/main" id="{C481EADF-BC7E-494C-B5A3-3453D470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062" y="3559242"/>
            <a:ext cx="3162301" cy="267071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7E66DBE-86C3-4E59-8B72-B3BB6D80F714}"/>
              </a:ext>
            </a:extLst>
          </p:cNvPr>
          <p:cNvSpPr/>
          <p:nvPr/>
        </p:nvSpPr>
        <p:spPr>
          <a:xfrm>
            <a:off x="5390605" y="3161211"/>
            <a:ext cx="1410789" cy="5355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18" name="Rectangle: Rounded Corners 17">
            <a:extLst>
              <a:ext uri="{FF2B5EF4-FFF2-40B4-BE49-F238E27FC236}">
                <a16:creationId xmlns:a16="http://schemas.microsoft.com/office/drawing/2014/main" id="{381EA08B-1B20-4545-9F82-1A7FAEF25A5C}"/>
              </a:ext>
            </a:extLst>
          </p:cNvPr>
          <p:cNvSpPr/>
          <p:nvPr/>
        </p:nvSpPr>
        <p:spPr>
          <a:xfrm>
            <a:off x="9935281" y="210312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BC4B3FC-C2EC-4705-8689-AF0F17672A8E}"/>
              </a:ext>
            </a:extLst>
          </p:cNvPr>
          <p:cNvSpPr/>
          <p:nvPr/>
        </p:nvSpPr>
        <p:spPr>
          <a:xfrm>
            <a:off x="3862156" y="538087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3729846-EA1A-4361-B775-8BDAA3D0EFB1}"/>
              </a:ext>
            </a:extLst>
          </p:cNvPr>
          <p:cNvSpPr/>
          <p:nvPr/>
        </p:nvSpPr>
        <p:spPr>
          <a:xfrm>
            <a:off x="1145518" y="5392906"/>
            <a:ext cx="697885" cy="901337"/>
          </a:xfrm>
          <a:prstGeom prst="round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377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112&quot;&gt;&lt;/object&gt;&lt;object type=&quot;2&quot; unique_id=&quot;10113&quot;&gt;&lt;object type=&quot;3&quot; unique_id=&quot;10224&quot;&gt;&lt;property id=&quot;20148&quot; value=&quot;5&quot;/&gt;&lt;property id=&quot;20300&quot; value=&quot;Slide 2 - &amp;quot;PRESENTATION TITLE&amp;quot;&quot;/&gt;&lt;property id=&quot;20307&quot; value=&quot;258&quot;/&gt;&lt;/object&gt;&lt;object type=&quot;3&quot; unique_id=&quot;10356&quot;&gt;&lt;property id=&quot;20148&quot; value=&quot;5&quot;/&gt;&lt;property id=&quot;20300&quot; value=&quot;Slide 1&quot;/&gt;&lt;property id=&quot;20307&quot; value=&quot;260&quot;/&gt;&lt;/object&gt;&lt;object type=&quot;3&quot; unique_id=&quot;10663&quot;&gt;&lt;property id=&quot;20148&quot; value=&quot;5&quot;/&gt;&lt;property id=&quot;20300&quot; value=&quot;Slide 4 - &amp;quot;Single Column&amp;quot;&quot;/&gt;&lt;property id=&quot;20307&quot; value=&quot;262&quot;/&gt;&lt;/object&gt;&lt;object type=&quot;3&quot; unique_id=&quot;10664&quot;&gt;&lt;property id=&quot;20148&quot; value=&quot;5&quot;/&gt;&lt;property id=&quot;20300&quot; value=&quot;Slide 3 - &amp;quot;SECTION TITLE&amp;quot;&quot;/&gt;&lt;property id=&quot;20307&quot; value=&quot;263&quot;/&gt;&lt;/object&gt;&lt;object type=&quot;3&quot; unique_id=&quot;10665&quot;&gt;&lt;property id=&quot;20148&quot; value=&quot;5&quot;/&gt;&lt;property id=&quot;20300&quot; value=&quot;Slide 5 - &amp;quot;Two Columns&amp;quot;&quot;/&gt;&lt;property id=&quot;20307&quot; value=&quot;264&quot;/&gt;&lt;/object&gt;&lt;object type=&quot;3&quot; unique_id=&quot;10666&quot;&gt;&lt;property id=&quot;20148&quot; value=&quot;5&quot;/&gt;&lt;property id=&quot;20300&quot; value=&quot;Slide 6 - &amp;quot;Three columns&amp;quot;&quot;/&gt;&lt;property id=&quot;20307&quot; value=&quot;265&quot;/&gt;&lt;/object&gt;&lt;object type=&quot;3&quot; unique_id=&quot;10667&quot;&gt;&lt;property id=&quot;20148&quot; value=&quot;5&quot;/&gt;&lt;property id=&quot;20300&quot; value=&quot;Slide 7 - &amp;quot;Page Title&amp;quot;&quot;/&gt;&lt;property id=&quot;20307&quot; value=&quot;266&quot;/&gt;&lt;/object&gt;&lt;object type=&quot;3&quot; unique_id=&quot;10668&quot;&gt;&lt;property id=&quot;20148&quot; value=&quot;5&quot;/&gt;&lt;property id=&quot;20300&quot; value=&quot;Slide 8&quot;/&gt;&lt;property id=&quot;20307&quot; value=&quot;267&quot;/&gt;&lt;/object&gt;&lt;object type=&quot;3&quot; unique_id=&quot;10669&quot;&gt;&lt;property id=&quot;20148&quot; value=&quot;5&quot;/&gt;&lt;property id=&quot;20300&quot; value=&quot;Slide 9 - &amp;quot;Page Title&amp;quot;&quot;/&gt;&lt;property id=&quot;20307&quot; value=&quot;268&quot;/&gt;&lt;/object&gt;&lt;object type=&quot;3&quot; unique_id=&quot;10670&quot;&gt;&lt;property id=&quot;20148&quot; value=&quot;5&quot;/&gt;&lt;property id=&quot;20300&quot; value=&quot;Slide 10 - &amp;quot;Page Title&amp;quot;&quot;/&gt;&lt;property id=&quot;20307&quot; value=&quot;269&quot;/&gt;&lt;/object&gt;&lt;object type=&quot;3&quot; unique_id=&quot;10671&quot;&gt;&lt;property id=&quot;20148&quot; value=&quot;5&quot;/&gt;&lt;property id=&quot;20300&quot; value=&quot;Slide 11&quot;/&gt;&lt;property id=&quot;20307&quot; value=&quot;270&quot;/&gt;&lt;/object&gt;&lt;object type=&quot;3&quot; unique_id=&quot;10672&quot;&gt;&lt;property id=&quot;20148&quot; value=&quot;5&quot;/&gt;&lt;property id=&quot;20300&quot; value=&quot;Slide 12&quot;/&gt;&lt;property id=&quot;20307&quot; value=&quot;271&quot;/&gt;&lt;/object&gt;&lt;object type=&quot;3&quot; unique_id=&quot;10673&quot;&gt;&lt;property id=&quot;20148&quot; value=&quot;5&quot;/&gt;&lt;property id=&quot;20300&quot; value=&quot;Slide 13 - &amp;quot;Page Title&amp;quot;&quot;/&gt;&lt;property id=&quot;20307&quot; value=&quot;272&quot;/&gt;&lt;/object&gt;&lt;object type=&quot;3&quot; unique_id=&quot;10674&quot;&gt;&lt;property id=&quot;20148&quot; value=&quot;5&quot;/&gt;&lt;property id=&quot;20300&quot; value=&quot;Slide 14 - &amp;quot;Page Title&amp;quot;&quot;/&gt;&lt;property id=&quot;20307&quot; value=&quot;273&quot;/&gt;&lt;/object&gt;&lt;object type=&quot;3&quot; unique_id=&quot;10675&quot;&gt;&lt;property id=&quot;20148&quot; value=&quot;5&quot;/&gt;&lt;property id=&quot;20300&quot; value=&quot;Slide 15 - &amp;quot;Page Title&amp;quot;&quot;/&gt;&lt;property id=&quot;20307&quot; value=&quot;274&quot;/&gt;&lt;/object&gt;&lt;object type=&quot;3&quot; unique_id=&quot;10676&quot;&gt;&lt;property id=&quot;20148&quot; value=&quot;5&quot;/&gt;&lt;property id=&quot;20300&quot; value=&quot;Slide 16 - &amp;quot;Page Title&amp;quot;&quot;/&gt;&lt;property id=&quot;20307&quot; value=&quot;275&quot;/&gt;&lt;/object&gt;&lt;object type=&quot;3&quot; unique_id=&quot;10677&quot;&gt;&lt;property id=&quot;20148&quot; value=&quot;5&quot;/&gt;&lt;property id=&quot;20300&quot; value=&quot;Slide 17&quot;/&gt;&lt;property id=&quot;20307&quot; value=&quot;276&quot;/&gt;&lt;/object&gt;&lt;object type=&quot;3&quot; unique_id=&quot;10678&quot;&gt;&lt;property id=&quot;20148&quot; value=&quot;5&quot;/&gt;&lt;property id=&quot;20300&quot; value=&quot;Slide 18 - &amp;quot;Citation&amp;quot;&quot;/&gt;&lt;property id=&quot;20307&quot; value=&quot;277&quot;/&gt;&lt;/object&gt;&lt;object type=&quot;3&quot; unique_id=&quot;10679&quot;&gt;&lt;property id=&quot;20148&quot; value=&quot;5&quot;/&gt;&lt;property id=&quot;20300&quot; value=&quot;Slide 19 - &amp;quot;THANK YOU&amp;quot;&quot;/&gt;&lt;property id=&quot;20307&quot; value=&quot;27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blue_orange1</Template>
  <TotalTime>938</TotalTime>
  <Words>442</Words>
  <Application>Microsoft Office PowerPoint</Application>
  <PresentationFormat>Widescreen</PresentationFormat>
  <Paragraphs>79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Verdana</vt:lpstr>
      <vt:lpstr>Office Theme</vt:lpstr>
      <vt:lpstr>Micro:Bit Pin Input</vt:lpstr>
      <vt:lpstr>Micro:Bit Pin Input</vt:lpstr>
      <vt:lpstr>Steps</vt:lpstr>
      <vt:lpstr>Create Infinite Loop</vt:lpstr>
      <vt:lpstr>Check Pin0 For Input</vt:lpstr>
      <vt:lpstr>Check Pin0 For Input</vt:lpstr>
      <vt:lpstr>Change Display If Input is Detected</vt:lpstr>
      <vt:lpstr>PowerPoint Presentation</vt:lpstr>
      <vt:lpstr>On your Micro:Bit</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Client Services</dc:creator>
  <cp:lastModifiedBy>Travis Gray</cp:lastModifiedBy>
  <cp:revision>62</cp:revision>
  <dcterms:created xsi:type="dcterms:W3CDTF">2017-12-18T23:20:59Z</dcterms:created>
  <dcterms:modified xsi:type="dcterms:W3CDTF">2019-01-31T04:46:55Z</dcterms:modified>
</cp:coreProperties>
</file>