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andara" panose="020E0502030303020204" pitchFamily="34" charset="0"/>
      <p:regular r:id="rId8"/>
      <p:bold r:id="rId9"/>
      <p:italic r:id="rId10"/>
      <p:boldItalic r:id="rId11"/>
    </p:embeddedFont>
    <p:embeddedFont>
      <p:font typeface="Consolas" panose="020B0609020204030204" pitchFamily="49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72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2825016"/>
            <a:ext cx="12188952" cy="3180930"/>
          </a:xfrm>
          <a:prstGeom prst="rect">
            <a:avLst/>
          </a:prstGeom>
          <a:solidFill>
            <a:srgbClr val="262626">
              <a:alpha val="7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0" y="3075709"/>
            <a:ext cx="12188952" cy="263929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66800" y="3165763"/>
            <a:ext cx="10058400" cy="171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066800" y="4953000"/>
            <a:ext cx="10058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 rot="5400000">
            <a:off x="3962400" y="-609600"/>
            <a:ext cx="4267200" cy="9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 rot="5400000">
            <a:off x="6877050" y="2305049"/>
            <a:ext cx="5638801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2228850" y="-247650"/>
            <a:ext cx="5638801" cy="7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524000" y="1825625"/>
            <a:ext cx="4343400" cy="427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324600" y="1825625"/>
            <a:ext cx="4343400" cy="427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1527048" y="2514600"/>
            <a:ext cx="4343400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327648" y="1828800"/>
            <a:ext cx="4343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327648" y="2514600"/>
            <a:ext cx="4343400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760412" y="762000"/>
            <a:ext cx="6400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001039" y="3429000"/>
            <a:ext cx="312416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781251" y="777240"/>
            <a:ext cx="6400800" cy="530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2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7997952" y="3429000"/>
            <a:ext cx="31272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 descr="An empty placeholder to add an image. Click on the placeholder and select the image that you wish to add."/>
          <p:cNvSpPr/>
          <p:nvPr/>
        </p:nvSpPr>
        <p:spPr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1066800" y="3165763"/>
            <a:ext cx="10058400" cy="171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</a:pPr>
            <a:r>
              <a:rPr lang="en-US"/>
              <a:t>I/O!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066800" y="4953000"/>
            <a:ext cx="10058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Micro:Bit Lesson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1600200" y="2286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/>
              <a:t>I/O in Micro:Bit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1600200" y="3657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I/O stands for input and output. This is how you will interface with your Micro:Bit. One way you can input information to the Micro:Bit  is through Pins.  </a:t>
            </a:r>
            <a:r>
              <a:rPr lang="en-US">
                <a:solidFill>
                  <a:srgbClr val="FF0000"/>
                </a:solidFill>
              </a:rPr>
              <a:t>(Go through with the team and change to something more descriptive) (Maybe add a slide about the GND pin)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/>
              <a:t>Pin 0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I/O stands for input and output. This is how you will interface with your Micro:Bit. One way you can input information to the Micro:Bit  is through Pins.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1600200" y="2642350"/>
            <a:ext cx="9144000" cy="1277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Ex: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1524000" y="2987427"/>
            <a:ext cx="9906000" cy="376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Let foo0 = 0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input.onPinPressed(TouchPin.P0, function () {    	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	basic.showNumber(foo0)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038" y="4230850"/>
            <a:ext cx="1552575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1524000" y="2987427"/>
            <a:ext cx="9906000" cy="376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Let foo1 = 1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input.onPinPressed(TouchPin.P1, function () {    	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	basic.showNumber(foo1)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/>
              <a:t>Pin 1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1600200" y="2642350"/>
            <a:ext cx="91440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Ex: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0425" y="4340538"/>
            <a:ext cx="1295400" cy="1056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/>
              <a:t>Pin 2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1600200" y="2642350"/>
            <a:ext cx="9144000" cy="1277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Ex: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1524000" y="2987427"/>
            <a:ext cx="9906000" cy="3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Let foo2 = 2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input.onPinPressed(TouchPin.P2, function () {    	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	basic.showNumber(foo2)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725" y="4341275"/>
            <a:ext cx="1295400" cy="1055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rgbClr val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rgbClr val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Widescreen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Candara</vt:lpstr>
      <vt:lpstr>Courier New</vt:lpstr>
      <vt:lpstr>Consolas</vt:lpstr>
      <vt:lpstr>Tech Computer 16x9</vt:lpstr>
      <vt:lpstr>I/O!</vt:lpstr>
      <vt:lpstr>I/O in Micro:Bit</vt:lpstr>
      <vt:lpstr>Pin 0</vt:lpstr>
      <vt:lpstr>Pin 1</vt:lpstr>
      <vt:lpstr>Pin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I/O!</dc:title>
  <dc:creator>Gray, Travis Charles Jordan</dc:creator>
  <cp:lastModifiedBy>Gray, Travis Charles Jordan</cp:lastModifiedBy>
  <cp:revision>1</cp:revision>
  <dcterms:modified xsi:type="dcterms:W3CDTF">2019-03-13T23:17:14Z</dcterms:modified>
</cp:coreProperties>
</file>