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6" r:id="rId6"/>
    <p:sldId id="257" r:id="rId7"/>
    <p:sldId id="258" r:id="rId8"/>
    <p:sldId id="259" r:id="rId9"/>
    <p:sldId id="277" r:id="rId10"/>
    <p:sldId id="260" r:id="rId11"/>
    <p:sldId id="261" r:id="rId12"/>
    <p:sldId id="278" r:id="rId13"/>
    <p:sldId id="262" r:id="rId14"/>
    <p:sldId id="263" r:id="rId15"/>
    <p:sldId id="264" r:id="rId16"/>
    <p:sldId id="265" r:id="rId17"/>
    <p:sldId id="266" r:id="rId18"/>
    <p:sldId id="270" r:id="rId19"/>
    <p:sldId id="271" r:id="rId20"/>
    <p:sldId id="272" r:id="rId21"/>
    <p:sldId id="273" r:id="rId22"/>
    <p:sldId id="267" r:id="rId23"/>
    <p:sldId id="268" r:id="rId24"/>
    <p:sldId id="269" r:id="rId25"/>
    <p:sldId id="280" r:id="rId26"/>
    <p:sldId id="281" r:id="rId27"/>
    <p:sldId id="283" r:id="rId28"/>
    <p:sldId id="282" r:id="rId29"/>
    <p:sldId id="274" r:id="rId30"/>
    <p:sldId id="279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>
      <p:cViewPr varScale="1">
        <p:scale>
          <a:sx n="110" d="100"/>
          <a:sy n="110" d="100"/>
        </p:scale>
        <p:origin x="28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84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20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53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30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80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32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73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10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782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89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60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63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71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83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2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1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8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7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en-US" dirty="0"/>
              <a:t>There are two types of loops</a:t>
            </a:r>
          </a:p>
        </p:txBody>
      </p:sp>
    </p:spTree>
    <p:extLst>
      <p:ext uri="{BB962C8B-B14F-4D97-AF65-F5344CB8AC3E}">
        <p14:creationId xmlns:p14="http://schemas.microsoft.com/office/powerpoint/2010/main" val="53839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677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will run until the condition in the middle is met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515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 will run until the condition is not true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256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(foo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I/O!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/>
              <a:t>Micro:Bit</a:t>
            </a:r>
            <a:r>
              <a:rPr lang="en-US" dirty="0"/>
              <a:t> Lesson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39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/>
              <a:t>I/O in Micro:Bit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600200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I/O stands for input and output. This is how you will interface with your </a:t>
            </a:r>
            <a:r>
              <a:rPr lang="en-US" dirty="0" err="1"/>
              <a:t>Micro:Bit</a:t>
            </a:r>
            <a:r>
              <a:rPr lang="en-US" dirty="0"/>
              <a:t>. One way you can input information to the </a:t>
            </a:r>
            <a:r>
              <a:rPr lang="en-US" dirty="0" err="1"/>
              <a:t>Micro:Bit</a:t>
            </a:r>
            <a:r>
              <a:rPr lang="en-US" dirty="0"/>
              <a:t>  is through Pins. </a:t>
            </a:r>
            <a:endParaRPr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2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are pins?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You can think of a pin like a light switch. It can be either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OFF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	= 	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OFF</a:t>
            </a:r>
            <a:r>
              <a:rPr lang="en-US" dirty="0">
                <a:solidFill>
                  <a:schemeClr val="tx1"/>
                </a:solidFill>
              </a:rPr>
              <a:t> 	= 	</a:t>
            </a:r>
            <a:r>
              <a:rPr lang="en-US" dirty="0">
                <a:solidFill>
                  <a:srgbClr val="FF0000"/>
                </a:solidFill>
              </a:rPr>
              <a:t>0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4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Where are the pins?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/>
              <a:t>There are 4 main pins on your </a:t>
            </a:r>
            <a:r>
              <a:rPr lang="en-US" dirty="0" err="1"/>
              <a:t>Micro:Bit</a:t>
            </a:r>
            <a:r>
              <a:rPr lang="en-US" dirty="0"/>
              <a:t>. They are located at the bottom of the machine.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4663389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Pin 1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01370" y="466210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3215" y="466210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Pin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53600" y="4662874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Ground Pin</a:t>
            </a:r>
          </a:p>
        </p:txBody>
      </p:sp>
    </p:spTree>
    <p:extLst>
      <p:ext uri="{BB962C8B-B14F-4D97-AF65-F5344CB8AC3E}">
        <p14:creationId xmlns:p14="http://schemas.microsoft.com/office/powerpoint/2010/main" val="144554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How to use a pin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/>
              <a:t>You can turn a pin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by holding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GND</a:t>
            </a:r>
            <a:r>
              <a:rPr lang="en-US" dirty="0"/>
              <a:t> pin and touching either of the three pins.</a:t>
            </a:r>
          </a:p>
        </p:txBody>
      </p:sp>
    </p:spTree>
    <p:extLst>
      <p:ext uri="{BB962C8B-B14F-4D97-AF65-F5344CB8AC3E}">
        <p14:creationId xmlns:p14="http://schemas.microsoft.com/office/powerpoint/2010/main" val="54259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Change pin 1 to 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52600"/>
            <a:ext cx="3505200" cy="2886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101085"/>
            <a:ext cx="464820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2000"/>
            </a:pPr>
            <a:r>
              <a:rPr lang="en-US" dirty="0"/>
              <a:t>You can turn pin 1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by holding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GND</a:t>
            </a:r>
            <a:r>
              <a:rPr lang="en-US" dirty="0"/>
              <a:t> pin and touching pin number 1.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7010400" y="4746117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9982200" y="4746118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Pin 0 code</a:t>
            </a: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foo0 =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input.onPinPressed(TouchPin.P0,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38" y="4230850"/>
            <a:ext cx="1552575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45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are variables?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In software programming, variables are names used to hold one or more values.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Used to store information that can be called upon for later use.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0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524000" y="2987427"/>
            <a:ext cx="9906000" cy="37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foo1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input.onPinPressed(TouchPin.P1, function () {    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basic.showNumber(foo1)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Pin 1 code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1600200" y="2642350"/>
            <a:ext cx="9144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425" y="4340538"/>
            <a:ext cx="1295400" cy="105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65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Pin 2 code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24000" y="2987427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Let foo2 = 2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input.onPinPressed(TouchPin.P2, function () {    	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basic.showNumber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(foo2)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25" y="4341275"/>
            <a:ext cx="1295400" cy="1055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81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Buttons!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29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are Buttons?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>
                <a:solidFill>
                  <a:schemeClr val="tx1"/>
                </a:solidFill>
              </a:rPr>
              <a:t>Buttons are used to sent information to the </a:t>
            </a:r>
            <a:r>
              <a:rPr lang="en-US" dirty="0" err="1">
                <a:solidFill>
                  <a:schemeClr val="tx1"/>
                </a:solidFill>
              </a:rPr>
              <a:t>Mirco:Bit</a:t>
            </a:r>
            <a:r>
              <a:rPr lang="en-US" dirty="0">
                <a:solidFill>
                  <a:schemeClr val="tx1"/>
                </a:solidFill>
              </a:rPr>
              <a:t>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151452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1F871-90F1-4167-BE49-45FF2775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1647825"/>
            <a:ext cx="4362450" cy="35623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BC9C02-8DB4-4BF7-AB71-F31DF2DF1E85}"/>
              </a:ext>
            </a:extLst>
          </p:cNvPr>
          <p:cNvSpPr/>
          <p:nvPr/>
        </p:nvSpPr>
        <p:spPr>
          <a:xfrm>
            <a:off x="3200400" y="32385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2CADAF-9E2E-4A86-9579-9C1BF548B5C9}"/>
              </a:ext>
            </a:extLst>
          </p:cNvPr>
          <p:cNvSpPr/>
          <p:nvPr/>
        </p:nvSpPr>
        <p:spPr>
          <a:xfrm rot="10800000">
            <a:off x="8534400" y="325265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BAF0D-4B84-4EBC-80C0-B3C08AE2F0D8}"/>
              </a:ext>
            </a:extLst>
          </p:cNvPr>
          <p:cNvSpPr/>
          <p:nvPr/>
        </p:nvSpPr>
        <p:spPr>
          <a:xfrm>
            <a:off x="1784281" y="326431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Button.A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ECFDC-890A-4EAC-B3D8-18AD02BC8784}"/>
              </a:ext>
            </a:extLst>
          </p:cNvPr>
          <p:cNvSpPr/>
          <p:nvPr/>
        </p:nvSpPr>
        <p:spPr>
          <a:xfrm>
            <a:off x="9120187" y="32385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Button.</a:t>
            </a:r>
            <a:r>
              <a:rPr lang="en-US" dirty="0" err="1">
                <a:solidFill>
                  <a:srgbClr val="D8D8D8"/>
                </a:solidFill>
                <a:latin typeface="Courier New"/>
                <a:cs typeface="Courier New"/>
                <a:sym typeface="Courier New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Show number 1 when A is pressed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32709" y="2984660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input.onButtonPressed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Button.A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, function () {    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basic.showNumber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234E7-A227-4580-9903-BB19F878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09" y="3962400"/>
            <a:ext cx="1410789" cy="11632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C5D7C69-11BE-465E-9DB8-6F3AC9FE9342}"/>
              </a:ext>
            </a:extLst>
          </p:cNvPr>
          <p:cNvSpPr/>
          <p:nvPr/>
        </p:nvSpPr>
        <p:spPr>
          <a:xfrm>
            <a:off x="5943600" y="436056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dirty="0"/>
              <a:t>Radio!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 err="1"/>
              <a:t>Micro:Bit</a:t>
            </a:r>
            <a:r>
              <a:rPr lang="en-US" dirty="0"/>
              <a:t> Lesson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12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is radio?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b="1" dirty="0">
                <a:solidFill>
                  <a:schemeClr val="tx1"/>
                </a:solidFill>
              </a:rPr>
              <a:t>Radio</a:t>
            </a:r>
            <a:r>
              <a:rPr lang="en-US" dirty="0"/>
              <a:t> is the technology of signaling or communicating using radio waves.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Micro: Bit can use this technology to send information to other </a:t>
            </a:r>
            <a:r>
              <a:rPr lang="en-US" dirty="0" err="1"/>
              <a:t>Micro:Bits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9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Send signal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1600200" y="2642350"/>
            <a:ext cx="9144000" cy="127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32709" y="2984660"/>
            <a:ext cx="9906000" cy="3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000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radio.setGroup</a:t>
            </a:r>
            <a:r>
              <a:rPr lang="en-US" sz="20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(25)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sz="2000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radio.sendNumber</a:t>
            </a:r>
            <a:r>
              <a:rPr lang="en-US" sz="2000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radio.onReceivedNumber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(function (</a:t>
            </a: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receivedNumber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) {    	</a:t>
            </a: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basic.showNumber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receivedNumber</a:t>
            </a: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r>
              <a:rPr lang="en-US" dirty="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>
              <a:lnSpc>
                <a:spcPct val="90000"/>
              </a:lnSpc>
              <a:buClr>
                <a:schemeClr val="accent1"/>
              </a:buClr>
              <a:buSzPts val="2000"/>
            </a:pPr>
            <a:endParaRPr dirty="0"/>
          </a:p>
        </p:txBody>
      </p:sp>
      <p:pic>
        <p:nvPicPr>
          <p:cNvPr id="7" name="Google Shape;110;p16">
            <a:extLst>
              <a:ext uri="{FF2B5EF4-FFF2-40B4-BE49-F238E27FC236}">
                <a16:creationId xmlns:a16="http://schemas.microsoft.com/office/drawing/2014/main" id="{FA86B071-2549-44E5-9C55-028B386DAB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709" y="4869027"/>
            <a:ext cx="1295400" cy="105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9FC37-334B-4F39-B41F-09F8ABA7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869027"/>
            <a:ext cx="1283728" cy="1056983"/>
          </a:xfrm>
          <a:prstGeom prst="rect">
            <a:avLst/>
          </a:prstGeom>
        </p:spPr>
      </p:pic>
      <p:sp>
        <p:nvSpPr>
          <p:cNvPr id="9" name="Google Shape;115;p17">
            <a:extLst>
              <a:ext uri="{FF2B5EF4-FFF2-40B4-BE49-F238E27FC236}">
                <a16:creationId xmlns:a16="http://schemas.microsoft.com/office/drawing/2014/main" id="{C84B7F2D-5F4A-4C60-9B05-5D042F4B0142}"/>
              </a:ext>
            </a:extLst>
          </p:cNvPr>
          <p:cNvSpPr txBox="1">
            <a:spLocks/>
          </p:cNvSpPr>
          <p:nvPr/>
        </p:nvSpPr>
        <p:spPr>
          <a:xfrm>
            <a:off x="1510937" y="104811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2000" dirty="0"/>
              <a:t>Using channel:	25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2000" dirty="0"/>
              <a:t>Sending Number:	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8FDEC-CA86-488E-BAE2-1690C3A8CBB6}"/>
              </a:ext>
            </a:extLst>
          </p:cNvPr>
          <p:cNvSpPr/>
          <p:nvPr/>
        </p:nvSpPr>
        <p:spPr>
          <a:xfrm>
            <a:off x="2987040" y="5968986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Micro:Bit</a:t>
            </a:r>
            <a:r>
              <a:rPr lang="en-US" dirty="0"/>
              <a:t>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9D4FB-3CBD-452D-8B60-90B8417FA465}"/>
              </a:ext>
            </a:extLst>
          </p:cNvPr>
          <p:cNvSpPr/>
          <p:nvPr/>
        </p:nvSpPr>
        <p:spPr>
          <a:xfrm>
            <a:off x="6581448" y="5926010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Micro:Bit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792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/>
              <a:t>to create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dirty="0"/>
              <a:t>then assign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1" y="3048000"/>
            <a:ext cx="3667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change your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change a variable, simply reassign another number. </a:t>
            </a:r>
          </a:p>
          <a:p>
            <a:pPr marL="0" indent="0">
              <a:buNone/>
            </a:pPr>
            <a:r>
              <a:rPr lang="en-US" dirty="0"/>
              <a:t>Assign the 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24000" y="3126376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528354" y="3566159"/>
            <a:ext cx="9906000" cy="1277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9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FE3D-4494-46F6-82A6-2B57D96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129" y="2895600"/>
            <a:ext cx="3705225" cy="302895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EC02AB0-5B1A-4408-A342-ECF7C6893454}"/>
              </a:ext>
            </a:extLst>
          </p:cNvPr>
          <p:cNvSpPr/>
          <p:nvPr/>
        </p:nvSpPr>
        <p:spPr>
          <a:xfrm>
            <a:off x="1371600" y="4114800"/>
            <a:ext cx="152400" cy="1524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7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8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are conditionals?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conditional is something that looks for either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to determine what the program should do.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8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a variable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foo. </a:t>
            </a:r>
            <a:r>
              <a:rPr lang="en-US" dirty="0"/>
              <a:t>We will use an if statement to  check if the  value is equal to 5 or not. Since the condition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, foo will assigned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dirty="0"/>
              <a:t>the value 1.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9000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(foo == 5){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9;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r>
              <a:rPr lang="en-US" dirty="0"/>
              <a:t>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3B078-CB9F-40C0-8BAD-706C374A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94421"/>
            <a:ext cx="366712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1D06F-DDF8-489A-BAB4-050606BF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54" y="3094421"/>
            <a:ext cx="3667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3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What are loops?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96081" y="365760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 computer science, a loop is a programming structure that repeats a sequence of instructions until a specific condition is met. </a:t>
            </a:r>
          </a:p>
          <a:p>
            <a:pPr marL="0" indent="0">
              <a:buNone/>
            </a:pPr>
            <a:r>
              <a:rPr lang="en-US" dirty="0"/>
              <a:t>Programmers use loops to cycle through values, add sums of numbers, repeat functions, and many other things.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626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168</TotalTime>
  <Words>617</Words>
  <Application>Microsoft Office PowerPoint</Application>
  <PresentationFormat>Widescreen</PresentationFormat>
  <Paragraphs>115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Candara</vt:lpstr>
      <vt:lpstr>Consolas</vt:lpstr>
      <vt:lpstr>Courier New</vt:lpstr>
      <vt:lpstr>Tech Computer 16x9</vt:lpstr>
      <vt:lpstr>Variables!</vt:lpstr>
      <vt:lpstr>What are variables?</vt:lpstr>
      <vt:lpstr>Variables in Micro:Bit</vt:lpstr>
      <vt:lpstr>You can change your Variables!</vt:lpstr>
      <vt:lpstr>Conditionals!</vt:lpstr>
      <vt:lpstr>What are conditionals?</vt:lpstr>
      <vt:lpstr>Conditionals in Micro:Bit</vt:lpstr>
      <vt:lpstr>Loops!</vt:lpstr>
      <vt:lpstr>What are loops?</vt:lpstr>
      <vt:lpstr>There are two types of loops</vt:lpstr>
      <vt:lpstr>For Loops in Micro:Bit</vt:lpstr>
      <vt:lpstr>While Loops in Micro:Bit</vt:lpstr>
      <vt:lpstr>I/O!</vt:lpstr>
      <vt:lpstr>I/O in Micro:Bit</vt:lpstr>
      <vt:lpstr>What are pins?</vt:lpstr>
      <vt:lpstr>Where are the pins?</vt:lpstr>
      <vt:lpstr>How to use a pin</vt:lpstr>
      <vt:lpstr>Change pin 1 to ON</vt:lpstr>
      <vt:lpstr>Pin 0 code</vt:lpstr>
      <vt:lpstr>Pin 1 code</vt:lpstr>
      <vt:lpstr>Pin 2 code</vt:lpstr>
      <vt:lpstr>Buttons!</vt:lpstr>
      <vt:lpstr>What are Buttons?</vt:lpstr>
      <vt:lpstr>PowerPoint Presentation</vt:lpstr>
      <vt:lpstr>Show number 1 when A is pressed</vt:lpstr>
      <vt:lpstr>Radio!</vt:lpstr>
      <vt:lpstr>What is radio?</vt:lpstr>
      <vt:lpstr>Send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Travis Gray</cp:lastModifiedBy>
  <cp:revision>36</cp:revision>
  <dcterms:created xsi:type="dcterms:W3CDTF">2019-02-20T04:52:45Z</dcterms:created>
  <dcterms:modified xsi:type="dcterms:W3CDTF">2019-04-13T03:33:36Z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