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76" r:id="rId4"/>
    <p:sldId id="277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A361B-6BA6-461D-91BC-B9F7C3B8F69E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04C3B-6014-4374-BC86-876C6BC6D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78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184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011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138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FE5C-E088-4F54-9FA9-9923A451E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E3985-B2EB-4461-87CB-B18352CA9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0D990-78CB-42E7-B658-BAA5A87E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16FB-ED11-4733-97B2-2956158A922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6A00F-AC92-4703-A520-884F9870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48ABF-F074-49BE-BD29-2DC4635C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E6DB-0BD5-47A9-805F-C70F0C65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1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E1B2-8A17-4A93-8F61-4CFF786C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BCA3B-F920-49E7-83E1-3ACC39E59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60FC6-7221-4797-A05C-93883479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16FB-ED11-4733-97B2-2956158A922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C93E3-236A-42C2-B5D4-8D0F5B3E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7112-C6F9-438E-9A98-96A95FFE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E6DB-0BD5-47A9-805F-C70F0C65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9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4CDEA-6B58-4C39-8A4E-B36AE9E80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C33B3-291C-446B-B097-B8124B678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F498-9F1E-4094-A803-BF48D792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16FB-ED11-4733-97B2-2956158A922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1F7A-E252-4CE7-932B-C59E8830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B9FD6-269B-4E87-9270-807878AA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E6DB-0BD5-47A9-805F-C70F0C65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92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34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63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012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4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76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83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67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4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25F2-2516-4914-B1C3-71E75AFC5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81C2-ED25-4192-AAA1-E6D1833C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912DF-1B28-4048-A481-18755570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16FB-ED11-4733-97B2-2956158A922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3A813-A6F9-4FA8-ACD9-2A3D2419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A88F6-158A-45CE-958F-43596F42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E6DB-0BD5-47A9-805F-C70F0C65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16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58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69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5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1C3C-AFCE-4FFF-B742-B74B5AD7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F9640-62BB-4991-8730-DE5B6F6D5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779C9-10E4-4A97-AA47-BD9E9D58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16FB-ED11-4733-97B2-2956158A922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84560-6442-434B-9123-98B039CC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60966-1B49-470B-9622-0CA52205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E6DB-0BD5-47A9-805F-C70F0C65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1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50E6-0EF4-4943-87E4-29F25639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66F9B-00FA-40CA-A269-66FF171CD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B12BA-6ABB-4EFF-B41F-8105B6100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4E275-0F6C-49BC-8B93-DA12DF6B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16FB-ED11-4733-97B2-2956158A922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6405B-342E-40EE-8D2B-BC150831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88933-9BAC-46E9-9061-474EB583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E6DB-0BD5-47A9-805F-C70F0C65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8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C080-4EAD-41EC-9AF0-A7C8C7E5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7AAFB-AEB8-4DBF-ABC0-09BC1BC31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34106-A9F0-4D63-B417-471FA4A1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C0455-0766-4D74-8AB8-89BB06E42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C1171-D22A-44B1-B3F2-2C4248BE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F9408-CC2A-44E5-A4E6-37E74FB3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16FB-ED11-4733-97B2-2956158A922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D915B-B2B2-4882-A270-21814F4B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B882E-C34C-4661-B6AE-0789B9A3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E6DB-0BD5-47A9-805F-C70F0C65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DD36-2C6C-4BDD-A3DE-D42A59D2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7DFE1-8C16-47BA-AB89-D31F5957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16FB-ED11-4733-97B2-2956158A922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30D4D-6E85-48EC-9E51-F5EA7506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BCF60-5BFC-4859-B149-29448FB4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E6DB-0BD5-47A9-805F-C70F0C65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9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71E42-45CE-4A77-900F-7913B3A6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16FB-ED11-4733-97B2-2956158A922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E605B-0333-4277-B84C-4D35F324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7954F-F6A2-4BBC-8836-9998A291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E6DB-0BD5-47A9-805F-C70F0C65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9DCA-8055-4716-A9A0-66889B77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0C076-1F29-470F-887D-CC5E5653A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5BA67-AC51-4BC9-8B05-223C3CCE5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D950A-D262-4690-810A-BA203065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16FB-ED11-4733-97B2-2956158A922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BAB68-6DB4-4372-9E7A-FA8176C2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09660-F0B8-4870-A867-A1ABC5E2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E6DB-0BD5-47A9-805F-C70F0C65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3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9DEB-AAC8-4889-BDEC-39CDCF66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8BA70-99DA-4CD0-A837-32242B958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2D2AB-3D14-41C4-80B3-86CBFC88C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B0C9F-5972-485A-9CE5-3D6419CD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16FB-ED11-4733-97B2-2956158A922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D97B9-0608-4277-A5D3-CF4859BB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B63D2-304D-43E5-8E04-C39C4700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0E6DB-0BD5-47A9-805F-C70F0C65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4BC15-93FC-4FB7-A49B-627340B6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7316D-24A0-4606-A0F6-3F30F415C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AA9A-5069-4AE9-9429-044F8BF75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016FB-ED11-4733-97B2-2956158A922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8E53A-18C9-46C6-8A38-1B78E1B85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68232-3D96-4196-B761-6B30EB0D3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0E6DB-0BD5-47A9-805F-C70F0C65F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9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3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Micro:Bit</a:t>
            </a:r>
            <a:r>
              <a:rPr lang="en-US" dirty="0"/>
              <a:t> Lock!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Micro:Bit</a:t>
            </a:r>
            <a:r>
              <a:rPr lang="en-US" dirty="0"/>
              <a:t> section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07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600200" y="2286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/>
              <a:t>Get the .hex file</a:t>
            </a:r>
            <a:endParaRPr dirty="0"/>
          </a:p>
        </p:txBody>
      </p:sp>
      <p:sp>
        <p:nvSpPr>
          <p:cNvPr id="4" name="Google Shape;92;p14"/>
          <p:cNvSpPr txBox="1">
            <a:spLocks/>
          </p:cNvSpPr>
          <p:nvPr/>
        </p:nvSpPr>
        <p:spPr>
          <a:xfrm>
            <a:off x="1524000" y="3639126"/>
            <a:ext cx="9144000" cy="28447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r>
              <a:rPr lang="en-US" dirty="0"/>
              <a:t>In this section you will be given a .hex file that contains a locked program.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r>
              <a:rPr lang="en-US" dirty="0"/>
              <a:t>You will not be given any hints or clues.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r>
              <a:rPr lang="en-US" dirty="0"/>
              <a:t>You have unlocked the lock when your screen looks like this: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B37D8A-A56B-4A24-9C0A-122AB99B1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0" y="4409064"/>
            <a:ext cx="16002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0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600200" y="2286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/>
              <a:t>Having trouble?</a:t>
            </a:r>
            <a:endParaRPr dirty="0"/>
          </a:p>
        </p:txBody>
      </p:sp>
      <p:sp>
        <p:nvSpPr>
          <p:cNvPr id="4" name="Google Shape;92;p14"/>
          <p:cNvSpPr txBox="1">
            <a:spLocks/>
          </p:cNvSpPr>
          <p:nvPr/>
        </p:nvSpPr>
        <p:spPr>
          <a:xfrm>
            <a:off x="1600200" y="3639128"/>
            <a:ext cx="9144000" cy="20412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r>
              <a:rPr lang="en-US" dirty="0"/>
              <a:t>Grab a piece of paper and write down the answers to these questions: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r>
              <a:rPr lang="en-US" dirty="0"/>
              <a:t>	What do you notice first?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r>
              <a:rPr lang="en-US" dirty="0"/>
              <a:t>	What is happening?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r>
              <a:rPr lang="en-US" dirty="0"/>
              <a:t>	Is there a loop?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r>
              <a:rPr lang="en-US" dirty="0"/>
              <a:t>	Do any inputs effect the </a:t>
            </a:r>
            <a:r>
              <a:rPr lang="en-US" dirty="0" err="1"/>
              <a:t>Micro:Bit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582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600200" y="2286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dirty="0"/>
              <a:t>Once you think you know the secret?</a:t>
            </a:r>
            <a:endParaRPr dirty="0"/>
          </a:p>
        </p:txBody>
      </p:sp>
      <p:sp>
        <p:nvSpPr>
          <p:cNvPr id="4" name="Google Shape;92;p14"/>
          <p:cNvSpPr txBox="1">
            <a:spLocks/>
          </p:cNvSpPr>
          <p:nvPr/>
        </p:nvSpPr>
        <p:spPr>
          <a:xfrm>
            <a:off x="1600200" y="3639128"/>
            <a:ext cx="9144000" cy="20412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r>
              <a:rPr lang="en-US" dirty="0"/>
              <a:t>Go to the instructor and unlock your </a:t>
            </a:r>
            <a:r>
              <a:rPr lang="en-US" dirty="0" err="1"/>
              <a:t>Micro:Bit</a:t>
            </a:r>
            <a:r>
              <a:rPr lang="en-US" dirty="0"/>
              <a:t> 3 times. If you are able to unlock your </a:t>
            </a:r>
            <a:r>
              <a:rPr lang="en-US" dirty="0" err="1"/>
              <a:t>Micro:Bit</a:t>
            </a:r>
            <a:r>
              <a:rPr lang="en-US" dirty="0"/>
              <a:t> 3 times you will be given the Source Code.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r>
              <a:rPr lang="en-US" dirty="0"/>
              <a:t>Modify the source code to you liking. Create your own lock.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6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125</Words>
  <Application>Microsoft Office PowerPoint</Application>
  <PresentationFormat>Widescreen</PresentationFormat>
  <Paragraphs>21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Candara</vt:lpstr>
      <vt:lpstr>Consolas</vt:lpstr>
      <vt:lpstr>Office Theme</vt:lpstr>
      <vt:lpstr>Tech Computer 16x9</vt:lpstr>
      <vt:lpstr>Micro:Bit Lock!</vt:lpstr>
      <vt:lpstr>Get the .hex file</vt:lpstr>
      <vt:lpstr>Having trouble?</vt:lpstr>
      <vt:lpstr>Once you think you know the secret?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Micro:Bit Lock!</dc:title>
  <dc:creator>Travis Gray</dc:creator>
  <cp:lastModifiedBy>Travis Gray</cp:lastModifiedBy>
  <cp:revision>2</cp:revision>
  <dcterms:created xsi:type="dcterms:W3CDTF">2019-04-16T01:26:33Z</dcterms:created>
  <dcterms:modified xsi:type="dcterms:W3CDTF">2019-04-16T01:42:50Z</dcterms:modified>
</cp:coreProperties>
</file>