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>
      <p:cViewPr>
        <p:scale>
          <a:sx n="125" d="100"/>
          <a:sy n="125" d="100"/>
        </p:scale>
        <p:origin x="-726" y="-5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Lesson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/>
          <a:lstStyle/>
          <a:p>
            <a:r>
              <a:rPr lang="en-US" dirty="0"/>
              <a:t>There are two types of loops</a:t>
            </a:r>
          </a:p>
        </p:txBody>
      </p:sp>
    </p:spTree>
    <p:extLst>
      <p:ext uri="{BB962C8B-B14F-4D97-AF65-F5344CB8AC3E}">
        <p14:creationId xmlns:p14="http://schemas.microsoft.com/office/powerpoint/2010/main" val="6983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6774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 will run until the condition in the middle is met (Note: will re-write this later)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71458"/>
            <a:ext cx="9906000" cy="376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41F-CC48-46F4-87AC-857D27FF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62465"/>
            <a:ext cx="850310" cy="695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8E8D3-0B31-4583-8EF5-7C589617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01" y="3315980"/>
            <a:ext cx="842690" cy="67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3AC24-AA46-4DD1-8A79-956912C5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050099"/>
            <a:ext cx="839648" cy="695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4C6F0-1A28-4704-BE76-C45362061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01" y="4764411"/>
            <a:ext cx="852734" cy="695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D244E4-86EA-4B90-9E74-3D4BD4D09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301" y="5498159"/>
            <a:ext cx="842751" cy="6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1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17E-EC67-4A95-9811-0A306195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in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093B-AD2D-4BFE-ABF3-AAC16061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10515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/>
              <a:t>loop will run until the condition is not true (Note: will re-write this later)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A1A6D-55D8-46E9-A645-47DA0E9BA798}"/>
              </a:ext>
            </a:extLst>
          </p:cNvPr>
          <p:cNvSpPr txBox="1">
            <a:spLocks/>
          </p:cNvSpPr>
          <p:nvPr/>
        </p:nvSpPr>
        <p:spPr>
          <a:xfrm>
            <a:off x="1519646" y="2419973"/>
            <a:ext cx="9144000" cy="127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Ex: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C53A7-1672-4244-A497-7636CAFE0435}"/>
              </a:ext>
            </a:extLst>
          </p:cNvPr>
          <p:cNvSpPr txBox="1">
            <a:spLocks/>
          </p:cNvSpPr>
          <p:nvPr/>
        </p:nvSpPr>
        <p:spPr>
          <a:xfrm>
            <a:off x="1447800" y="2771458"/>
            <a:ext cx="9906000" cy="2562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foo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(foo &lt; 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foo = foo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basic.showNumber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41F-CC48-46F4-87AC-857D27FF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562465"/>
            <a:ext cx="850310" cy="695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8E8D3-0B31-4583-8EF5-7C589617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01" y="3315980"/>
            <a:ext cx="842690" cy="67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3AC24-AA46-4DD1-8A79-956912C5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050099"/>
            <a:ext cx="839648" cy="6957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94C6F0-1A28-4704-BE76-C45362061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301" y="4764411"/>
            <a:ext cx="852734" cy="6957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D244E4-86EA-4B90-9E74-3D4BD4D09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301" y="5498159"/>
            <a:ext cx="842751" cy="6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0398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123</TotalTime>
  <Words>105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Candara</vt:lpstr>
      <vt:lpstr>Consolas</vt:lpstr>
      <vt:lpstr>Courier New</vt:lpstr>
      <vt:lpstr>Tech Computer 16x9</vt:lpstr>
      <vt:lpstr>Loops!</vt:lpstr>
      <vt:lpstr>There are two types of loops</vt:lpstr>
      <vt:lpstr>For Loops in Micro:Bit</vt:lpstr>
      <vt:lpstr>While Loops in Micro:Bit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Thu Hoang</dc:creator>
  <cp:lastModifiedBy>Travis Gray</cp:lastModifiedBy>
  <cp:revision>31</cp:revision>
  <dcterms:created xsi:type="dcterms:W3CDTF">2019-02-20T04:52:45Z</dcterms:created>
  <dcterms:modified xsi:type="dcterms:W3CDTF">2019-02-21T04:15:14Z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