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6" autoAdjust="0"/>
    <p:restoredTop sz="94660"/>
  </p:normalViewPr>
  <p:slideViewPr>
    <p:cSldViewPr>
      <p:cViewPr varScale="1">
        <p:scale>
          <a:sx n="57" d="100"/>
          <a:sy n="57" d="100"/>
        </p:scale>
        <p:origin x="84" y="17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71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83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992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53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130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Lesson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07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/>
              <a:t>I/O!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Micro:Bit Lesson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339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I/O in Micro:Bit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1600200" y="3657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I/O stands for input and output. This is how you will interface with your Micro:Bit. One way you can input information to the Micro:Bit  is through Pins.  </a:t>
            </a:r>
            <a:r>
              <a:rPr lang="en-US">
                <a:solidFill>
                  <a:srgbClr val="FF0000"/>
                </a:solidFill>
              </a:rPr>
              <a:t>(Go through with the team and change to something more descriptive) (Maybe add a slide about the GND pin)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2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Pin 0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I/O stands for input and output. This is how you will interface with your Micro:Bit. One way you can input information to the Micro:Bit  is through Pins.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600200" y="2642350"/>
            <a:ext cx="9144000" cy="127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Ex: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524000" y="2987427"/>
            <a:ext cx="9906000" cy="376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Let foo0 = 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input.onPinPressed(TouchPin.P0, function () {    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	basic.showNumber(foo0)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038" y="4230850"/>
            <a:ext cx="1552575" cy="127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745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524000" y="2987427"/>
            <a:ext cx="9906000" cy="376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Let foo1 = 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input.onPinPressed(TouchPin.P1, function () {    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	basic.showNumber(foo1)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Pin 1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600200" y="2642350"/>
            <a:ext cx="91440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Ex: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425" y="4340538"/>
            <a:ext cx="1295400" cy="1056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65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Pin 2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1600200" y="2642350"/>
            <a:ext cx="9144000" cy="127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Ex: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524000" y="2987427"/>
            <a:ext cx="9906000" cy="3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Let foo2 = 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input.onPinPressed(TouchPin.P2, function () {    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	basic.showNumber(foo2)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725" y="4341275"/>
            <a:ext cx="1295400" cy="1055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28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/>
              <a:t>to create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dirty="0"/>
              <a:t>then assign the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24000" y="3126376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528354" y="3566159"/>
            <a:ext cx="9906000" cy="1277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foo =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A3B078-CB9F-40C0-8BAD-706C374A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21" y="3048000"/>
            <a:ext cx="36671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5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change your Variables!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change a variable, simply reassign another number. </a:t>
            </a:r>
          </a:p>
          <a:p>
            <a:pPr marL="0" indent="0">
              <a:buNone/>
            </a:pPr>
            <a:r>
              <a:rPr lang="en-US" dirty="0"/>
              <a:t>Assign the 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</a:t>
            </a:r>
            <a:r>
              <a:rPr lang="en-US" dirty="0"/>
              <a:t> 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24000" y="3126376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528354" y="3566159"/>
            <a:ext cx="9906000" cy="1277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foo = 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9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DFE3D-4494-46F6-82A6-2B57D9686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129" y="2895600"/>
            <a:ext cx="3705225" cy="3028950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3EC02AB0-5B1A-4408-A342-ECF7C6893454}"/>
              </a:ext>
            </a:extLst>
          </p:cNvPr>
          <p:cNvSpPr/>
          <p:nvPr/>
        </p:nvSpPr>
        <p:spPr>
          <a:xfrm>
            <a:off x="1371600" y="4114800"/>
            <a:ext cx="152400" cy="152400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7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Conditionals!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Lesson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78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conditional is something that looks for either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19646" y="2419973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447800" y="2790008"/>
            <a:ext cx="9906000" cy="3763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foo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(foo == 5){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foo =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foo = 9;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  <a:r>
              <a:rPr lang="en-US" dirty="0"/>
              <a:t>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A3B078-CB9F-40C0-8BAD-706C374A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094421"/>
            <a:ext cx="3667125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F1D06F-DDF8-489A-BAB4-050606BF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554" y="3094421"/>
            <a:ext cx="36671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6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Lesson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30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0"/>
            <a:ext cx="9144000" cy="1143000"/>
          </a:xfrm>
        </p:spPr>
        <p:txBody>
          <a:bodyPr/>
          <a:lstStyle/>
          <a:p>
            <a:r>
              <a:rPr lang="en-US" dirty="0"/>
              <a:t>There are two types of loops</a:t>
            </a:r>
          </a:p>
        </p:txBody>
      </p:sp>
    </p:spTree>
    <p:extLst>
      <p:ext uri="{BB962C8B-B14F-4D97-AF65-F5344CB8AC3E}">
        <p14:creationId xmlns:p14="http://schemas.microsoft.com/office/powerpoint/2010/main" val="53839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6774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/>
              <a:t>loop will run until the condition in the middle is met (Note: will re-write this later)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19646" y="2419973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447800" y="2771458"/>
            <a:ext cx="9906000" cy="3763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3041F-CC48-46F4-87AC-857D27FF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562465"/>
            <a:ext cx="850310" cy="6957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28E8D3-0B31-4583-8EF5-7C5896170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301" y="3315980"/>
            <a:ext cx="842690" cy="676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3AC24-AA46-4DD1-8A79-956912C5E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4050099"/>
            <a:ext cx="839648" cy="6957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94C6F0-1A28-4704-BE76-C45362061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301" y="4764411"/>
            <a:ext cx="852734" cy="6957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D244E4-86EA-4B90-9E74-3D4BD4D09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301" y="5498159"/>
            <a:ext cx="842751" cy="6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4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in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10515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/>
              <a:t>loop will run until the condition is not true (Note: will re-write this later)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19646" y="2419973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447800" y="2771458"/>
            <a:ext cx="9906000" cy="2562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foo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(foo &lt; 5)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foo = foo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3041F-CC48-46F4-87AC-857D27FF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562465"/>
            <a:ext cx="850310" cy="6957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28E8D3-0B31-4583-8EF5-7C5896170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301" y="3315980"/>
            <a:ext cx="842690" cy="676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3AC24-AA46-4DD1-8A79-956912C5E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4050099"/>
            <a:ext cx="839648" cy="6957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94C6F0-1A28-4704-BE76-C45362061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301" y="4764411"/>
            <a:ext cx="852734" cy="6957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D244E4-86EA-4B90-9E74-3D4BD4D09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301" y="5498159"/>
            <a:ext cx="842751" cy="6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3244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86</TotalTime>
  <Words>317</Words>
  <Application>Microsoft Office PowerPoint</Application>
  <PresentationFormat>Widescreen</PresentationFormat>
  <Paragraphs>67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Candara</vt:lpstr>
      <vt:lpstr>Consolas</vt:lpstr>
      <vt:lpstr>Courier New</vt:lpstr>
      <vt:lpstr>Tech Computer 16x9</vt:lpstr>
      <vt:lpstr>Variables!</vt:lpstr>
      <vt:lpstr>Variables in Micro:Bit</vt:lpstr>
      <vt:lpstr>You can change your Variables!</vt:lpstr>
      <vt:lpstr>Conditionals!</vt:lpstr>
      <vt:lpstr>Conditionals in Micro:Bit</vt:lpstr>
      <vt:lpstr>Loops!</vt:lpstr>
      <vt:lpstr>There are two types of loops</vt:lpstr>
      <vt:lpstr>For Loops in Micro:Bit</vt:lpstr>
      <vt:lpstr>While Loops in Micro:Bit</vt:lpstr>
      <vt:lpstr>I/O!</vt:lpstr>
      <vt:lpstr>I/O in Micro:Bit</vt:lpstr>
      <vt:lpstr>Pin 0</vt:lpstr>
      <vt:lpstr>Pin 1</vt:lpstr>
      <vt:lpstr>Pin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Thu Hoang</dc:creator>
  <cp:lastModifiedBy>Gray, Travis Charles Jordan</cp:lastModifiedBy>
  <cp:revision>27</cp:revision>
  <dcterms:created xsi:type="dcterms:W3CDTF">2019-02-20T04:52:45Z</dcterms:created>
  <dcterms:modified xsi:type="dcterms:W3CDTF">2019-03-13T23:23:49Z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