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9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36" autoAdjust="0"/>
    <p:restoredTop sz="94660"/>
  </p:normalViewPr>
  <p:slideViewPr>
    <p:cSldViewPr>
      <p:cViewPr varScale="1">
        <p:scale>
          <a:sx n="90" d="100"/>
          <a:sy n="90" d="100"/>
        </p:scale>
        <p:origin x="354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Basics!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D17E-EC67-4A95-9811-0A306195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B093B-AD2D-4BFE-ABF3-AAC16061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way for a program to remember values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AA1A6D-55D8-46E9-A645-47DA0E9BA798}"/>
              </a:ext>
            </a:extLst>
          </p:cNvPr>
          <p:cNvSpPr txBox="1">
            <a:spLocks/>
          </p:cNvSpPr>
          <p:nvPr/>
        </p:nvSpPr>
        <p:spPr>
          <a:xfrm>
            <a:off x="1511300" y="39624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Ex: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EC53A7-1672-4244-A497-7636CAFE0435}"/>
              </a:ext>
            </a:extLst>
          </p:cNvPr>
          <p:cNvSpPr txBox="1">
            <a:spLocks/>
          </p:cNvSpPr>
          <p:nvPr/>
        </p:nvSpPr>
        <p:spPr>
          <a:xfrm>
            <a:off x="1498600" y="45847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foo = 5;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BA23FA-63D7-4120-847C-DBE0BC74A8E0}"/>
              </a:ext>
            </a:extLst>
          </p:cNvPr>
          <p:cNvSpPr txBox="1">
            <a:spLocks/>
          </p:cNvSpPr>
          <p:nvPr/>
        </p:nvSpPr>
        <p:spPr>
          <a:xfrm>
            <a:off x="1498600" y="51054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We have created the variable named “foo” set to the value 5.</a:t>
            </a:r>
          </a:p>
        </p:txBody>
      </p:sp>
    </p:spTree>
    <p:extLst>
      <p:ext uri="{BB962C8B-B14F-4D97-AF65-F5344CB8AC3E}">
        <p14:creationId xmlns:p14="http://schemas.microsoft.com/office/powerpoint/2010/main" val="69836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6221-7CFA-4D28-9EEC-EA25E7B5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15D9-9E85-4497-8F1C-A5D68C83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Variables can also be created and changed later in a program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E83BE5-CAF1-4E9B-8F4C-D4D3B53427BF}"/>
              </a:ext>
            </a:extLst>
          </p:cNvPr>
          <p:cNvSpPr txBox="1">
            <a:spLocks/>
          </p:cNvSpPr>
          <p:nvPr/>
        </p:nvSpPr>
        <p:spPr>
          <a:xfrm>
            <a:off x="1524000" y="2514600"/>
            <a:ext cx="9271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Ex: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E4640D-362D-4CF6-8F85-D4595880E758}"/>
              </a:ext>
            </a:extLst>
          </p:cNvPr>
          <p:cNvSpPr txBox="1">
            <a:spLocks/>
          </p:cNvSpPr>
          <p:nvPr/>
        </p:nvSpPr>
        <p:spPr>
          <a:xfrm>
            <a:off x="1524000" y="2819400"/>
            <a:ext cx="3987800" cy="1587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foo = 5;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(Top secret stuff)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12;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A64113-E822-4C07-915A-4D3B81088EC8}"/>
              </a:ext>
            </a:extLst>
          </p:cNvPr>
          <p:cNvSpPr txBox="1">
            <a:spLocks/>
          </p:cNvSpPr>
          <p:nvPr/>
        </p:nvSpPr>
        <p:spPr>
          <a:xfrm>
            <a:off x="5943600" y="31242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The variable “foo” that was originally set to 5 is now set to 12.</a:t>
            </a:r>
          </a:p>
        </p:txBody>
      </p:sp>
    </p:spTree>
    <p:extLst>
      <p:ext uri="{BB962C8B-B14F-4D97-AF65-F5344CB8AC3E}">
        <p14:creationId xmlns:p14="http://schemas.microsoft.com/office/powerpoint/2010/main" val="122497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FCB9-B73E-46B9-9350-EDD26D8D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4F06-DC66-43D3-85D9-EFC5427DF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test to determine what “path” to take.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2F0F5E-C808-48D5-AF9B-A605CC1BA484}"/>
              </a:ext>
            </a:extLst>
          </p:cNvPr>
          <p:cNvSpPr txBox="1">
            <a:spLocks/>
          </p:cNvSpPr>
          <p:nvPr/>
        </p:nvSpPr>
        <p:spPr>
          <a:xfrm>
            <a:off x="1485900" y="2762250"/>
            <a:ext cx="8763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Ex: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046A78-D6FB-419A-A5B9-295145908F90}"/>
              </a:ext>
            </a:extLst>
          </p:cNvPr>
          <p:cNvSpPr txBox="1">
            <a:spLocks/>
          </p:cNvSpPr>
          <p:nvPr/>
        </p:nvSpPr>
        <p:spPr>
          <a:xfrm>
            <a:off x="1485900" y="3295650"/>
            <a:ext cx="3619500" cy="310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foo = 5;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(foo == 5){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foo = 12;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foo = foo + 1;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01F485-6142-41F0-9370-27D10897DC29}"/>
              </a:ext>
            </a:extLst>
          </p:cNvPr>
          <p:cNvSpPr txBox="1">
            <a:spLocks/>
          </p:cNvSpPr>
          <p:nvPr/>
        </p:nvSpPr>
        <p:spPr>
          <a:xfrm>
            <a:off x="6057900" y="4010024"/>
            <a:ext cx="3619500" cy="155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The “path” in this example is to figure out what the variable “foo” will be changed to, which in this code base will be what?</a:t>
            </a:r>
          </a:p>
        </p:txBody>
      </p:sp>
    </p:spTree>
    <p:extLst>
      <p:ext uri="{BB962C8B-B14F-4D97-AF65-F5344CB8AC3E}">
        <p14:creationId xmlns:p14="http://schemas.microsoft.com/office/powerpoint/2010/main" val="4194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F7CA-2C72-4926-9185-68FD1E99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3D3B1-2E23-4DB4-8A75-7BB138449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83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Instructions that are repeated until the conditional is satisfied.</a:t>
            </a:r>
          </a:p>
          <a:p>
            <a:r>
              <a:rPr lang="en-US" dirty="0"/>
              <a:t>There are 2 types of loops we will use in this class: For loops and While loops.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C55CF1-2C36-4895-9800-658EEFFFA097}"/>
              </a:ext>
            </a:extLst>
          </p:cNvPr>
          <p:cNvSpPr txBox="1">
            <a:spLocks/>
          </p:cNvSpPr>
          <p:nvPr/>
        </p:nvSpPr>
        <p:spPr>
          <a:xfrm>
            <a:off x="1524000" y="3124200"/>
            <a:ext cx="2667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For Loop Example: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BF2C9B-4479-4C24-ACEC-B76D24643AC1}"/>
              </a:ext>
            </a:extLst>
          </p:cNvPr>
          <p:cNvSpPr txBox="1">
            <a:spLocks/>
          </p:cNvSpPr>
          <p:nvPr/>
        </p:nvSpPr>
        <p:spPr>
          <a:xfrm>
            <a:off x="7905752" y="3022600"/>
            <a:ext cx="2667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While Loop Example: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3E5E7B-0CD1-4EE2-B482-8E9D07039E01}"/>
              </a:ext>
            </a:extLst>
          </p:cNvPr>
          <p:cNvSpPr txBox="1">
            <a:spLocks/>
          </p:cNvSpPr>
          <p:nvPr/>
        </p:nvSpPr>
        <p:spPr>
          <a:xfrm>
            <a:off x="7905752" y="3327400"/>
            <a:ext cx="36195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foo = 0;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while(foo &lt; 5){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foo = foo + 1;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E7AA7B-1214-47FC-A37B-5B092233ED3C}"/>
              </a:ext>
            </a:extLst>
          </p:cNvPr>
          <p:cNvSpPr txBox="1">
            <a:spLocks/>
          </p:cNvSpPr>
          <p:nvPr/>
        </p:nvSpPr>
        <p:spPr>
          <a:xfrm>
            <a:off x="7905752" y="5308600"/>
            <a:ext cx="3936994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How many times will this loop go?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D40E7D-8076-4088-9619-1509CD3B59FD}"/>
              </a:ext>
            </a:extLst>
          </p:cNvPr>
          <p:cNvSpPr txBox="1">
            <a:spLocks/>
          </p:cNvSpPr>
          <p:nvPr/>
        </p:nvSpPr>
        <p:spPr>
          <a:xfrm>
            <a:off x="1524000" y="3429001"/>
            <a:ext cx="47244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foo = 0;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14;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56BDAD-6BA1-4B47-946E-54BCD940635C}"/>
              </a:ext>
            </a:extLst>
          </p:cNvPr>
          <p:cNvSpPr txBox="1">
            <a:spLocks/>
          </p:cNvSpPr>
          <p:nvPr/>
        </p:nvSpPr>
        <p:spPr>
          <a:xfrm>
            <a:off x="1524000" y="6096000"/>
            <a:ext cx="3936994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How many times will this loop go?</a:t>
            </a:r>
          </a:p>
        </p:txBody>
      </p:sp>
    </p:spTree>
    <p:extLst>
      <p:ext uri="{BB962C8B-B14F-4D97-AF65-F5344CB8AC3E}">
        <p14:creationId xmlns:p14="http://schemas.microsoft.com/office/powerpoint/2010/main" val="278452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6A10-4EA8-4A55-B3B3-06862AE2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230E-2601-4273-8154-25EB36FC8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8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Input (I) and output (O) of a program.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E206DD-4A80-40B1-86ED-ACE73BB839FA}"/>
              </a:ext>
            </a:extLst>
          </p:cNvPr>
          <p:cNvSpPr txBox="1">
            <a:spLocks/>
          </p:cNvSpPr>
          <p:nvPr/>
        </p:nvSpPr>
        <p:spPr>
          <a:xfrm>
            <a:off x="1485900" y="2762250"/>
            <a:ext cx="8763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Ex: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A83076-2BF6-4D7D-ADD7-07F4BBD47BF6}"/>
              </a:ext>
            </a:extLst>
          </p:cNvPr>
          <p:cNvSpPr txBox="1">
            <a:spLocks/>
          </p:cNvSpPr>
          <p:nvPr/>
        </p:nvSpPr>
        <p:spPr>
          <a:xfrm>
            <a:off x="1485900" y="3048000"/>
            <a:ext cx="75819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name = prompt(“Hello, what is your name?);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Console.log(“Hello” + name + “!”);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age = prompt(“How old are you?”);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if(age &lt; 14){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console.log(“You’re old”);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console.log(“You’re young”);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2BE5F6-AAC9-4597-96A6-CCD2DBA0BDF1}"/>
              </a:ext>
            </a:extLst>
          </p:cNvPr>
          <p:cNvSpPr txBox="1">
            <a:spLocks/>
          </p:cNvSpPr>
          <p:nvPr/>
        </p:nvSpPr>
        <p:spPr>
          <a:xfrm>
            <a:off x="8686800" y="4395678"/>
            <a:ext cx="2743200" cy="819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What does this program do?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02BC53-DEE8-49F4-AB2B-326A8F762E3E}"/>
              </a:ext>
            </a:extLst>
          </p:cNvPr>
          <p:cNvSpPr txBox="1">
            <a:spLocks/>
          </p:cNvSpPr>
          <p:nvPr/>
        </p:nvSpPr>
        <p:spPr>
          <a:xfrm>
            <a:off x="8686800" y="2198724"/>
            <a:ext cx="2743200" cy="819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What’s the input of this program?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8A27E4-213F-41D0-865D-BDB17547E17D}"/>
              </a:ext>
            </a:extLst>
          </p:cNvPr>
          <p:cNvSpPr txBox="1">
            <a:spLocks/>
          </p:cNvSpPr>
          <p:nvPr/>
        </p:nvSpPr>
        <p:spPr>
          <a:xfrm>
            <a:off x="8686800" y="3297201"/>
            <a:ext cx="2743200" cy="819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What’s the output of this program?</a:t>
            </a:r>
          </a:p>
        </p:txBody>
      </p:sp>
    </p:spTree>
    <p:extLst>
      <p:ext uri="{BB962C8B-B14F-4D97-AF65-F5344CB8AC3E}">
        <p14:creationId xmlns:p14="http://schemas.microsoft.com/office/powerpoint/2010/main" val="67667422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85</TotalTime>
  <Words>298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Candara</vt:lpstr>
      <vt:lpstr>Consolas</vt:lpstr>
      <vt:lpstr>Courier New</vt:lpstr>
      <vt:lpstr>Tech Computer 16x9</vt:lpstr>
      <vt:lpstr>Coding Basics!</vt:lpstr>
      <vt:lpstr>Variables</vt:lpstr>
      <vt:lpstr>Variables continued</vt:lpstr>
      <vt:lpstr>Conditionals</vt:lpstr>
      <vt:lpstr>Loops</vt:lpstr>
      <vt:lpstr>I/O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Thu Hoang</dc:creator>
  <cp:lastModifiedBy>Hoang, Thu N</cp:lastModifiedBy>
  <cp:revision>26</cp:revision>
  <dcterms:created xsi:type="dcterms:W3CDTF">2019-02-20T04:52:45Z</dcterms:created>
  <dcterms:modified xsi:type="dcterms:W3CDTF">2019-02-20T20:35:02Z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