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0C0817-A112-4847-8014-A94B7D2A4EA3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7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38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99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9807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87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44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26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3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8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7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0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8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feather-huzzah-esp8266/overview" TargetMode="External"/><Relationship Id="rId2" Type="http://schemas.openxmlformats.org/officeDocument/2006/relationships/hyperlink" Target="https://techtutorialsx.com/2018/06/02/esp8266-arduino-socket-server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labs.com/products/mcu/Pages/USBtoUARTBridgeVCPDrivers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hyperlink" Target="https://github.com/nodemcu/nodemcu-flasher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4FBA-A60D-459C-9FDF-8A10B7D9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with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DA00-A4BD-43FB-B63A-887F70C9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r>
              <a:rPr lang="en-US" dirty="0"/>
              <a:t>Adafruit Feather HUZZAH ESP8266</a:t>
            </a:r>
          </a:p>
          <a:p>
            <a:r>
              <a:rPr lang="en-US" dirty="0"/>
              <a:t>Used to achieve wireless communication with your robot</a:t>
            </a:r>
          </a:p>
          <a:p>
            <a:r>
              <a:rPr lang="en-US" dirty="0"/>
              <a:t>Standard Micro USB cable</a:t>
            </a:r>
          </a:p>
          <a:p>
            <a:r>
              <a:rPr lang="en-US" dirty="0"/>
              <a:t>Comes programmed with </a:t>
            </a:r>
            <a:r>
              <a:rPr lang="en-US" dirty="0" err="1"/>
              <a:t>NodeMCU’s</a:t>
            </a:r>
            <a:r>
              <a:rPr lang="en-US" dirty="0"/>
              <a:t> Lua, but you can use the Arduino IDE as well.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A12953-D876-4858-956F-0C0A598CB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46" y="2249488"/>
            <a:ext cx="4439466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1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A0CD-8AE4-44C6-A894-9F6C62D5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ide-board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1A33-6159-425C-9B36-5CB51428D2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the tools tab, and choose Adafruit Feather HUZZAH ESP8266</a:t>
            </a:r>
          </a:p>
          <a:p>
            <a:r>
              <a:rPr lang="en-US" dirty="0"/>
              <a:t>Set the CPU Frequency to 80 MHz</a:t>
            </a:r>
          </a:p>
          <a:p>
            <a:r>
              <a:rPr lang="en-US" dirty="0"/>
              <a:t>Set the flash size to 4M(3M Spiffs)</a:t>
            </a:r>
          </a:p>
          <a:p>
            <a:r>
              <a:rPr lang="en-US" dirty="0"/>
              <a:t>Set the upload speed to 115200</a:t>
            </a:r>
          </a:p>
          <a:p>
            <a:r>
              <a:rPr lang="en-US" dirty="0"/>
              <a:t>Select the COM port that connects to your USB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858165-3C2F-450A-BD2F-480176F81F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44" y="2097088"/>
            <a:ext cx="2998730" cy="3217388"/>
          </a:xfrm>
        </p:spPr>
      </p:pic>
    </p:spTree>
    <p:extLst>
      <p:ext uri="{BB962C8B-B14F-4D97-AF65-F5344CB8AC3E}">
        <p14:creationId xmlns:p14="http://schemas.microsoft.com/office/powerpoint/2010/main" val="8853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ACD3-2E1D-42C6-BB2F-D62308A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Arduino ide-socket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D0621-B049-4685-962A-0C30467BC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090714" cy="3716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this point, you can write code and compile and upload it to the board while it’s connected via USB just like any Arduino code</a:t>
            </a:r>
          </a:p>
          <a:p>
            <a:r>
              <a:rPr lang="en-US" dirty="0"/>
              <a:t>To communicate wirelessly, you need a socket server</a:t>
            </a:r>
          </a:p>
          <a:p>
            <a:r>
              <a:rPr lang="en-US" dirty="0"/>
              <a:t>Use code from one of a number of sources to create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6533F6-2AF5-493C-8B01-18E1EC99AD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05" y="1743008"/>
            <a:ext cx="3468469" cy="4496474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3F9F3D8-2157-4777-8CA3-7B141391BA5D}"/>
              </a:ext>
            </a:extLst>
          </p:cNvPr>
          <p:cNvSpPr/>
          <p:nvPr/>
        </p:nvSpPr>
        <p:spPr>
          <a:xfrm>
            <a:off x="7696940" y="2032987"/>
            <a:ext cx="1473693" cy="514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157671-59E0-4C55-8B30-15848401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ide-putty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1F00-939C-4BE4-B074-A21D9A1A65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Once the Webserver code is uploaded to the chip, go to the Arduino IDE’s serial monitor under tools.  </a:t>
            </a:r>
          </a:p>
          <a:p>
            <a:r>
              <a:rPr lang="en-US" dirty="0"/>
              <a:t>The IP Address of the chip should be printed in the serial monitor once connected.</a:t>
            </a:r>
          </a:p>
          <a:p>
            <a:r>
              <a:rPr lang="en-US" dirty="0"/>
              <a:t>Use this address to connect to the chip with Putty, on port 80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9E8AF0-B497-4B22-8F93-40CF26F856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40" y="2249486"/>
            <a:ext cx="4467058" cy="3989994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8B6D614-C020-40FD-A855-63543988E83D}"/>
              </a:ext>
            </a:extLst>
          </p:cNvPr>
          <p:cNvSpPr/>
          <p:nvPr/>
        </p:nvSpPr>
        <p:spPr>
          <a:xfrm>
            <a:off x="8180591" y="3201966"/>
            <a:ext cx="870229" cy="224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B015F2-2939-405D-AA3E-0C3F54F71AA1}"/>
              </a:ext>
            </a:extLst>
          </p:cNvPr>
          <p:cNvSpPr/>
          <p:nvPr/>
        </p:nvSpPr>
        <p:spPr>
          <a:xfrm>
            <a:off x="8180591" y="3466444"/>
            <a:ext cx="608301" cy="224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389481-54EF-459A-B6B2-8E14FFFED8DA}"/>
              </a:ext>
            </a:extLst>
          </p:cNvPr>
          <p:cNvSpPr/>
          <p:nvPr/>
        </p:nvSpPr>
        <p:spPr>
          <a:xfrm>
            <a:off x="10138082" y="3177552"/>
            <a:ext cx="559294" cy="248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5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C864-C4AE-4BED-8452-2BB5AB4F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ide-led control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CC18-A3C9-4F18-B66C-BE6AF2D8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230050" cy="3989996"/>
          </a:xfrm>
        </p:spPr>
        <p:txBody>
          <a:bodyPr>
            <a:normAutofit/>
          </a:bodyPr>
          <a:lstStyle/>
          <a:p>
            <a:r>
              <a:rPr lang="en-US" dirty="0"/>
              <a:t>Any commands entered in the Putty window will be sent to the chip and processed within the code</a:t>
            </a:r>
          </a:p>
          <a:p>
            <a:r>
              <a:rPr lang="en-US" dirty="0"/>
              <a:t>Add code to process input data and control pin output to make the chip respond to certain inputs</a:t>
            </a:r>
          </a:p>
          <a:p>
            <a:r>
              <a:rPr lang="en-US" dirty="0"/>
              <a:t>Here, sending 1 in Putty turns the LED on, 0 turns it off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7E856D-9DB1-4D93-9ADC-29A6471608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02" y="1654683"/>
            <a:ext cx="3267867" cy="4891123"/>
          </a:xfrm>
        </p:spPr>
      </p:pic>
    </p:spTree>
    <p:extLst>
      <p:ext uri="{BB962C8B-B14F-4D97-AF65-F5344CB8AC3E}">
        <p14:creationId xmlns:p14="http://schemas.microsoft.com/office/powerpoint/2010/main" val="15745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0C1C-EF5B-4F12-99D9-B24B4B58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4235-5F1B-49A6-9048-10082F68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/>
          <a:lstStyle/>
          <a:p>
            <a:r>
              <a:rPr lang="en-US" dirty="0"/>
              <a:t>This code can be generalized to send information to any of the chip’s pins, and control any part of a robot.</a:t>
            </a:r>
          </a:p>
          <a:p>
            <a:r>
              <a:rPr lang="en-US" dirty="0"/>
              <a:t>For more information:</a:t>
            </a:r>
          </a:p>
          <a:p>
            <a:r>
              <a:rPr lang="en-US" dirty="0">
                <a:hlinkClick r:id="rId2"/>
              </a:rPr>
              <a:t>https://techtutorialsx.com/2018/06/02/esp8266-arduino-socket-server/</a:t>
            </a:r>
            <a:endParaRPr lang="en-US" dirty="0"/>
          </a:p>
          <a:p>
            <a:r>
              <a:rPr lang="en-US" dirty="0">
                <a:hlinkClick r:id="rId3"/>
              </a:rPr>
              <a:t>https://learn.adafruit.com/adafruit-feather-huzzah-esp8266/overview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7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477-A078-4F26-91CF-444611EF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</a:t>
            </a:r>
            <a:r>
              <a:rPr lang="en-US" dirty="0" err="1"/>
              <a:t>Mcu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-Download driver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FA53-310D-4DB7-88E6-27B02C2D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link to download and install the necessary software so that your COM/Serial port will appear correctly</a:t>
            </a: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https://www.silabs.com/products/mcu/Pages/USBtoUARTBridgeVCPDrivers.aspx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6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832B-FC1D-4894-A455-FFC684AC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6800"/>
            <a:ext cx="9905998" cy="1030288"/>
          </a:xfrm>
        </p:spPr>
        <p:txBody>
          <a:bodyPr/>
          <a:lstStyle/>
          <a:p>
            <a:r>
              <a:rPr lang="en-US" dirty="0"/>
              <a:t>Node-</a:t>
            </a:r>
            <a:r>
              <a:rPr lang="en-US" dirty="0" err="1"/>
              <a:t>mcu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-putty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549A-1398-4389-A538-A3C5745B4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/>
          <a:lstStyle/>
          <a:p>
            <a:r>
              <a:rPr lang="en-US" dirty="0"/>
              <a:t>If you haven’t already downloaded Putty, you can do so here:</a:t>
            </a:r>
          </a:p>
          <a:p>
            <a:r>
              <a:rPr lang="en-US" dirty="0">
                <a:hlinkClick r:id="rId2"/>
              </a:rPr>
              <a:t>https://www.chiark.greenend.org.uk/~sgtatham/putty/latest.html</a:t>
            </a:r>
            <a:endParaRPr lang="en-US" dirty="0"/>
          </a:p>
          <a:p>
            <a:r>
              <a:rPr lang="en-US" dirty="0"/>
              <a:t>Connect the chip to your computer with the USB Cable</a:t>
            </a:r>
          </a:p>
          <a:p>
            <a:r>
              <a:rPr lang="en-US" dirty="0"/>
              <a:t>Use putty to connect to the COM or Serial port your cable is connected to</a:t>
            </a:r>
          </a:p>
        </p:txBody>
      </p:sp>
    </p:spTree>
    <p:extLst>
      <p:ext uri="{BB962C8B-B14F-4D97-AF65-F5344CB8AC3E}">
        <p14:creationId xmlns:p14="http://schemas.microsoft.com/office/powerpoint/2010/main" val="228305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CEA98C-BA60-41CF-9D39-5D3C16E1F5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1" y="1138372"/>
            <a:ext cx="4724809" cy="420660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A6C561-D177-4258-80C3-45A309B79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12" y="1126941"/>
            <a:ext cx="4717189" cy="4229467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DC7CE15-1497-4CFD-B117-EB58A7CC159A}"/>
              </a:ext>
            </a:extLst>
          </p:cNvPr>
          <p:cNvSpPr/>
          <p:nvPr/>
        </p:nvSpPr>
        <p:spPr>
          <a:xfrm>
            <a:off x="2867487" y="2139518"/>
            <a:ext cx="559294" cy="248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4D8D8-5235-4197-9DDE-35D51CF15A8F}"/>
              </a:ext>
            </a:extLst>
          </p:cNvPr>
          <p:cNvSpPr/>
          <p:nvPr/>
        </p:nvSpPr>
        <p:spPr>
          <a:xfrm>
            <a:off x="4910830" y="2139518"/>
            <a:ext cx="559294" cy="248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04EB4-4F0C-4EBB-B15F-26D77B26D95C}"/>
              </a:ext>
            </a:extLst>
          </p:cNvPr>
          <p:cNvSpPr/>
          <p:nvPr/>
        </p:nvSpPr>
        <p:spPr>
          <a:xfrm>
            <a:off x="5079507" y="2460593"/>
            <a:ext cx="559294" cy="248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D94F57-51D8-411A-A7C1-D74D927DBA5D}"/>
              </a:ext>
            </a:extLst>
          </p:cNvPr>
          <p:cNvSpPr/>
          <p:nvPr/>
        </p:nvSpPr>
        <p:spPr>
          <a:xfrm>
            <a:off x="6483657" y="1865788"/>
            <a:ext cx="559294" cy="248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66135E-BE43-4D87-88DB-B695FFC978DA}"/>
              </a:ext>
            </a:extLst>
          </p:cNvPr>
          <p:cNvSpPr/>
          <p:nvPr/>
        </p:nvSpPr>
        <p:spPr>
          <a:xfrm>
            <a:off x="7904084" y="2460593"/>
            <a:ext cx="1452979" cy="248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A200-794B-47CB-8CC3-E9D35D5A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</a:t>
            </a:r>
            <a:r>
              <a:rPr lang="en-US" dirty="0" err="1"/>
              <a:t>mcu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-Connecting with Putty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A4811-52B3-42B7-8EB4-711C6BC6C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272097" cy="2251493"/>
          </a:xfrm>
        </p:spPr>
        <p:txBody>
          <a:bodyPr/>
          <a:lstStyle/>
          <a:p>
            <a:r>
              <a:rPr lang="en-US" dirty="0"/>
              <a:t>Once you’re connected, press the reset button on the chip.</a:t>
            </a:r>
          </a:p>
          <a:p>
            <a:r>
              <a:rPr lang="en-US" dirty="0"/>
              <a:t>Red and blue lights should flash</a:t>
            </a:r>
          </a:p>
          <a:p>
            <a:r>
              <a:rPr lang="en-US" dirty="0"/>
              <a:t>Something similar to this should be printed: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3D44C1-6550-42C4-AE22-8E3E92FF5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957" y="4500979"/>
            <a:ext cx="5464281" cy="1478570"/>
          </a:xfrm>
        </p:spPr>
      </p:pic>
    </p:spTree>
    <p:extLst>
      <p:ext uri="{BB962C8B-B14F-4D97-AF65-F5344CB8AC3E}">
        <p14:creationId xmlns:p14="http://schemas.microsoft.com/office/powerpoint/2010/main" val="289865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BCC8-B84B-48E9-B506-0C3C263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</a:t>
            </a:r>
            <a:r>
              <a:rPr lang="en-US" dirty="0" err="1"/>
              <a:t>mcu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-Led blink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6030-1D62-4968-88A3-3C4D2B1E7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37606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now copy and paste code or type commands to send them to the chip.</a:t>
            </a:r>
          </a:p>
          <a:p>
            <a:r>
              <a:rPr lang="en-US" dirty="0"/>
              <a:t>This example code controls pin output to cause an LED to blink.</a:t>
            </a:r>
          </a:p>
          <a:p>
            <a:r>
              <a:rPr lang="en-US" dirty="0"/>
              <a:t>You could write similar code to control things connected to other pins.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81BA93-2426-480A-9A40-A85B44F08A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83961"/>
            <a:ext cx="4875213" cy="1272765"/>
          </a:xfrm>
        </p:spPr>
      </p:pic>
    </p:spTree>
    <p:extLst>
      <p:ext uri="{BB962C8B-B14F-4D97-AF65-F5344CB8AC3E}">
        <p14:creationId xmlns:p14="http://schemas.microsoft.com/office/powerpoint/2010/main" val="17706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69AA-D986-4CE8-B0A5-CC5A2AE4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ide-download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9ACE-6FE0-4F88-92AF-7D563AB2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9905998" cy="3920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you’re more familiar with Arduino or C coding, you can program the chip to use that language</a:t>
            </a:r>
          </a:p>
          <a:p>
            <a:r>
              <a:rPr lang="en-US" dirty="0"/>
              <a:t>This will erase the </a:t>
            </a:r>
            <a:r>
              <a:rPr lang="en-US" dirty="0" err="1"/>
              <a:t>NodeMCU</a:t>
            </a:r>
            <a:r>
              <a:rPr lang="en-US" dirty="0"/>
              <a:t> Lua programming from the chip. You can redownload it here:</a:t>
            </a:r>
          </a:p>
          <a:p>
            <a:r>
              <a:rPr lang="en-US" dirty="0">
                <a:hlinkClick r:id="rId2"/>
              </a:rPr>
              <a:t>https://github.com/nodemcu/nodemcu-flasher</a:t>
            </a:r>
            <a:endParaRPr lang="en-US" dirty="0"/>
          </a:p>
          <a:p>
            <a:r>
              <a:rPr lang="en-US" dirty="0"/>
              <a:t>If you want to use the Arduino IDE and don’t have it, you can download it here:</a:t>
            </a:r>
          </a:p>
          <a:p>
            <a:r>
              <a:rPr lang="en-US" dirty="0">
                <a:hlinkClick r:id="rId3"/>
              </a:rPr>
              <a:t>https://www.arduino.cc/en/Main/Software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2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6FD3-C1FC-44BF-A8B8-10D2DAAF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ide-adding board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93AA-AF01-4829-B699-45A4A98225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the Arduino IDE, go to Preferences under the File tab</a:t>
            </a:r>
          </a:p>
          <a:p>
            <a:r>
              <a:rPr lang="en-US" dirty="0"/>
              <a:t>Paste this URL into the Additional Boards Manager URLs slot:</a:t>
            </a:r>
          </a:p>
          <a:p>
            <a:r>
              <a:rPr lang="en-US" dirty="0">
                <a:hlinkClick r:id="rId2"/>
              </a:rPr>
              <a:t>http://arduino.esp8266.com/stable/package_esp8266com_index.json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7FA2B-8C14-40A9-9713-A3626200AD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94" y="2249487"/>
            <a:ext cx="4644717" cy="3726645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2027492-0482-4170-8285-016FC85F866E}"/>
              </a:ext>
            </a:extLst>
          </p:cNvPr>
          <p:cNvSpPr/>
          <p:nvPr/>
        </p:nvSpPr>
        <p:spPr>
          <a:xfrm>
            <a:off x="7548977" y="5042518"/>
            <a:ext cx="2837897" cy="2678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FD9F-3009-4978-B003-B06CE215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ide-installing the board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B31A-0ECF-43AB-B9F9-7E1AC57EC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471428"/>
            <a:ext cx="3661409" cy="3541714"/>
          </a:xfrm>
        </p:spPr>
        <p:txBody>
          <a:bodyPr/>
          <a:lstStyle/>
          <a:p>
            <a:r>
              <a:rPr lang="en-US" dirty="0"/>
              <a:t>Click on Board: under the Tools tab, and choose Board Manager</a:t>
            </a:r>
          </a:p>
          <a:p>
            <a:r>
              <a:rPr lang="en-US" dirty="0"/>
              <a:t>Click on the ESP8266 box, and then click Install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8E3A1A-F281-4017-879B-F3A8D70646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88" y="2216771"/>
            <a:ext cx="5676423" cy="3186962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AF35653-36CE-4D5E-A20A-37D737577AEC}"/>
              </a:ext>
            </a:extLst>
          </p:cNvPr>
          <p:cNvSpPr/>
          <p:nvPr/>
        </p:nvSpPr>
        <p:spPr>
          <a:xfrm>
            <a:off x="6098742" y="4901952"/>
            <a:ext cx="559294" cy="248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52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</Template>
  <TotalTime>326</TotalTime>
  <Words>620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Networking with embedded systems</vt:lpstr>
      <vt:lpstr>Node-Mcu lua-Download driver software</vt:lpstr>
      <vt:lpstr>Node-mcu lua-putty setup</vt:lpstr>
      <vt:lpstr>PowerPoint Presentation</vt:lpstr>
      <vt:lpstr>Node-mcu lua-Connecting with Putty</vt:lpstr>
      <vt:lpstr>Node-mcu lua-Led blink code</vt:lpstr>
      <vt:lpstr>Arduino ide-download software</vt:lpstr>
      <vt:lpstr>Arduino ide-adding board package</vt:lpstr>
      <vt:lpstr>Arduino ide-installing the board package</vt:lpstr>
      <vt:lpstr>Arduino ide-board setting</vt:lpstr>
      <vt:lpstr>Arduino ide-socket server</vt:lpstr>
      <vt:lpstr>Arduino ide-putty settings</vt:lpstr>
      <vt:lpstr>Arduino ide-led control 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with embedded systems</dc:title>
  <dc:creator>laurenb@pine-net.com</dc:creator>
  <cp:lastModifiedBy>laurenb@pine-net.com</cp:lastModifiedBy>
  <cp:revision>21</cp:revision>
  <dcterms:created xsi:type="dcterms:W3CDTF">2019-09-24T18:11:10Z</dcterms:created>
  <dcterms:modified xsi:type="dcterms:W3CDTF">2019-09-25T23:32:41Z</dcterms:modified>
</cp:coreProperties>
</file>