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668950" cx="100774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0mNhdlebzDPek5Ny6bZC6czRO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10199b9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510199b92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10199b9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6510199b92_4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10199b92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6510199b92_4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510199b92_4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6510199b92_4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510199b92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6510199b92_5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510199b92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6510199b92_5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510199b92_5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6510199b92_5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510199b92_5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6510199b92_5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510199b92_5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6510199b92_5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10199b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6510199b9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10199b9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510199b92_3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10199b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6510199b92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10199b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510199b9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10199b9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6510199b9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10199b9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6510199b92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10199b92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510199b92_4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259681" y="927768"/>
            <a:ext cx="7558088" cy="1973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259681" y="2977518"/>
            <a:ext cx="7558088" cy="136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92825" y="301820"/>
            <a:ext cx="8691801" cy="109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240273" y="-1038349"/>
            <a:ext cx="3596905" cy="8691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896058" y="1617437"/>
            <a:ext cx="4804184" cy="217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487174" y="-492529"/>
            <a:ext cx="4804184" cy="6392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92825" y="301820"/>
            <a:ext cx="8691801" cy="109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92825" y="1509099"/>
            <a:ext cx="8691801" cy="359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87576" y="1413305"/>
            <a:ext cx="8691801" cy="235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87576" y="3793744"/>
            <a:ext cx="8691801" cy="1240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1984"/>
              <a:buNone/>
              <a:defRPr sz="198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92825" y="301820"/>
            <a:ext cx="8691801" cy="109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92825" y="1509099"/>
            <a:ext cx="4282916" cy="359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5101709" y="1509099"/>
            <a:ext cx="4282916" cy="359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94137" y="301820"/>
            <a:ext cx="8691801" cy="109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94138" y="1389683"/>
            <a:ext cx="4263233" cy="68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94138" y="2070746"/>
            <a:ext cx="4263233" cy="3045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5101709" y="1389683"/>
            <a:ext cx="4284229" cy="68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5101709" y="2070746"/>
            <a:ext cx="4284229" cy="3045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92825" y="301820"/>
            <a:ext cx="8691801" cy="109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94138" y="377931"/>
            <a:ext cx="3250240" cy="1322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284229" y="816226"/>
            <a:ext cx="5101709" cy="4028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6557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indent="-375539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4"/>
              <a:buChar char="•"/>
              <a:defRPr sz="2314"/>
            </a:lvl2pPr>
            <a:lvl3pPr indent="-354583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indent="-333565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indent="-333565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indent="-333565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indent="-333565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indent="-333565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indent="-333565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94138" y="1700689"/>
            <a:ext cx="3250240" cy="315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94138" y="377931"/>
            <a:ext cx="3250240" cy="1322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4284229" y="816226"/>
            <a:ext cx="5101709" cy="4028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b="0" i="0" sz="2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4"/>
              <a:buFont typeface="Arial"/>
              <a:buNone/>
              <a:defRPr b="0" i="0" sz="23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94138" y="1700689"/>
            <a:ext cx="3250240" cy="315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92825" y="301820"/>
            <a:ext cx="8691801" cy="109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92825" y="1509099"/>
            <a:ext cx="8691801" cy="359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5539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4"/>
              <a:buFont typeface="Arial"/>
              <a:buChar char="•"/>
              <a:defRPr b="0" i="0" sz="23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583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3565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088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088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737" y="745791"/>
            <a:ext cx="6123981" cy="34297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259681" y="4175580"/>
            <a:ext cx="7558088" cy="1202843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</a:pPr>
            <a:r>
              <a:t/>
            </a:r>
            <a:endParaRPr b="0" i="0" sz="198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6"/>
              <a:buFont typeface="Arial"/>
              <a:buNone/>
            </a:pPr>
            <a:r>
              <a:rPr lang="en-US" sz="33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Software</a:t>
            </a:r>
            <a:endParaRPr/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10199b92_4_0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Addressing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243" name="Google Shape;243;g6510199b92_4_0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Now’s the time to think about developing code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node represents a group of objects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Must answer questions: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information is required?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information is produced?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can the complexity be minimized?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6510199b92_4_0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5" name="Google Shape;245;g6510199b92_4_0"/>
          <p:cNvGrpSpPr/>
          <p:nvPr/>
        </p:nvGrpSpPr>
        <p:grpSpPr>
          <a:xfrm>
            <a:off x="5356250" y="1747999"/>
            <a:ext cx="4342489" cy="2310488"/>
            <a:chOff x="4987400" y="1507449"/>
            <a:chExt cx="4342489" cy="2310488"/>
          </a:xfrm>
        </p:grpSpPr>
        <p:sp>
          <p:nvSpPr>
            <p:cNvPr id="246" name="Google Shape;246;g6510199b92_4_0"/>
            <p:cNvSpPr/>
            <p:nvPr/>
          </p:nvSpPr>
          <p:spPr>
            <a:xfrm>
              <a:off x="6484614" y="2191081"/>
              <a:ext cx="1203300" cy="373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Control</a:t>
              </a:r>
              <a:endParaRPr sz="1200"/>
            </a:p>
          </p:txBody>
        </p:sp>
        <p:sp>
          <p:nvSpPr>
            <p:cNvPr id="247" name="Google Shape;247;g6510199b92_4_0"/>
            <p:cNvSpPr/>
            <p:nvPr/>
          </p:nvSpPr>
          <p:spPr>
            <a:xfrm>
              <a:off x="4987400" y="2859182"/>
              <a:ext cx="1109430" cy="28004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Manual</a:t>
              </a:r>
              <a:endParaRPr sz="1000"/>
            </a:p>
          </p:txBody>
        </p:sp>
        <p:sp>
          <p:nvSpPr>
            <p:cNvPr id="248" name="Google Shape;248;g6510199b92_4_0"/>
            <p:cNvSpPr/>
            <p:nvPr/>
          </p:nvSpPr>
          <p:spPr>
            <a:xfrm>
              <a:off x="6629720" y="3400733"/>
              <a:ext cx="1203444" cy="41720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Obstacle Detection</a:t>
              </a:r>
              <a:endParaRPr sz="1000"/>
            </a:p>
          </p:txBody>
        </p:sp>
        <p:sp>
          <p:nvSpPr>
            <p:cNvPr id="249" name="Google Shape;249;g6510199b92_4_0"/>
            <p:cNvSpPr/>
            <p:nvPr/>
          </p:nvSpPr>
          <p:spPr>
            <a:xfrm>
              <a:off x="7872564" y="2917238"/>
              <a:ext cx="1109430" cy="28004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Planning</a:t>
              </a:r>
              <a:endParaRPr sz="1000"/>
            </a:p>
          </p:txBody>
        </p:sp>
        <p:sp>
          <p:nvSpPr>
            <p:cNvPr id="250" name="Google Shape;250;g6510199b92_4_0"/>
            <p:cNvSpPr/>
            <p:nvPr/>
          </p:nvSpPr>
          <p:spPr>
            <a:xfrm>
              <a:off x="8126445" y="1507449"/>
              <a:ext cx="1203444" cy="41720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Localization</a:t>
              </a:r>
              <a:endParaRPr sz="1000"/>
            </a:p>
          </p:txBody>
        </p:sp>
        <p:sp>
          <p:nvSpPr>
            <p:cNvPr id="251" name="Google Shape;251;g6510199b92_4_0"/>
            <p:cNvSpPr/>
            <p:nvPr/>
          </p:nvSpPr>
          <p:spPr>
            <a:xfrm>
              <a:off x="7099625" y="2564717"/>
              <a:ext cx="137526" cy="845544"/>
            </a:xfrm>
            <a:custGeom>
              <a:rect b="b" l="l" r="r" t="t"/>
              <a:pathLst>
                <a:path extrusionOk="0" h="23126" w="4505">
                  <a:moveTo>
                    <a:pt x="0" y="0"/>
                  </a:moveTo>
                  <a:cubicBezTo>
                    <a:pt x="3093" y="1030"/>
                    <a:pt x="125" y="6816"/>
                    <a:pt x="1802" y="9611"/>
                  </a:cubicBezTo>
                  <a:cubicBezTo>
                    <a:pt x="4165" y="13551"/>
                    <a:pt x="3392" y="18669"/>
                    <a:pt x="4505" y="2312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2" name="Google Shape;252;g6510199b92_4_0"/>
            <p:cNvSpPr/>
            <p:nvPr/>
          </p:nvSpPr>
          <p:spPr>
            <a:xfrm>
              <a:off x="7695617" y="1926024"/>
              <a:ext cx="916863" cy="435908"/>
            </a:xfrm>
            <a:custGeom>
              <a:rect b="b" l="l" r="r" t="t"/>
              <a:pathLst>
                <a:path extrusionOk="0" h="12614" w="30034">
                  <a:moveTo>
                    <a:pt x="0" y="12614"/>
                  </a:moveTo>
                  <a:cubicBezTo>
                    <a:pt x="10858" y="12614"/>
                    <a:pt x="30034" y="10858"/>
                    <a:pt x="30034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3" name="Google Shape;253;g6510199b92_4_0"/>
            <p:cNvSpPr/>
            <p:nvPr/>
          </p:nvSpPr>
          <p:spPr>
            <a:xfrm>
              <a:off x="6081842" y="2567516"/>
              <a:ext cx="739333" cy="417154"/>
            </a:xfrm>
            <a:custGeom>
              <a:rect b="b" l="l" r="r" t="t"/>
              <a:pathLst>
                <a:path extrusionOk="0" h="11113" w="23727">
                  <a:moveTo>
                    <a:pt x="23727" y="0"/>
                  </a:moveTo>
                  <a:cubicBezTo>
                    <a:pt x="20964" y="8285"/>
                    <a:pt x="6176" y="4937"/>
                    <a:pt x="0" y="1111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4" name="Google Shape;254;g6510199b92_4_0"/>
            <p:cNvSpPr/>
            <p:nvPr/>
          </p:nvSpPr>
          <p:spPr>
            <a:xfrm>
              <a:off x="7558083" y="2564751"/>
              <a:ext cx="898546" cy="384003"/>
            </a:xfrm>
            <a:custGeom>
              <a:rect b="b" l="l" r="r" t="t"/>
              <a:pathLst>
                <a:path extrusionOk="0" h="11112" w="29434">
                  <a:moveTo>
                    <a:pt x="0" y="0"/>
                  </a:moveTo>
                  <a:cubicBezTo>
                    <a:pt x="3853" y="962"/>
                    <a:pt x="6225" y="5134"/>
                    <a:pt x="9912" y="6607"/>
                  </a:cubicBezTo>
                  <a:cubicBezTo>
                    <a:pt x="13167" y="7907"/>
                    <a:pt x="17002" y="7669"/>
                    <a:pt x="20424" y="6908"/>
                  </a:cubicBezTo>
                  <a:cubicBezTo>
                    <a:pt x="23011" y="6333"/>
                    <a:pt x="26576" y="3337"/>
                    <a:pt x="28232" y="5406"/>
                  </a:cubicBezTo>
                  <a:cubicBezTo>
                    <a:pt x="29446" y="6924"/>
                    <a:pt x="29052" y="9206"/>
                    <a:pt x="29434" y="1111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10199b92_4_16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Addressing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260" name="Google Shape;260;g6510199b92_4_16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Now’s the time to think about developing code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node represents a group of objects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Must answer questions: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information is required?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information is produced?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can the complexity be minimized?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importantly: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can the code be developed independent of hardware?</a:t>
            </a:r>
            <a:endParaRPr/>
          </a:p>
        </p:txBody>
      </p:sp>
      <p:sp>
        <p:nvSpPr>
          <p:cNvPr id="261" name="Google Shape;261;g6510199b92_4_16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2" name="Google Shape;262;g6510199b92_4_16"/>
          <p:cNvGrpSpPr/>
          <p:nvPr/>
        </p:nvGrpSpPr>
        <p:grpSpPr>
          <a:xfrm>
            <a:off x="5356250" y="1747999"/>
            <a:ext cx="4342489" cy="2310488"/>
            <a:chOff x="4987400" y="1507449"/>
            <a:chExt cx="4342489" cy="2310488"/>
          </a:xfrm>
        </p:grpSpPr>
        <p:sp>
          <p:nvSpPr>
            <p:cNvPr id="263" name="Google Shape;263;g6510199b92_4_16"/>
            <p:cNvSpPr/>
            <p:nvPr/>
          </p:nvSpPr>
          <p:spPr>
            <a:xfrm>
              <a:off x="6484614" y="2191081"/>
              <a:ext cx="1203300" cy="373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Control</a:t>
              </a:r>
              <a:endParaRPr sz="1200"/>
            </a:p>
          </p:txBody>
        </p:sp>
        <p:sp>
          <p:nvSpPr>
            <p:cNvPr id="264" name="Google Shape;264;g6510199b92_4_16"/>
            <p:cNvSpPr/>
            <p:nvPr/>
          </p:nvSpPr>
          <p:spPr>
            <a:xfrm>
              <a:off x="4987400" y="2859182"/>
              <a:ext cx="1109430" cy="28004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Manual</a:t>
              </a:r>
              <a:endParaRPr sz="1000"/>
            </a:p>
          </p:txBody>
        </p:sp>
        <p:sp>
          <p:nvSpPr>
            <p:cNvPr id="265" name="Google Shape;265;g6510199b92_4_16"/>
            <p:cNvSpPr/>
            <p:nvPr/>
          </p:nvSpPr>
          <p:spPr>
            <a:xfrm>
              <a:off x="6629720" y="3400733"/>
              <a:ext cx="1203444" cy="41720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Obstacle Detection</a:t>
              </a:r>
              <a:endParaRPr sz="1000"/>
            </a:p>
          </p:txBody>
        </p:sp>
        <p:sp>
          <p:nvSpPr>
            <p:cNvPr id="266" name="Google Shape;266;g6510199b92_4_16"/>
            <p:cNvSpPr/>
            <p:nvPr/>
          </p:nvSpPr>
          <p:spPr>
            <a:xfrm>
              <a:off x="7872564" y="2917238"/>
              <a:ext cx="1109430" cy="28004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Planning</a:t>
              </a:r>
              <a:endParaRPr sz="1000"/>
            </a:p>
          </p:txBody>
        </p:sp>
        <p:sp>
          <p:nvSpPr>
            <p:cNvPr id="267" name="Google Shape;267;g6510199b92_4_16"/>
            <p:cNvSpPr/>
            <p:nvPr/>
          </p:nvSpPr>
          <p:spPr>
            <a:xfrm>
              <a:off x="8126445" y="1507449"/>
              <a:ext cx="1203444" cy="41720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Localization</a:t>
              </a:r>
              <a:endParaRPr sz="1000"/>
            </a:p>
          </p:txBody>
        </p:sp>
        <p:sp>
          <p:nvSpPr>
            <p:cNvPr id="268" name="Google Shape;268;g6510199b92_4_16"/>
            <p:cNvSpPr/>
            <p:nvPr/>
          </p:nvSpPr>
          <p:spPr>
            <a:xfrm>
              <a:off x="7099625" y="2564717"/>
              <a:ext cx="137526" cy="845544"/>
            </a:xfrm>
            <a:custGeom>
              <a:rect b="b" l="l" r="r" t="t"/>
              <a:pathLst>
                <a:path extrusionOk="0" h="23126" w="4505">
                  <a:moveTo>
                    <a:pt x="0" y="0"/>
                  </a:moveTo>
                  <a:cubicBezTo>
                    <a:pt x="3093" y="1030"/>
                    <a:pt x="125" y="6816"/>
                    <a:pt x="1802" y="9611"/>
                  </a:cubicBezTo>
                  <a:cubicBezTo>
                    <a:pt x="4165" y="13551"/>
                    <a:pt x="3392" y="18669"/>
                    <a:pt x="4505" y="2312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9" name="Google Shape;269;g6510199b92_4_16"/>
            <p:cNvSpPr/>
            <p:nvPr/>
          </p:nvSpPr>
          <p:spPr>
            <a:xfrm>
              <a:off x="7695617" y="1926024"/>
              <a:ext cx="916863" cy="435908"/>
            </a:xfrm>
            <a:custGeom>
              <a:rect b="b" l="l" r="r" t="t"/>
              <a:pathLst>
                <a:path extrusionOk="0" h="12614" w="30034">
                  <a:moveTo>
                    <a:pt x="0" y="12614"/>
                  </a:moveTo>
                  <a:cubicBezTo>
                    <a:pt x="10858" y="12614"/>
                    <a:pt x="30034" y="10858"/>
                    <a:pt x="30034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0" name="Google Shape;270;g6510199b92_4_16"/>
            <p:cNvSpPr/>
            <p:nvPr/>
          </p:nvSpPr>
          <p:spPr>
            <a:xfrm>
              <a:off x="6081842" y="2567516"/>
              <a:ext cx="739333" cy="417154"/>
            </a:xfrm>
            <a:custGeom>
              <a:rect b="b" l="l" r="r" t="t"/>
              <a:pathLst>
                <a:path extrusionOk="0" h="11113" w="23727">
                  <a:moveTo>
                    <a:pt x="23727" y="0"/>
                  </a:moveTo>
                  <a:cubicBezTo>
                    <a:pt x="20964" y="8285"/>
                    <a:pt x="6176" y="4937"/>
                    <a:pt x="0" y="1111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1" name="Google Shape;271;g6510199b92_4_16"/>
            <p:cNvSpPr/>
            <p:nvPr/>
          </p:nvSpPr>
          <p:spPr>
            <a:xfrm>
              <a:off x="7558083" y="2564751"/>
              <a:ext cx="898546" cy="384003"/>
            </a:xfrm>
            <a:custGeom>
              <a:rect b="b" l="l" r="r" t="t"/>
              <a:pathLst>
                <a:path extrusionOk="0" h="11112" w="29434">
                  <a:moveTo>
                    <a:pt x="0" y="0"/>
                  </a:moveTo>
                  <a:cubicBezTo>
                    <a:pt x="3853" y="962"/>
                    <a:pt x="6225" y="5134"/>
                    <a:pt x="9912" y="6607"/>
                  </a:cubicBezTo>
                  <a:cubicBezTo>
                    <a:pt x="13167" y="7907"/>
                    <a:pt x="17002" y="7669"/>
                    <a:pt x="20424" y="6908"/>
                  </a:cubicBezTo>
                  <a:cubicBezTo>
                    <a:pt x="23011" y="6333"/>
                    <a:pt x="26576" y="3337"/>
                    <a:pt x="28232" y="5406"/>
                  </a:cubicBezTo>
                  <a:cubicBezTo>
                    <a:pt x="29446" y="6924"/>
                    <a:pt x="29052" y="9206"/>
                    <a:pt x="29434" y="1111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510199b92_4_48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Object Oriented Code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277" name="Google Shape;277;g6510199b92_4_48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class is set of information defining a specific data type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instance variables</a:t>
            </a:r>
            <a:endParaRPr/>
          </a:p>
        </p:txBody>
      </p:sp>
      <p:sp>
        <p:nvSpPr>
          <p:cNvPr id="278" name="Google Shape;278;g6510199b92_4_48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g6510199b92_4_48"/>
          <p:cNvSpPr/>
          <p:nvPr/>
        </p:nvSpPr>
        <p:spPr>
          <a:xfrm>
            <a:off x="6863700" y="1170700"/>
            <a:ext cx="1483500" cy="7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Car</a:t>
            </a:r>
            <a:endParaRPr sz="2400"/>
          </a:p>
        </p:txBody>
      </p:sp>
      <p:sp>
        <p:nvSpPr>
          <p:cNvPr id="280" name="Google Shape;280;g6510199b92_4_48"/>
          <p:cNvSpPr/>
          <p:nvPr/>
        </p:nvSpPr>
        <p:spPr>
          <a:xfrm>
            <a:off x="6907800" y="2493675"/>
            <a:ext cx="1395306" cy="384858"/>
          </a:xfrm>
          <a:prstGeom prst="flowChartTermina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Tire</a:t>
            </a:r>
            <a:endParaRPr/>
          </a:p>
        </p:txBody>
      </p:sp>
      <p:sp>
        <p:nvSpPr>
          <p:cNvPr id="281" name="Google Shape;281;g6510199b92_4_48"/>
          <p:cNvSpPr/>
          <p:nvPr/>
        </p:nvSpPr>
        <p:spPr>
          <a:xfrm>
            <a:off x="7534054" y="1940500"/>
            <a:ext cx="75325" cy="553275"/>
          </a:xfrm>
          <a:custGeom>
            <a:rect b="b" l="l" r="r" t="t"/>
            <a:pathLst>
              <a:path extrusionOk="0" h="22131" w="3013">
                <a:moveTo>
                  <a:pt x="3013" y="0"/>
                </a:moveTo>
                <a:cubicBezTo>
                  <a:pt x="-788" y="6337"/>
                  <a:pt x="-609" y="15122"/>
                  <a:pt x="1730" y="221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Google Shape;282;g6510199b92_4_48"/>
          <p:cNvSpPr/>
          <p:nvPr/>
        </p:nvSpPr>
        <p:spPr>
          <a:xfrm>
            <a:off x="6242325" y="3262588"/>
            <a:ext cx="1114500" cy="196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Instance Variables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Size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Speed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Linear vel.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Color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Material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Pressure</a:t>
            </a:r>
            <a:endParaRPr sz="1200"/>
          </a:p>
        </p:txBody>
      </p:sp>
      <p:sp>
        <p:nvSpPr>
          <p:cNvPr id="283" name="Google Shape;283;g6510199b92_4_48"/>
          <p:cNvSpPr/>
          <p:nvPr/>
        </p:nvSpPr>
        <p:spPr>
          <a:xfrm rot="10800000">
            <a:off x="6767431" y="2882489"/>
            <a:ext cx="697594" cy="364936"/>
          </a:xfrm>
          <a:custGeom>
            <a:rect b="b" l="l" r="r" t="t"/>
            <a:pathLst>
              <a:path extrusionOk="0" h="14112" w="37205">
                <a:moveTo>
                  <a:pt x="37205" y="0"/>
                </a:moveTo>
                <a:cubicBezTo>
                  <a:pt x="24335" y="3210"/>
                  <a:pt x="0" y="848"/>
                  <a:pt x="0" y="1411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10199b92_4_195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Object Oriented Code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289" name="Google Shape;289;g6510199b92_4_195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class is set of information defining a specific data type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instance variables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modify its data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instance methods</a:t>
            </a:r>
            <a:endParaRPr/>
          </a:p>
        </p:txBody>
      </p:sp>
      <p:sp>
        <p:nvSpPr>
          <p:cNvPr id="290" name="Google Shape;290;g6510199b92_4_195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g6510199b92_4_195"/>
          <p:cNvSpPr/>
          <p:nvPr/>
        </p:nvSpPr>
        <p:spPr>
          <a:xfrm>
            <a:off x="6863700" y="1170700"/>
            <a:ext cx="1483500" cy="7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Car</a:t>
            </a:r>
            <a:endParaRPr sz="2400"/>
          </a:p>
        </p:txBody>
      </p:sp>
      <p:sp>
        <p:nvSpPr>
          <p:cNvPr id="292" name="Google Shape;292;g6510199b92_4_195"/>
          <p:cNvSpPr/>
          <p:nvPr/>
        </p:nvSpPr>
        <p:spPr>
          <a:xfrm>
            <a:off x="6907800" y="2493675"/>
            <a:ext cx="1395306" cy="384858"/>
          </a:xfrm>
          <a:prstGeom prst="flowChartTermina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Tire</a:t>
            </a:r>
            <a:endParaRPr/>
          </a:p>
        </p:txBody>
      </p:sp>
      <p:sp>
        <p:nvSpPr>
          <p:cNvPr id="293" name="Google Shape;293;g6510199b92_4_195"/>
          <p:cNvSpPr/>
          <p:nvPr/>
        </p:nvSpPr>
        <p:spPr>
          <a:xfrm>
            <a:off x="7534054" y="1940500"/>
            <a:ext cx="75325" cy="553275"/>
          </a:xfrm>
          <a:custGeom>
            <a:rect b="b" l="l" r="r" t="t"/>
            <a:pathLst>
              <a:path extrusionOk="0" h="22131" w="3013">
                <a:moveTo>
                  <a:pt x="3013" y="0"/>
                </a:moveTo>
                <a:cubicBezTo>
                  <a:pt x="-788" y="6337"/>
                  <a:pt x="-609" y="15122"/>
                  <a:pt x="1730" y="221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Google Shape;294;g6510199b92_4_195"/>
          <p:cNvSpPr/>
          <p:nvPr/>
        </p:nvSpPr>
        <p:spPr>
          <a:xfrm>
            <a:off x="6242325" y="3262588"/>
            <a:ext cx="1114500" cy="196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Instance Variables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Size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Speed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Linear vel.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Color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Material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Pressure</a:t>
            </a:r>
            <a:endParaRPr sz="1200"/>
          </a:p>
        </p:txBody>
      </p:sp>
      <p:sp>
        <p:nvSpPr>
          <p:cNvPr id="295" name="Google Shape;295;g6510199b92_4_195"/>
          <p:cNvSpPr/>
          <p:nvPr/>
        </p:nvSpPr>
        <p:spPr>
          <a:xfrm rot="10800000">
            <a:off x="6767431" y="2882489"/>
            <a:ext cx="697594" cy="364936"/>
          </a:xfrm>
          <a:custGeom>
            <a:rect b="b" l="l" r="r" t="t"/>
            <a:pathLst>
              <a:path extrusionOk="0" h="14112" w="37205">
                <a:moveTo>
                  <a:pt x="37205" y="0"/>
                </a:moveTo>
                <a:cubicBezTo>
                  <a:pt x="24335" y="3210"/>
                  <a:pt x="0" y="848"/>
                  <a:pt x="0" y="1411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Google Shape;296;g6510199b92_4_195"/>
          <p:cNvSpPr/>
          <p:nvPr/>
        </p:nvSpPr>
        <p:spPr>
          <a:xfrm>
            <a:off x="7894175" y="3262588"/>
            <a:ext cx="1114500" cy="196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Instance 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returnSpd()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calcLinVel()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calcPress()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" name="Google Shape;297;g6510199b92_4_195"/>
          <p:cNvSpPr/>
          <p:nvPr/>
        </p:nvSpPr>
        <p:spPr>
          <a:xfrm flipH="1" rot="10800000">
            <a:off x="7673700" y="2882462"/>
            <a:ext cx="785584" cy="380989"/>
          </a:xfrm>
          <a:custGeom>
            <a:rect b="b" l="l" r="r" t="t"/>
            <a:pathLst>
              <a:path extrusionOk="0" h="14112" w="37205">
                <a:moveTo>
                  <a:pt x="37205" y="0"/>
                </a:moveTo>
                <a:cubicBezTo>
                  <a:pt x="24335" y="3210"/>
                  <a:pt x="0" y="848"/>
                  <a:pt x="0" y="1411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10199b92_5_7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Object Oriented Code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303" name="Google Shape;303;g6510199b92_5_7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class is set of information defining a specific data type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instance variables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modify its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instance methods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be duplicated many times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6510199b92_5_7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g6510199b92_5_7"/>
          <p:cNvSpPr/>
          <p:nvPr/>
        </p:nvSpPr>
        <p:spPr>
          <a:xfrm>
            <a:off x="6863700" y="1170700"/>
            <a:ext cx="1483500" cy="7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Car</a:t>
            </a:r>
            <a:endParaRPr sz="2400"/>
          </a:p>
        </p:txBody>
      </p:sp>
      <p:sp>
        <p:nvSpPr>
          <p:cNvPr id="306" name="Google Shape;306;g6510199b92_5_7"/>
          <p:cNvSpPr/>
          <p:nvPr/>
        </p:nvSpPr>
        <p:spPr>
          <a:xfrm>
            <a:off x="6907800" y="2493675"/>
            <a:ext cx="1395306" cy="384858"/>
          </a:xfrm>
          <a:prstGeom prst="flowChartTermina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Tire</a:t>
            </a:r>
            <a:endParaRPr/>
          </a:p>
        </p:txBody>
      </p:sp>
      <p:sp>
        <p:nvSpPr>
          <p:cNvPr id="307" name="Google Shape;307;g6510199b92_5_7"/>
          <p:cNvSpPr/>
          <p:nvPr/>
        </p:nvSpPr>
        <p:spPr>
          <a:xfrm>
            <a:off x="7534054" y="1940500"/>
            <a:ext cx="75325" cy="553275"/>
          </a:xfrm>
          <a:custGeom>
            <a:rect b="b" l="l" r="r" t="t"/>
            <a:pathLst>
              <a:path extrusionOk="0" h="22131" w="3013">
                <a:moveTo>
                  <a:pt x="3013" y="0"/>
                </a:moveTo>
                <a:cubicBezTo>
                  <a:pt x="-788" y="6337"/>
                  <a:pt x="-609" y="15122"/>
                  <a:pt x="1730" y="221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Google Shape;308;g6510199b92_5_7"/>
          <p:cNvSpPr/>
          <p:nvPr/>
        </p:nvSpPr>
        <p:spPr>
          <a:xfrm>
            <a:off x="8639825" y="1989763"/>
            <a:ext cx="1395306" cy="384858"/>
          </a:xfrm>
          <a:prstGeom prst="flowChartTermina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Tire</a:t>
            </a:r>
            <a:endParaRPr/>
          </a:p>
        </p:txBody>
      </p:sp>
      <p:sp>
        <p:nvSpPr>
          <p:cNvPr id="309" name="Google Shape;309;g6510199b92_5_7"/>
          <p:cNvSpPr/>
          <p:nvPr/>
        </p:nvSpPr>
        <p:spPr>
          <a:xfrm>
            <a:off x="8682150" y="785850"/>
            <a:ext cx="1395306" cy="384858"/>
          </a:xfrm>
          <a:prstGeom prst="flowChartTermina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Tire</a:t>
            </a:r>
            <a:endParaRPr/>
          </a:p>
        </p:txBody>
      </p:sp>
      <p:sp>
        <p:nvSpPr>
          <p:cNvPr id="310" name="Google Shape;310;g6510199b92_5_7"/>
          <p:cNvSpPr/>
          <p:nvPr/>
        </p:nvSpPr>
        <p:spPr>
          <a:xfrm>
            <a:off x="7356975" y="318950"/>
            <a:ext cx="1395306" cy="384858"/>
          </a:xfrm>
          <a:prstGeom prst="flowChartTermina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Tire</a:t>
            </a:r>
            <a:endParaRPr/>
          </a:p>
        </p:txBody>
      </p:sp>
      <p:sp>
        <p:nvSpPr>
          <p:cNvPr id="311" name="Google Shape;311;g6510199b92_5_7"/>
          <p:cNvSpPr/>
          <p:nvPr/>
        </p:nvSpPr>
        <p:spPr>
          <a:xfrm>
            <a:off x="7633450" y="689575"/>
            <a:ext cx="368825" cy="473075"/>
          </a:xfrm>
          <a:custGeom>
            <a:rect b="b" l="l" r="r" t="t"/>
            <a:pathLst>
              <a:path extrusionOk="0" h="18923" w="14753">
                <a:moveTo>
                  <a:pt x="0" y="18923"/>
                </a:moveTo>
                <a:cubicBezTo>
                  <a:pt x="3488" y="16599"/>
                  <a:pt x="5013" y="12200"/>
                  <a:pt x="7697" y="8981"/>
                </a:cubicBezTo>
                <a:cubicBezTo>
                  <a:pt x="10135" y="6057"/>
                  <a:pt x="14753" y="3807"/>
                  <a:pt x="14753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Google Shape;312;g6510199b92_5_7"/>
          <p:cNvSpPr/>
          <p:nvPr/>
        </p:nvSpPr>
        <p:spPr>
          <a:xfrm>
            <a:off x="8363100" y="1162650"/>
            <a:ext cx="946175" cy="312725"/>
          </a:xfrm>
          <a:custGeom>
            <a:rect b="b" l="l" r="r" t="t"/>
            <a:pathLst>
              <a:path extrusionOk="0" h="12509" w="37847">
                <a:moveTo>
                  <a:pt x="0" y="12509"/>
                </a:moveTo>
                <a:cubicBezTo>
                  <a:pt x="11275" y="10628"/>
                  <a:pt x="24196" y="13901"/>
                  <a:pt x="33998" y="8019"/>
                </a:cubicBezTo>
                <a:cubicBezTo>
                  <a:pt x="36540" y="6493"/>
                  <a:pt x="36909" y="2813"/>
                  <a:pt x="37847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Google Shape;313;g6510199b92_5_7"/>
          <p:cNvSpPr/>
          <p:nvPr/>
        </p:nvSpPr>
        <p:spPr>
          <a:xfrm>
            <a:off x="8355075" y="1658552"/>
            <a:ext cx="994275" cy="354050"/>
          </a:xfrm>
          <a:custGeom>
            <a:rect b="b" l="l" r="r" t="t"/>
            <a:pathLst>
              <a:path extrusionOk="0" h="14162" w="39771">
                <a:moveTo>
                  <a:pt x="0" y="1012"/>
                </a:moveTo>
                <a:cubicBezTo>
                  <a:pt x="5782" y="-915"/>
                  <a:pt x="12248" y="470"/>
                  <a:pt x="18282" y="1333"/>
                </a:cubicBezTo>
                <a:cubicBezTo>
                  <a:pt x="23391" y="2063"/>
                  <a:pt x="29393" y="1556"/>
                  <a:pt x="33357" y="4861"/>
                </a:cubicBezTo>
                <a:cubicBezTo>
                  <a:pt x="36250" y="7273"/>
                  <a:pt x="37110" y="11497"/>
                  <a:pt x="39771" y="1416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Google Shape;314;g6510199b92_5_7"/>
          <p:cNvSpPr/>
          <p:nvPr/>
        </p:nvSpPr>
        <p:spPr>
          <a:xfrm>
            <a:off x="6242325" y="3262588"/>
            <a:ext cx="1114500" cy="196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Instance Variables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Size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Speed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Linear vel.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Color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Material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Pressure</a:t>
            </a:r>
            <a:endParaRPr sz="1200"/>
          </a:p>
        </p:txBody>
      </p:sp>
      <p:sp>
        <p:nvSpPr>
          <p:cNvPr id="315" name="Google Shape;315;g6510199b92_5_7"/>
          <p:cNvSpPr/>
          <p:nvPr/>
        </p:nvSpPr>
        <p:spPr>
          <a:xfrm rot="10800000">
            <a:off x="6767431" y="2882489"/>
            <a:ext cx="697594" cy="364936"/>
          </a:xfrm>
          <a:custGeom>
            <a:rect b="b" l="l" r="r" t="t"/>
            <a:pathLst>
              <a:path extrusionOk="0" h="14112" w="37205">
                <a:moveTo>
                  <a:pt x="37205" y="0"/>
                </a:moveTo>
                <a:cubicBezTo>
                  <a:pt x="24335" y="3210"/>
                  <a:pt x="0" y="848"/>
                  <a:pt x="0" y="1411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g6510199b92_5_7"/>
          <p:cNvSpPr/>
          <p:nvPr/>
        </p:nvSpPr>
        <p:spPr>
          <a:xfrm>
            <a:off x="7894175" y="3262588"/>
            <a:ext cx="1114500" cy="196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Instance 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returnSpd()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calcLinVel()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calcPress()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g6510199b92_5_7"/>
          <p:cNvSpPr/>
          <p:nvPr/>
        </p:nvSpPr>
        <p:spPr>
          <a:xfrm flipH="1" rot="10800000">
            <a:off x="7673700" y="2882462"/>
            <a:ext cx="785584" cy="380989"/>
          </a:xfrm>
          <a:custGeom>
            <a:rect b="b" l="l" r="r" t="t"/>
            <a:pathLst>
              <a:path extrusionOk="0" h="14112" w="37205">
                <a:moveTo>
                  <a:pt x="37205" y="0"/>
                </a:moveTo>
                <a:cubicBezTo>
                  <a:pt x="24335" y="3210"/>
                  <a:pt x="0" y="848"/>
                  <a:pt x="0" y="1411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510199b92_5_74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Addressing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323" name="Google Shape;323;g6510199b92_5_74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Manual control must know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Commanded velocities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Actual velocities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obstacle is in path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it can override the command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PID gain values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6510199b92_5_74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g6510199b92_5_74"/>
          <p:cNvGrpSpPr/>
          <p:nvPr/>
        </p:nvGrpSpPr>
        <p:grpSpPr>
          <a:xfrm>
            <a:off x="5837350" y="968733"/>
            <a:ext cx="2782157" cy="3859480"/>
            <a:chOff x="5957625" y="968720"/>
            <a:chExt cx="2782157" cy="3859480"/>
          </a:xfrm>
        </p:grpSpPr>
        <p:sp>
          <p:nvSpPr>
            <p:cNvPr id="326" name="Google Shape;326;g6510199b92_5_74"/>
            <p:cNvSpPr/>
            <p:nvPr/>
          </p:nvSpPr>
          <p:spPr>
            <a:xfrm>
              <a:off x="7237448" y="968720"/>
              <a:ext cx="1502334" cy="492480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Manual</a:t>
              </a:r>
              <a:endParaRPr/>
            </a:p>
          </p:txBody>
        </p:sp>
        <p:sp>
          <p:nvSpPr>
            <p:cNvPr id="327" name="Google Shape;327;g6510199b92_5_74"/>
            <p:cNvSpPr/>
            <p:nvPr/>
          </p:nvSpPr>
          <p:spPr>
            <a:xfrm>
              <a:off x="5957625" y="1887300"/>
              <a:ext cx="1852200" cy="2940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Instance Variables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cmd_vel[3]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act_vel[3]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error[3]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motorCommand[2]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obstDetected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allowOverride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kP[2]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kI[2]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kD[2]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28" name="Google Shape;328;g6510199b92_5_74"/>
            <p:cNvSpPr/>
            <p:nvPr/>
          </p:nvSpPr>
          <p:spPr>
            <a:xfrm>
              <a:off x="6671124" y="1459325"/>
              <a:ext cx="1050575" cy="449025"/>
            </a:xfrm>
            <a:custGeom>
              <a:rect b="b" l="l" r="r" t="t"/>
              <a:pathLst>
                <a:path extrusionOk="0" h="17961" w="42023">
                  <a:moveTo>
                    <a:pt x="42023" y="0"/>
                  </a:moveTo>
                  <a:cubicBezTo>
                    <a:pt x="39549" y="7421"/>
                    <a:pt x="26673" y="3063"/>
                    <a:pt x="18930" y="4170"/>
                  </a:cubicBezTo>
                  <a:cubicBezTo>
                    <a:pt x="13360" y="4966"/>
                    <a:pt x="6967" y="4824"/>
                    <a:pt x="2573" y="8339"/>
                  </a:cubicBezTo>
                  <a:cubicBezTo>
                    <a:pt x="-19" y="10412"/>
                    <a:pt x="7" y="14642"/>
                    <a:pt x="7" y="1796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510199b92_5_93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Addressing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334" name="Google Shape;334;g6510199b92_5_93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Manual control must know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Commanded velocities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Actual velocities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obstacle is in path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it can override the command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PID gain values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Must output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Motor speed and direction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6510199b92_5_93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6" name="Google Shape;336;g6510199b92_5_93"/>
          <p:cNvGrpSpPr/>
          <p:nvPr/>
        </p:nvGrpSpPr>
        <p:grpSpPr>
          <a:xfrm>
            <a:off x="5837350" y="968733"/>
            <a:ext cx="4049275" cy="3859480"/>
            <a:chOff x="5957625" y="968720"/>
            <a:chExt cx="4049275" cy="3859480"/>
          </a:xfrm>
        </p:grpSpPr>
        <p:sp>
          <p:nvSpPr>
            <p:cNvPr id="337" name="Google Shape;337;g6510199b92_5_93"/>
            <p:cNvSpPr/>
            <p:nvPr/>
          </p:nvSpPr>
          <p:spPr>
            <a:xfrm>
              <a:off x="7237448" y="968720"/>
              <a:ext cx="1502334" cy="492480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Manual</a:t>
              </a:r>
              <a:endParaRPr/>
            </a:p>
          </p:txBody>
        </p:sp>
        <p:sp>
          <p:nvSpPr>
            <p:cNvPr id="338" name="Google Shape;338;g6510199b92_5_93"/>
            <p:cNvSpPr/>
            <p:nvPr/>
          </p:nvSpPr>
          <p:spPr>
            <a:xfrm>
              <a:off x="5957625" y="1887300"/>
              <a:ext cx="1852200" cy="2940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Instance Variables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cmd_vel[3]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act_vel[3]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error[3]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motorCommand[2]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obstDetected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allowOverride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kP[2]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kI[2]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kD[2]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39" name="Google Shape;339;g6510199b92_5_93"/>
            <p:cNvSpPr/>
            <p:nvPr/>
          </p:nvSpPr>
          <p:spPr>
            <a:xfrm>
              <a:off x="6671124" y="1459325"/>
              <a:ext cx="1050575" cy="449025"/>
            </a:xfrm>
            <a:custGeom>
              <a:rect b="b" l="l" r="r" t="t"/>
              <a:pathLst>
                <a:path extrusionOk="0" h="17961" w="42023">
                  <a:moveTo>
                    <a:pt x="42023" y="0"/>
                  </a:moveTo>
                  <a:cubicBezTo>
                    <a:pt x="39549" y="7421"/>
                    <a:pt x="26673" y="3063"/>
                    <a:pt x="18930" y="4170"/>
                  </a:cubicBezTo>
                  <a:cubicBezTo>
                    <a:pt x="13360" y="4966"/>
                    <a:pt x="6967" y="4824"/>
                    <a:pt x="2573" y="8339"/>
                  </a:cubicBezTo>
                  <a:cubicBezTo>
                    <a:pt x="-19" y="10412"/>
                    <a:pt x="7" y="14642"/>
                    <a:pt x="7" y="1796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0" name="Google Shape;340;g6510199b92_5_93"/>
            <p:cNvSpPr/>
            <p:nvPr/>
          </p:nvSpPr>
          <p:spPr>
            <a:xfrm>
              <a:off x="8154700" y="1887300"/>
              <a:ext cx="1852200" cy="2940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Instance Methods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findActVel()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computeCmd(</a:t>
              </a:r>
              <a:r>
                <a:rPr lang="en-US" sz="1200"/>
                <a:t>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overrideLogic()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41" name="Google Shape;341;g6510199b92_5_93"/>
            <p:cNvSpPr/>
            <p:nvPr/>
          </p:nvSpPr>
          <p:spPr>
            <a:xfrm flipH="1">
              <a:off x="8250936" y="1459325"/>
              <a:ext cx="1050575" cy="449025"/>
            </a:xfrm>
            <a:custGeom>
              <a:rect b="b" l="l" r="r" t="t"/>
              <a:pathLst>
                <a:path extrusionOk="0" h="17961" w="42023">
                  <a:moveTo>
                    <a:pt x="42023" y="0"/>
                  </a:moveTo>
                  <a:cubicBezTo>
                    <a:pt x="39549" y="7421"/>
                    <a:pt x="26673" y="3063"/>
                    <a:pt x="18930" y="4170"/>
                  </a:cubicBezTo>
                  <a:cubicBezTo>
                    <a:pt x="13360" y="4966"/>
                    <a:pt x="6967" y="4824"/>
                    <a:pt x="2573" y="8339"/>
                  </a:cubicBezTo>
                  <a:cubicBezTo>
                    <a:pt x="-19" y="10412"/>
                    <a:pt x="7" y="14642"/>
                    <a:pt x="7" y="1796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510199b92_5_117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Python Class Implementation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347" name="Google Shape;347;g6510199b92_5_117"/>
          <p:cNvSpPr txBox="1"/>
          <p:nvPr>
            <p:ph idx="1" type="body"/>
          </p:nvPr>
        </p:nvSpPr>
        <p:spPr>
          <a:xfrm>
            <a:off x="199900" y="893500"/>
            <a:ext cx="5421300" cy="4662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#! /usr/bin/env python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os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system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Manual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"started"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variables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.cmd_vel = {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linearX, linearY, angularZ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.act_vel = {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''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.error = {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''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.motorCommand = {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.obstDetected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.allowOverride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.kP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{1,1}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.kI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{0,0}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.kD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{0,0}</a:t>
            </a:r>
            <a:endParaRPr/>
          </a:p>
        </p:txBody>
      </p:sp>
      <p:sp>
        <p:nvSpPr>
          <p:cNvPr id="348" name="Google Shape;348;g6510199b92_5_117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9" name="Google Shape;349;g6510199b92_5_117"/>
          <p:cNvGrpSpPr/>
          <p:nvPr/>
        </p:nvGrpSpPr>
        <p:grpSpPr>
          <a:xfrm>
            <a:off x="5837350" y="968733"/>
            <a:ext cx="4049275" cy="3859480"/>
            <a:chOff x="5957625" y="968720"/>
            <a:chExt cx="4049275" cy="3859480"/>
          </a:xfrm>
        </p:grpSpPr>
        <p:sp>
          <p:nvSpPr>
            <p:cNvPr id="350" name="Google Shape;350;g6510199b92_5_117"/>
            <p:cNvSpPr/>
            <p:nvPr/>
          </p:nvSpPr>
          <p:spPr>
            <a:xfrm>
              <a:off x="7237448" y="968720"/>
              <a:ext cx="1502334" cy="492480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Manual</a:t>
              </a:r>
              <a:endParaRPr/>
            </a:p>
          </p:txBody>
        </p:sp>
        <p:sp>
          <p:nvSpPr>
            <p:cNvPr id="351" name="Google Shape;351;g6510199b92_5_117"/>
            <p:cNvSpPr/>
            <p:nvPr/>
          </p:nvSpPr>
          <p:spPr>
            <a:xfrm>
              <a:off x="5957625" y="1887300"/>
              <a:ext cx="1852200" cy="2940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Instance Variables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cmd_vel[3]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act_vel[3]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error[3]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motorCommand[2]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obstDetected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allowOverride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kP[2]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kI[2]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kD[2]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52" name="Google Shape;352;g6510199b92_5_117"/>
            <p:cNvSpPr/>
            <p:nvPr/>
          </p:nvSpPr>
          <p:spPr>
            <a:xfrm>
              <a:off x="6671124" y="1459325"/>
              <a:ext cx="1050575" cy="449025"/>
            </a:xfrm>
            <a:custGeom>
              <a:rect b="b" l="l" r="r" t="t"/>
              <a:pathLst>
                <a:path extrusionOk="0" h="17961" w="42023">
                  <a:moveTo>
                    <a:pt x="42023" y="0"/>
                  </a:moveTo>
                  <a:cubicBezTo>
                    <a:pt x="39549" y="7421"/>
                    <a:pt x="26673" y="3063"/>
                    <a:pt x="18930" y="4170"/>
                  </a:cubicBezTo>
                  <a:cubicBezTo>
                    <a:pt x="13360" y="4966"/>
                    <a:pt x="6967" y="4824"/>
                    <a:pt x="2573" y="8339"/>
                  </a:cubicBezTo>
                  <a:cubicBezTo>
                    <a:pt x="-19" y="10412"/>
                    <a:pt x="7" y="14642"/>
                    <a:pt x="7" y="1796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3" name="Google Shape;353;g6510199b92_5_117"/>
            <p:cNvSpPr/>
            <p:nvPr/>
          </p:nvSpPr>
          <p:spPr>
            <a:xfrm>
              <a:off x="8154700" y="1887300"/>
              <a:ext cx="1852200" cy="2940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Instance Methods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findActVel()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computeCmd()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overrideLogic()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54" name="Google Shape;354;g6510199b92_5_117"/>
            <p:cNvSpPr/>
            <p:nvPr/>
          </p:nvSpPr>
          <p:spPr>
            <a:xfrm flipH="1">
              <a:off x="8250936" y="1459325"/>
              <a:ext cx="1050575" cy="449025"/>
            </a:xfrm>
            <a:custGeom>
              <a:rect b="b" l="l" r="r" t="t"/>
              <a:pathLst>
                <a:path extrusionOk="0" h="17961" w="42023">
                  <a:moveTo>
                    <a:pt x="42023" y="0"/>
                  </a:moveTo>
                  <a:cubicBezTo>
                    <a:pt x="39549" y="7421"/>
                    <a:pt x="26673" y="3063"/>
                    <a:pt x="18930" y="4170"/>
                  </a:cubicBezTo>
                  <a:cubicBezTo>
                    <a:pt x="13360" y="4966"/>
                    <a:pt x="6967" y="4824"/>
                    <a:pt x="2573" y="8339"/>
                  </a:cubicBezTo>
                  <a:cubicBezTo>
                    <a:pt x="-19" y="10412"/>
                    <a:pt x="7" y="14642"/>
                    <a:pt x="7" y="1796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510199b92_5_130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Python Class Implementation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360" name="Google Shape;360;g6510199b92_5_130"/>
          <p:cNvSpPr txBox="1"/>
          <p:nvPr>
            <p:ph idx="1" type="body"/>
          </p:nvPr>
        </p:nvSpPr>
        <p:spPr>
          <a:xfrm>
            <a:off x="199900" y="893500"/>
            <a:ext cx="5421300" cy="4662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computeCmd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.error[i]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.cmd_vel[i]-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.act_vel[i]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P = {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P[0] = linearError, P[1] = angularError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P[i]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.error[i]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P[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(P[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P[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(P[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Now bound P[1] and convert to motor commands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node = Manual()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node.findActVel()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node.computeCmd()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"finished"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6510199b92_5_130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2" name="Google Shape;362;g6510199b92_5_130"/>
          <p:cNvGrpSpPr/>
          <p:nvPr/>
        </p:nvGrpSpPr>
        <p:grpSpPr>
          <a:xfrm>
            <a:off x="5837350" y="968733"/>
            <a:ext cx="4049275" cy="3859480"/>
            <a:chOff x="5957625" y="968720"/>
            <a:chExt cx="4049275" cy="3859480"/>
          </a:xfrm>
        </p:grpSpPr>
        <p:sp>
          <p:nvSpPr>
            <p:cNvPr id="363" name="Google Shape;363;g6510199b92_5_130"/>
            <p:cNvSpPr/>
            <p:nvPr/>
          </p:nvSpPr>
          <p:spPr>
            <a:xfrm>
              <a:off x="7237448" y="968720"/>
              <a:ext cx="1502334" cy="492480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Manual</a:t>
              </a:r>
              <a:endParaRPr/>
            </a:p>
          </p:txBody>
        </p:sp>
        <p:sp>
          <p:nvSpPr>
            <p:cNvPr id="364" name="Google Shape;364;g6510199b92_5_130"/>
            <p:cNvSpPr/>
            <p:nvPr/>
          </p:nvSpPr>
          <p:spPr>
            <a:xfrm>
              <a:off x="5957625" y="1887300"/>
              <a:ext cx="1852200" cy="2940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Instance Variables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cmd_vel[3]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act_vel[3]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error[3]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motorCommand[2]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obstDetected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allowOverride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kP[2]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kI[2]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kD[2]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65" name="Google Shape;365;g6510199b92_5_130"/>
            <p:cNvSpPr/>
            <p:nvPr/>
          </p:nvSpPr>
          <p:spPr>
            <a:xfrm>
              <a:off x="6671124" y="1459325"/>
              <a:ext cx="1050575" cy="449025"/>
            </a:xfrm>
            <a:custGeom>
              <a:rect b="b" l="l" r="r" t="t"/>
              <a:pathLst>
                <a:path extrusionOk="0" h="17961" w="42023">
                  <a:moveTo>
                    <a:pt x="42023" y="0"/>
                  </a:moveTo>
                  <a:cubicBezTo>
                    <a:pt x="39549" y="7421"/>
                    <a:pt x="26673" y="3063"/>
                    <a:pt x="18930" y="4170"/>
                  </a:cubicBezTo>
                  <a:cubicBezTo>
                    <a:pt x="13360" y="4966"/>
                    <a:pt x="6967" y="4824"/>
                    <a:pt x="2573" y="8339"/>
                  </a:cubicBezTo>
                  <a:cubicBezTo>
                    <a:pt x="-19" y="10412"/>
                    <a:pt x="7" y="14642"/>
                    <a:pt x="7" y="1796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6" name="Google Shape;366;g6510199b92_5_130"/>
            <p:cNvSpPr/>
            <p:nvPr/>
          </p:nvSpPr>
          <p:spPr>
            <a:xfrm>
              <a:off x="8154700" y="1887300"/>
              <a:ext cx="1852200" cy="2940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Instance Methods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findActVel()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computeCmd()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overrideLogic()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67" name="Google Shape;367;g6510199b92_5_130"/>
            <p:cNvSpPr/>
            <p:nvPr/>
          </p:nvSpPr>
          <p:spPr>
            <a:xfrm flipH="1">
              <a:off x="8250936" y="1459325"/>
              <a:ext cx="1050575" cy="449025"/>
            </a:xfrm>
            <a:custGeom>
              <a:rect b="b" l="l" r="r" t="t"/>
              <a:pathLst>
                <a:path extrusionOk="0" h="17961" w="42023">
                  <a:moveTo>
                    <a:pt x="42023" y="0"/>
                  </a:moveTo>
                  <a:cubicBezTo>
                    <a:pt x="39549" y="7421"/>
                    <a:pt x="26673" y="3063"/>
                    <a:pt x="18930" y="4170"/>
                  </a:cubicBezTo>
                  <a:cubicBezTo>
                    <a:pt x="13360" y="4966"/>
                    <a:pt x="6967" y="4824"/>
                    <a:pt x="2573" y="8339"/>
                  </a:cubicBezTo>
                  <a:cubicBezTo>
                    <a:pt x="-19" y="10412"/>
                    <a:pt x="7" y="14642"/>
                    <a:pt x="7" y="1796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575" y="968725"/>
            <a:ext cx="6382399" cy="44599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Formulating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Modularity - Categorize by subsystem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module represents a subproblem</a:t>
            </a:r>
            <a:endParaRPr/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6510199b9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575" y="968725"/>
            <a:ext cx="6382399" cy="445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6510199b92_0_8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Formulating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101" name="Google Shape;101;g6510199b92_0_8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Modularity - Categorize by subsystem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module represents a subproblem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must be addressed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Either software or hardware</a:t>
            </a:r>
            <a:endParaRPr/>
          </a:p>
        </p:txBody>
      </p:sp>
      <p:sp>
        <p:nvSpPr>
          <p:cNvPr id="102" name="Google Shape;102;g6510199b92_0_8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6510199b92_3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575" y="968725"/>
            <a:ext cx="6382399" cy="445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6510199b92_3_30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Formulating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109" name="Google Shape;109;g6510199b92_3_30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Modularity - Categorize by subsystem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module represents a subproblem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must be addressed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Either software or hardware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Every graph will look different</a:t>
            </a:r>
            <a:endParaRPr/>
          </a:p>
        </p:txBody>
      </p:sp>
      <p:sp>
        <p:nvSpPr>
          <p:cNvPr id="110" name="Google Shape;110;g6510199b92_3_30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10199b92_0_63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Formulating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116" name="Google Shape;116;g6510199b92_0_63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Focus on peripherals and control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Determined by complexity of robot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510199b92_0_63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8" name="Google Shape;118;g6510199b92_0_63"/>
          <p:cNvGrpSpPr/>
          <p:nvPr/>
        </p:nvGrpSpPr>
        <p:grpSpPr>
          <a:xfrm>
            <a:off x="4520261" y="1241273"/>
            <a:ext cx="5415989" cy="4052001"/>
            <a:chOff x="5019575" y="1121150"/>
            <a:chExt cx="4916475" cy="3656381"/>
          </a:xfrm>
        </p:grpSpPr>
        <p:sp>
          <p:nvSpPr>
            <p:cNvPr id="119" name="Google Shape;119;g6510199b92_0_63"/>
            <p:cNvSpPr/>
            <p:nvPr/>
          </p:nvSpPr>
          <p:spPr>
            <a:xfrm>
              <a:off x="6479875" y="2064850"/>
              <a:ext cx="1148700" cy="10575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Computing Platform</a:t>
              </a:r>
              <a:endParaRPr sz="1000"/>
            </a:p>
          </p:txBody>
        </p:sp>
        <p:cxnSp>
          <p:nvCxnSpPr>
            <p:cNvPr id="120" name="Google Shape;120;g6510199b92_0_63"/>
            <p:cNvCxnSpPr>
              <a:stCxn id="119" idx="0"/>
            </p:cNvCxnSpPr>
            <p:nvPr/>
          </p:nvCxnSpPr>
          <p:spPr>
            <a:xfrm rot="10800000">
              <a:off x="7050625" y="1554250"/>
              <a:ext cx="3600" cy="510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g6510199b92_0_63"/>
            <p:cNvSpPr/>
            <p:nvPr/>
          </p:nvSpPr>
          <p:spPr>
            <a:xfrm>
              <a:off x="6559675" y="1283950"/>
              <a:ext cx="985500" cy="27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Storage</a:t>
              </a:r>
              <a:endParaRPr sz="1200"/>
            </a:p>
          </p:txBody>
        </p:sp>
        <p:sp>
          <p:nvSpPr>
            <p:cNvPr id="122" name="Google Shape;122;g6510199b92_0_63"/>
            <p:cNvSpPr/>
            <p:nvPr/>
          </p:nvSpPr>
          <p:spPr>
            <a:xfrm>
              <a:off x="6284100" y="3600625"/>
              <a:ext cx="985500" cy="27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Control</a:t>
              </a:r>
              <a:endParaRPr sz="1200"/>
            </a:p>
          </p:txBody>
        </p:sp>
        <p:sp>
          <p:nvSpPr>
            <p:cNvPr id="123" name="Google Shape;123;g6510199b92_0_63"/>
            <p:cNvSpPr/>
            <p:nvPr/>
          </p:nvSpPr>
          <p:spPr>
            <a:xfrm>
              <a:off x="7758150" y="1794550"/>
              <a:ext cx="985500" cy="27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Peripherals</a:t>
              </a:r>
              <a:endParaRPr sz="1200"/>
            </a:p>
          </p:txBody>
        </p:sp>
        <p:sp>
          <p:nvSpPr>
            <p:cNvPr id="124" name="Google Shape;124;g6510199b92_0_63"/>
            <p:cNvSpPr/>
            <p:nvPr/>
          </p:nvSpPr>
          <p:spPr>
            <a:xfrm>
              <a:off x="5019575" y="2245050"/>
              <a:ext cx="985500" cy="27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CPU</a:t>
              </a:r>
              <a:endParaRPr sz="1200"/>
            </a:p>
          </p:txBody>
        </p:sp>
        <p:sp>
          <p:nvSpPr>
            <p:cNvPr id="125" name="Google Shape;125;g6510199b92_0_63"/>
            <p:cNvSpPr/>
            <p:nvPr/>
          </p:nvSpPr>
          <p:spPr>
            <a:xfrm>
              <a:off x="7636200" y="2079875"/>
              <a:ext cx="675750" cy="563125"/>
            </a:xfrm>
            <a:custGeom>
              <a:rect b="b" l="l" r="r" t="t"/>
              <a:pathLst>
                <a:path extrusionOk="0" h="22525" w="27030">
                  <a:moveTo>
                    <a:pt x="0" y="22525"/>
                  </a:moveTo>
                  <a:cubicBezTo>
                    <a:pt x="2849" y="22525"/>
                    <a:pt x="6643" y="22265"/>
                    <a:pt x="8109" y="19822"/>
                  </a:cubicBezTo>
                  <a:cubicBezTo>
                    <a:pt x="9700" y="17170"/>
                    <a:pt x="9849" y="13096"/>
                    <a:pt x="12614" y="11713"/>
                  </a:cubicBezTo>
                  <a:cubicBezTo>
                    <a:pt x="15810" y="10114"/>
                    <a:pt x="20894" y="12402"/>
                    <a:pt x="23126" y="9611"/>
                  </a:cubicBezTo>
                  <a:cubicBezTo>
                    <a:pt x="25285" y="6910"/>
                    <a:pt x="27030" y="3458"/>
                    <a:pt x="2703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" name="Google Shape;126;g6510199b92_0_63"/>
            <p:cNvSpPr/>
            <p:nvPr/>
          </p:nvSpPr>
          <p:spPr>
            <a:xfrm>
              <a:off x="5540907" y="2530375"/>
              <a:ext cx="946475" cy="465450"/>
            </a:xfrm>
            <a:custGeom>
              <a:rect b="b" l="l" r="r" t="t"/>
              <a:pathLst>
                <a:path extrusionOk="0" h="18618" w="37859">
                  <a:moveTo>
                    <a:pt x="37859" y="1502"/>
                  </a:moveTo>
                  <a:cubicBezTo>
                    <a:pt x="33929" y="1993"/>
                    <a:pt x="28483" y="1410"/>
                    <a:pt x="26446" y="4806"/>
                  </a:cubicBezTo>
                  <a:cubicBezTo>
                    <a:pt x="23820" y="9184"/>
                    <a:pt x="24304" y="17688"/>
                    <a:pt x="19238" y="18321"/>
                  </a:cubicBezTo>
                  <a:cubicBezTo>
                    <a:pt x="13720" y="19010"/>
                    <a:pt x="6494" y="18759"/>
                    <a:pt x="3020" y="14417"/>
                  </a:cubicBezTo>
                  <a:cubicBezTo>
                    <a:pt x="-47" y="10584"/>
                    <a:pt x="16" y="4909"/>
                    <a:pt x="16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g6510199b92_0_63"/>
            <p:cNvSpPr/>
            <p:nvPr/>
          </p:nvSpPr>
          <p:spPr>
            <a:xfrm>
              <a:off x="6654848" y="3123550"/>
              <a:ext cx="290550" cy="473050"/>
            </a:xfrm>
            <a:custGeom>
              <a:rect b="b" l="l" r="r" t="t"/>
              <a:pathLst>
                <a:path extrusionOk="0" h="18922" w="11622">
                  <a:moveTo>
                    <a:pt x="11622" y="0"/>
                  </a:moveTo>
                  <a:cubicBezTo>
                    <a:pt x="7612" y="803"/>
                    <a:pt x="1729" y="708"/>
                    <a:pt x="209" y="4505"/>
                  </a:cubicBezTo>
                  <a:cubicBezTo>
                    <a:pt x="-627" y="6594"/>
                    <a:pt x="2241" y="8593"/>
                    <a:pt x="2612" y="10812"/>
                  </a:cubicBezTo>
                  <a:cubicBezTo>
                    <a:pt x="3060" y="13495"/>
                    <a:pt x="2654" y="16341"/>
                    <a:pt x="3513" y="1892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g6510199b92_0_63"/>
            <p:cNvSpPr/>
            <p:nvPr/>
          </p:nvSpPr>
          <p:spPr>
            <a:xfrm>
              <a:off x="8634025" y="23953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PWM</a:t>
              </a:r>
              <a:endParaRPr sz="1000"/>
            </a:p>
          </p:txBody>
        </p:sp>
        <p:sp>
          <p:nvSpPr>
            <p:cNvPr id="129" name="Google Shape;129;g6510199b92_0_63"/>
            <p:cNvSpPr/>
            <p:nvPr/>
          </p:nvSpPr>
          <p:spPr>
            <a:xfrm>
              <a:off x="9027500" y="17593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Data Acq.</a:t>
              </a:r>
              <a:endParaRPr sz="1000"/>
            </a:p>
          </p:txBody>
        </p:sp>
        <p:sp>
          <p:nvSpPr>
            <p:cNvPr id="130" name="Google Shape;130;g6510199b92_0_63"/>
            <p:cNvSpPr/>
            <p:nvPr/>
          </p:nvSpPr>
          <p:spPr>
            <a:xfrm>
              <a:off x="8070600" y="11211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Network</a:t>
              </a:r>
              <a:endParaRPr sz="1000"/>
            </a:p>
          </p:txBody>
        </p:sp>
        <p:sp>
          <p:nvSpPr>
            <p:cNvPr id="131" name="Google Shape;131;g6510199b92_0_63"/>
            <p:cNvSpPr/>
            <p:nvPr/>
          </p:nvSpPr>
          <p:spPr>
            <a:xfrm>
              <a:off x="5058050" y="40839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Manual</a:t>
              </a:r>
              <a:endParaRPr sz="1000"/>
            </a:p>
          </p:txBody>
        </p:sp>
        <p:sp>
          <p:nvSpPr>
            <p:cNvPr id="132" name="Google Shape;132;g6510199b92_0_63"/>
            <p:cNvSpPr/>
            <p:nvPr/>
          </p:nvSpPr>
          <p:spPr>
            <a:xfrm>
              <a:off x="6402925" y="4475725"/>
              <a:ext cx="985500" cy="301806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Obstacle Detection</a:t>
              </a:r>
              <a:endParaRPr sz="1000"/>
            </a:p>
          </p:txBody>
        </p:sp>
        <p:sp>
          <p:nvSpPr>
            <p:cNvPr id="133" name="Google Shape;133;g6510199b92_0_63"/>
            <p:cNvSpPr/>
            <p:nvPr/>
          </p:nvSpPr>
          <p:spPr>
            <a:xfrm>
              <a:off x="7420675" y="41259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Planning</a:t>
              </a:r>
              <a:endParaRPr sz="1000"/>
            </a:p>
          </p:txBody>
        </p:sp>
        <p:sp>
          <p:nvSpPr>
            <p:cNvPr id="134" name="Google Shape;134;g6510199b92_0_63"/>
            <p:cNvSpPr/>
            <p:nvPr/>
          </p:nvSpPr>
          <p:spPr>
            <a:xfrm>
              <a:off x="7628575" y="3106065"/>
              <a:ext cx="985500" cy="301806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Localization</a:t>
              </a:r>
              <a:endParaRPr sz="1000"/>
            </a:p>
          </p:txBody>
        </p:sp>
        <p:sp>
          <p:nvSpPr>
            <p:cNvPr id="135" name="Google Shape;135;g6510199b92_0_63"/>
            <p:cNvSpPr/>
            <p:nvPr/>
          </p:nvSpPr>
          <p:spPr>
            <a:xfrm>
              <a:off x="8312825" y="1344025"/>
              <a:ext cx="290544" cy="465445"/>
            </a:xfrm>
            <a:custGeom>
              <a:rect b="b" l="l" r="r" t="t"/>
              <a:pathLst>
                <a:path extrusionOk="0" h="18321" w="10455">
                  <a:moveTo>
                    <a:pt x="0" y="18321"/>
                  </a:moveTo>
                  <a:cubicBezTo>
                    <a:pt x="3062" y="15256"/>
                    <a:pt x="7973" y="13786"/>
                    <a:pt x="9911" y="9911"/>
                  </a:cubicBezTo>
                  <a:cubicBezTo>
                    <a:pt x="11391" y="6951"/>
                    <a:pt x="9310" y="3310"/>
                    <a:pt x="931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6" name="Google Shape;136;g6510199b92_0_63"/>
            <p:cNvSpPr/>
            <p:nvPr/>
          </p:nvSpPr>
          <p:spPr>
            <a:xfrm>
              <a:off x="8743650" y="1961950"/>
              <a:ext cx="889786" cy="199950"/>
            </a:xfrm>
            <a:custGeom>
              <a:rect b="b" l="l" r="r" t="t"/>
              <a:pathLst>
                <a:path extrusionOk="0" h="7998" w="34239">
                  <a:moveTo>
                    <a:pt x="0" y="1201"/>
                  </a:moveTo>
                  <a:cubicBezTo>
                    <a:pt x="4881" y="1201"/>
                    <a:pt x="8584" y="5966"/>
                    <a:pt x="13215" y="7508"/>
                  </a:cubicBezTo>
                  <a:cubicBezTo>
                    <a:pt x="17463" y="8922"/>
                    <a:pt x="22315" y="6869"/>
                    <a:pt x="26430" y="5106"/>
                  </a:cubicBezTo>
                  <a:cubicBezTo>
                    <a:pt x="29289" y="3881"/>
                    <a:pt x="34239" y="3110"/>
                    <a:pt x="3423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7" name="Google Shape;137;g6510199b92_0_63"/>
            <p:cNvSpPr/>
            <p:nvPr/>
          </p:nvSpPr>
          <p:spPr>
            <a:xfrm>
              <a:off x="8642325" y="2079875"/>
              <a:ext cx="435500" cy="322850"/>
            </a:xfrm>
            <a:custGeom>
              <a:rect b="b" l="l" r="r" t="t"/>
              <a:pathLst>
                <a:path extrusionOk="0" h="12914" w="17420">
                  <a:moveTo>
                    <a:pt x="0" y="0"/>
                  </a:moveTo>
                  <a:cubicBezTo>
                    <a:pt x="1758" y="1171"/>
                    <a:pt x="1655" y="4087"/>
                    <a:pt x="3304" y="5406"/>
                  </a:cubicBezTo>
                  <a:cubicBezTo>
                    <a:pt x="7466" y="8734"/>
                    <a:pt x="17420" y="7585"/>
                    <a:pt x="17420" y="1291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8" name="Google Shape;138;g6510199b92_0_63"/>
            <p:cNvSpPr/>
            <p:nvPr/>
          </p:nvSpPr>
          <p:spPr>
            <a:xfrm>
              <a:off x="6787725" y="3870925"/>
              <a:ext cx="112625" cy="611683"/>
            </a:xfrm>
            <a:custGeom>
              <a:rect b="b" l="l" r="r" t="t"/>
              <a:pathLst>
                <a:path extrusionOk="0" h="23126" w="4505">
                  <a:moveTo>
                    <a:pt x="0" y="0"/>
                  </a:moveTo>
                  <a:cubicBezTo>
                    <a:pt x="3093" y="1030"/>
                    <a:pt x="125" y="6816"/>
                    <a:pt x="1802" y="9611"/>
                  </a:cubicBezTo>
                  <a:cubicBezTo>
                    <a:pt x="4165" y="13551"/>
                    <a:pt x="3392" y="18669"/>
                    <a:pt x="4505" y="2312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" name="Google Shape;139;g6510199b92_0_63"/>
            <p:cNvSpPr/>
            <p:nvPr/>
          </p:nvSpPr>
          <p:spPr>
            <a:xfrm>
              <a:off x="7275775" y="3408875"/>
              <a:ext cx="750850" cy="315350"/>
            </a:xfrm>
            <a:custGeom>
              <a:rect b="b" l="l" r="r" t="t"/>
              <a:pathLst>
                <a:path extrusionOk="0" h="12614" w="30034">
                  <a:moveTo>
                    <a:pt x="0" y="12614"/>
                  </a:moveTo>
                  <a:cubicBezTo>
                    <a:pt x="10858" y="12614"/>
                    <a:pt x="30034" y="10858"/>
                    <a:pt x="30034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0" name="Google Shape;140;g6510199b92_0_63"/>
            <p:cNvSpPr/>
            <p:nvPr/>
          </p:nvSpPr>
          <p:spPr>
            <a:xfrm>
              <a:off x="5954275" y="3872950"/>
              <a:ext cx="605394" cy="301801"/>
            </a:xfrm>
            <a:custGeom>
              <a:rect b="b" l="l" r="r" t="t"/>
              <a:pathLst>
                <a:path extrusionOk="0" h="11113" w="23727">
                  <a:moveTo>
                    <a:pt x="23727" y="0"/>
                  </a:moveTo>
                  <a:cubicBezTo>
                    <a:pt x="20964" y="8285"/>
                    <a:pt x="6176" y="4937"/>
                    <a:pt x="0" y="1111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1" name="Google Shape;141;g6510199b92_0_63"/>
            <p:cNvSpPr/>
            <p:nvPr/>
          </p:nvSpPr>
          <p:spPr>
            <a:xfrm>
              <a:off x="7163150" y="3870950"/>
              <a:ext cx="735850" cy="277800"/>
            </a:xfrm>
            <a:custGeom>
              <a:rect b="b" l="l" r="r" t="t"/>
              <a:pathLst>
                <a:path extrusionOk="0" h="11112" w="29434">
                  <a:moveTo>
                    <a:pt x="0" y="0"/>
                  </a:moveTo>
                  <a:cubicBezTo>
                    <a:pt x="3853" y="962"/>
                    <a:pt x="6225" y="5134"/>
                    <a:pt x="9912" y="6607"/>
                  </a:cubicBezTo>
                  <a:cubicBezTo>
                    <a:pt x="13167" y="7907"/>
                    <a:pt x="17002" y="7669"/>
                    <a:pt x="20424" y="6908"/>
                  </a:cubicBezTo>
                  <a:cubicBezTo>
                    <a:pt x="23011" y="6333"/>
                    <a:pt x="26576" y="3337"/>
                    <a:pt x="28232" y="5406"/>
                  </a:cubicBezTo>
                  <a:cubicBezTo>
                    <a:pt x="29446" y="6924"/>
                    <a:pt x="29052" y="9206"/>
                    <a:pt x="29434" y="1111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10199b92_2_0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Formulating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147" name="Google Shape;147;g6510199b92_2_0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Focus on peripherals and control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Determined by complexity of robot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peripheral code is highly isolated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ie, a PWM class will be called by a motor driver class</a:t>
            </a:r>
            <a:endParaRPr/>
          </a:p>
        </p:txBody>
      </p:sp>
      <p:sp>
        <p:nvSpPr>
          <p:cNvPr id="148" name="Google Shape;148;g6510199b92_2_0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9" name="Google Shape;149;g6510199b92_2_0"/>
          <p:cNvGrpSpPr/>
          <p:nvPr/>
        </p:nvGrpSpPr>
        <p:grpSpPr>
          <a:xfrm>
            <a:off x="4520261" y="1241273"/>
            <a:ext cx="5415989" cy="4052001"/>
            <a:chOff x="5019575" y="1121150"/>
            <a:chExt cx="4916475" cy="3656381"/>
          </a:xfrm>
        </p:grpSpPr>
        <p:sp>
          <p:nvSpPr>
            <p:cNvPr id="150" name="Google Shape;150;g6510199b92_2_0"/>
            <p:cNvSpPr/>
            <p:nvPr/>
          </p:nvSpPr>
          <p:spPr>
            <a:xfrm>
              <a:off x="6479875" y="2064850"/>
              <a:ext cx="1148700" cy="10575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Computing Platform</a:t>
              </a:r>
              <a:endParaRPr sz="1000"/>
            </a:p>
          </p:txBody>
        </p:sp>
        <p:cxnSp>
          <p:nvCxnSpPr>
            <p:cNvPr id="151" name="Google Shape;151;g6510199b92_2_0"/>
            <p:cNvCxnSpPr>
              <a:stCxn id="150" idx="0"/>
            </p:cNvCxnSpPr>
            <p:nvPr/>
          </p:nvCxnSpPr>
          <p:spPr>
            <a:xfrm rot="10800000">
              <a:off x="7050625" y="1554250"/>
              <a:ext cx="3600" cy="510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Google Shape;152;g6510199b92_2_0"/>
            <p:cNvSpPr/>
            <p:nvPr/>
          </p:nvSpPr>
          <p:spPr>
            <a:xfrm>
              <a:off x="6559675" y="1283950"/>
              <a:ext cx="985500" cy="27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Storage</a:t>
              </a:r>
              <a:endParaRPr sz="1200"/>
            </a:p>
          </p:txBody>
        </p:sp>
        <p:sp>
          <p:nvSpPr>
            <p:cNvPr id="153" name="Google Shape;153;g6510199b92_2_0"/>
            <p:cNvSpPr/>
            <p:nvPr/>
          </p:nvSpPr>
          <p:spPr>
            <a:xfrm>
              <a:off x="6284100" y="3600625"/>
              <a:ext cx="985500" cy="27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Control</a:t>
              </a:r>
              <a:endParaRPr sz="1200"/>
            </a:p>
          </p:txBody>
        </p:sp>
        <p:sp>
          <p:nvSpPr>
            <p:cNvPr id="154" name="Google Shape;154;g6510199b92_2_0"/>
            <p:cNvSpPr/>
            <p:nvPr/>
          </p:nvSpPr>
          <p:spPr>
            <a:xfrm>
              <a:off x="7758150" y="1794550"/>
              <a:ext cx="985500" cy="27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Peripherals</a:t>
              </a:r>
              <a:endParaRPr sz="1200"/>
            </a:p>
          </p:txBody>
        </p:sp>
        <p:sp>
          <p:nvSpPr>
            <p:cNvPr id="155" name="Google Shape;155;g6510199b92_2_0"/>
            <p:cNvSpPr/>
            <p:nvPr/>
          </p:nvSpPr>
          <p:spPr>
            <a:xfrm>
              <a:off x="5019575" y="2245050"/>
              <a:ext cx="985500" cy="27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CPU</a:t>
              </a:r>
              <a:endParaRPr sz="1200"/>
            </a:p>
          </p:txBody>
        </p:sp>
        <p:sp>
          <p:nvSpPr>
            <p:cNvPr id="156" name="Google Shape;156;g6510199b92_2_0"/>
            <p:cNvSpPr/>
            <p:nvPr/>
          </p:nvSpPr>
          <p:spPr>
            <a:xfrm>
              <a:off x="7636200" y="2079875"/>
              <a:ext cx="675750" cy="563125"/>
            </a:xfrm>
            <a:custGeom>
              <a:rect b="b" l="l" r="r" t="t"/>
              <a:pathLst>
                <a:path extrusionOk="0" h="22525" w="27030">
                  <a:moveTo>
                    <a:pt x="0" y="22525"/>
                  </a:moveTo>
                  <a:cubicBezTo>
                    <a:pt x="2849" y="22525"/>
                    <a:pt x="6643" y="22265"/>
                    <a:pt x="8109" y="19822"/>
                  </a:cubicBezTo>
                  <a:cubicBezTo>
                    <a:pt x="9700" y="17170"/>
                    <a:pt x="9849" y="13096"/>
                    <a:pt x="12614" y="11713"/>
                  </a:cubicBezTo>
                  <a:cubicBezTo>
                    <a:pt x="15810" y="10114"/>
                    <a:pt x="20894" y="12402"/>
                    <a:pt x="23126" y="9611"/>
                  </a:cubicBezTo>
                  <a:cubicBezTo>
                    <a:pt x="25285" y="6910"/>
                    <a:pt x="27030" y="3458"/>
                    <a:pt x="2703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7" name="Google Shape;157;g6510199b92_2_0"/>
            <p:cNvSpPr/>
            <p:nvPr/>
          </p:nvSpPr>
          <p:spPr>
            <a:xfrm>
              <a:off x="5540907" y="2530375"/>
              <a:ext cx="946475" cy="465450"/>
            </a:xfrm>
            <a:custGeom>
              <a:rect b="b" l="l" r="r" t="t"/>
              <a:pathLst>
                <a:path extrusionOk="0" h="18618" w="37859">
                  <a:moveTo>
                    <a:pt x="37859" y="1502"/>
                  </a:moveTo>
                  <a:cubicBezTo>
                    <a:pt x="33929" y="1993"/>
                    <a:pt x="28483" y="1410"/>
                    <a:pt x="26446" y="4806"/>
                  </a:cubicBezTo>
                  <a:cubicBezTo>
                    <a:pt x="23820" y="9184"/>
                    <a:pt x="24304" y="17688"/>
                    <a:pt x="19238" y="18321"/>
                  </a:cubicBezTo>
                  <a:cubicBezTo>
                    <a:pt x="13720" y="19010"/>
                    <a:pt x="6494" y="18759"/>
                    <a:pt x="3020" y="14417"/>
                  </a:cubicBezTo>
                  <a:cubicBezTo>
                    <a:pt x="-47" y="10584"/>
                    <a:pt x="16" y="4909"/>
                    <a:pt x="16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8" name="Google Shape;158;g6510199b92_2_0"/>
            <p:cNvSpPr/>
            <p:nvPr/>
          </p:nvSpPr>
          <p:spPr>
            <a:xfrm>
              <a:off x="6654848" y="3123550"/>
              <a:ext cx="290550" cy="473050"/>
            </a:xfrm>
            <a:custGeom>
              <a:rect b="b" l="l" r="r" t="t"/>
              <a:pathLst>
                <a:path extrusionOk="0" h="18922" w="11622">
                  <a:moveTo>
                    <a:pt x="11622" y="0"/>
                  </a:moveTo>
                  <a:cubicBezTo>
                    <a:pt x="7612" y="803"/>
                    <a:pt x="1729" y="708"/>
                    <a:pt x="209" y="4505"/>
                  </a:cubicBezTo>
                  <a:cubicBezTo>
                    <a:pt x="-627" y="6594"/>
                    <a:pt x="2241" y="8593"/>
                    <a:pt x="2612" y="10812"/>
                  </a:cubicBezTo>
                  <a:cubicBezTo>
                    <a:pt x="3060" y="13495"/>
                    <a:pt x="2654" y="16341"/>
                    <a:pt x="3513" y="1892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9" name="Google Shape;159;g6510199b92_2_0"/>
            <p:cNvSpPr/>
            <p:nvPr/>
          </p:nvSpPr>
          <p:spPr>
            <a:xfrm>
              <a:off x="8634025" y="23953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PWM</a:t>
              </a:r>
              <a:endParaRPr sz="1000"/>
            </a:p>
          </p:txBody>
        </p:sp>
        <p:sp>
          <p:nvSpPr>
            <p:cNvPr id="160" name="Google Shape;160;g6510199b92_2_0"/>
            <p:cNvSpPr/>
            <p:nvPr/>
          </p:nvSpPr>
          <p:spPr>
            <a:xfrm>
              <a:off x="9027500" y="17593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Data Acq.</a:t>
              </a:r>
              <a:endParaRPr sz="1000"/>
            </a:p>
          </p:txBody>
        </p:sp>
        <p:sp>
          <p:nvSpPr>
            <p:cNvPr id="161" name="Google Shape;161;g6510199b92_2_0"/>
            <p:cNvSpPr/>
            <p:nvPr/>
          </p:nvSpPr>
          <p:spPr>
            <a:xfrm>
              <a:off x="8070600" y="11211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Network</a:t>
              </a:r>
              <a:endParaRPr sz="1000"/>
            </a:p>
          </p:txBody>
        </p:sp>
        <p:sp>
          <p:nvSpPr>
            <p:cNvPr id="162" name="Google Shape;162;g6510199b92_2_0"/>
            <p:cNvSpPr/>
            <p:nvPr/>
          </p:nvSpPr>
          <p:spPr>
            <a:xfrm>
              <a:off x="5058050" y="40839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Manual</a:t>
              </a:r>
              <a:endParaRPr sz="1000"/>
            </a:p>
          </p:txBody>
        </p:sp>
        <p:sp>
          <p:nvSpPr>
            <p:cNvPr id="163" name="Google Shape;163;g6510199b92_2_0"/>
            <p:cNvSpPr/>
            <p:nvPr/>
          </p:nvSpPr>
          <p:spPr>
            <a:xfrm>
              <a:off x="6402925" y="4475725"/>
              <a:ext cx="985500" cy="301806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Obstacle Detection</a:t>
              </a:r>
              <a:endParaRPr sz="1000"/>
            </a:p>
          </p:txBody>
        </p:sp>
        <p:sp>
          <p:nvSpPr>
            <p:cNvPr id="164" name="Google Shape;164;g6510199b92_2_0"/>
            <p:cNvSpPr/>
            <p:nvPr/>
          </p:nvSpPr>
          <p:spPr>
            <a:xfrm>
              <a:off x="7420675" y="4125950"/>
              <a:ext cx="908550" cy="202608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Planning</a:t>
              </a:r>
              <a:endParaRPr sz="1000"/>
            </a:p>
          </p:txBody>
        </p:sp>
        <p:sp>
          <p:nvSpPr>
            <p:cNvPr id="165" name="Google Shape;165;g6510199b92_2_0"/>
            <p:cNvSpPr/>
            <p:nvPr/>
          </p:nvSpPr>
          <p:spPr>
            <a:xfrm>
              <a:off x="7628575" y="3106065"/>
              <a:ext cx="985500" cy="301806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Localization</a:t>
              </a:r>
              <a:endParaRPr sz="1000"/>
            </a:p>
          </p:txBody>
        </p:sp>
        <p:sp>
          <p:nvSpPr>
            <p:cNvPr id="166" name="Google Shape;166;g6510199b92_2_0"/>
            <p:cNvSpPr/>
            <p:nvPr/>
          </p:nvSpPr>
          <p:spPr>
            <a:xfrm>
              <a:off x="8312825" y="1344025"/>
              <a:ext cx="290544" cy="465445"/>
            </a:xfrm>
            <a:custGeom>
              <a:rect b="b" l="l" r="r" t="t"/>
              <a:pathLst>
                <a:path extrusionOk="0" h="18321" w="10455">
                  <a:moveTo>
                    <a:pt x="0" y="18321"/>
                  </a:moveTo>
                  <a:cubicBezTo>
                    <a:pt x="3062" y="15256"/>
                    <a:pt x="7973" y="13786"/>
                    <a:pt x="9911" y="9911"/>
                  </a:cubicBezTo>
                  <a:cubicBezTo>
                    <a:pt x="11391" y="6951"/>
                    <a:pt x="9310" y="3310"/>
                    <a:pt x="931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" name="Google Shape;167;g6510199b92_2_0"/>
            <p:cNvSpPr/>
            <p:nvPr/>
          </p:nvSpPr>
          <p:spPr>
            <a:xfrm>
              <a:off x="8743650" y="1961950"/>
              <a:ext cx="889786" cy="199950"/>
            </a:xfrm>
            <a:custGeom>
              <a:rect b="b" l="l" r="r" t="t"/>
              <a:pathLst>
                <a:path extrusionOk="0" h="7998" w="34239">
                  <a:moveTo>
                    <a:pt x="0" y="1201"/>
                  </a:moveTo>
                  <a:cubicBezTo>
                    <a:pt x="4881" y="1201"/>
                    <a:pt x="8584" y="5966"/>
                    <a:pt x="13215" y="7508"/>
                  </a:cubicBezTo>
                  <a:cubicBezTo>
                    <a:pt x="17463" y="8922"/>
                    <a:pt x="22315" y="6869"/>
                    <a:pt x="26430" y="5106"/>
                  </a:cubicBezTo>
                  <a:cubicBezTo>
                    <a:pt x="29289" y="3881"/>
                    <a:pt x="34239" y="3110"/>
                    <a:pt x="3423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g6510199b92_2_0"/>
            <p:cNvSpPr/>
            <p:nvPr/>
          </p:nvSpPr>
          <p:spPr>
            <a:xfrm>
              <a:off x="8642325" y="2079875"/>
              <a:ext cx="435500" cy="322850"/>
            </a:xfrm>
            <a:custGeom>
              <a:rect b="b" l="l" r="r" t="t"/>
              <a:pathLst>
                <a:path extrusionOk="0" h="12914" w="17420">
                  <a:moveTo>
                    <a:pt x="0" y="0"/>
                  </a:moveTo>
                  <a:cubicBezTo>
                    <a:pt x="1758" y="1171"/>
                    <a:pt x="1655" y="4087"/>
                    <a:pt x="3304" y="5406"/>
                  </a:cubicBezTo>
                  <a:cubicBezTo>
                    <a:pt x="7466" y="8734"/>
                    <a:pt x="17420" y="7585"/>
                    <a:pt x="17420" y="1291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g6510199b92_2_0"/>
            <p:cNvSpPr/>
            <p:nvPr/>
          </p:nvSpPr>
          <p:spPr>
            <a:xfrm>
              <a:off x="6787725" y="3870925"/>
              <a:ext cx="112625" cy="611683"/>
            </a:xfrm>
            <a:custGeom>
              <a:rect b="b" l="l" r="r" t="t"/>
              <a:pathLst>
                <a:path extrusionOk="0" h="23126" w="4505">
                  <a:moveTo>
                    <a:pt x="0" y="0"/>
                  </a:moveTo>
                  <a:cubicBezTo>
                    <a:pt x="3093" y="1030"/>
                    <a:pt x="125" y="6816"/>
                    <a:pt x="1802" y="9611"/>
                  </a:cubicBezTo>
                  <a:cubicBezTo>
                    <a:pt x="4165" y="13551"/>
                    <a:pt x="3392" y="18669"/>
                    <a:pt x="4505" y="2312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g6510199b92_2_0"/>
            <p:cNvSpPr/>
            <p:nvPr/>
          </p:nvSpPr>
          <p:spPr>
            <a:xfrm>
              <a:off x="7275775" y="3408875"/>
              <a:ext cx="750850" cy="315350"/>
            </a:xfrm>
            <a:custGeom>
              <a:rect b="b" l="l" r="r" t="t"/>
              <a:pathLst>
                <a:path extrusionOk="0" h="12614" w="30034">
                  <a:moveTo>
                    <a:pt x="0" y="12614"/>
                  </a:moveTo>
                  <a:cubicBezTo>
                    <a:pt x="10858" y="12614"/>
                    <a:pt x="30034" y="10858"/>
                    <a:pt x="30034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g6510199b92_2_0"/>
            <p:cNvSpPr/>
            <p:nvPr/>
          </p:nvSpPr>
          <p:spPr>
            <a:xfrm>
              <a:off x="5954275" y="3872950"/>
              <a:ext cx="605394" cy="301801"/>
            </a:xfrm>
            <a:custGeom>
              <a:rect b="b" l="l" r="r" t="t"/>
              <a:pathLst>
                <a:path extrusionOk="0" h="11113" w="23727">
                  <a:moveTo>
                    <a:pt x="23727" y="0"/>
                  </a:moveTo>
                  <a:cubicBezTo>
                    <a:pt x="20964" y="8285"/>
                    <a:pt x="6176" y="4937"/>
                    <a:pt x="0" y="1111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2" name="Google Shape;172;g6510199b92_2_0"/>
            <p:cNvSpPr/>
            <p:nvPr/>
          </p:nvSpPr>
          <p:spPr>
            <a:xfrm>
              <a:off x="7163150" y="3870950"/>
              <a:ext cx="735850" cy="277800"/>
            </a:xfrm>
            <a:custGeom>
              <a:rect b="b" l="l" r="r" t="t"/>
              <a:pathLst>
                <a:path extrusionOk="0" h="11112" w="29434">
                  <a:moveTo>
                    <a:pt x="0" y="0"/>
                  </a:moveTo>
                  <a:cubicBezTo>
                    <a:pt x="3853" y="962"/>
                    <a:pt x="6225" y="5134"/>
                    <a:pt x="9912" y="6607"/>
                  </a:cubicBezTo>
                  <a:cubicBezTo>
                    <a:pt x="13167" y="7907"/>
                    <a:pt x="17002" y="7669"/>
                    <a:pt x="20424" y="6908"/>
                  </a:cubicBezTo>
                  <a:cubicBezTo>
                    <a:pt x="23011" y="6333"/>
                    <a:pt x="26576" y="3337"/>
                    <a:pt x="28232" y="5406"/>
                  </a:cubicBezTo>
                  <a:cubicBezTo>
                    <a:pt x="29446" y="6924"/>
                    <a:pt x="29052" y="9206"/>
                    <a:pt x="29434" y="1111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10199b92_0_93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Formulating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178" name="Google Shape;178;g6510199b92_0_93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Focus on peripherals and control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Determined by complexity of robot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peripheral code is highly isolated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ie, a PWM class will be called by a motor driver class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Control code is very integrated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Defined by obstacle avoidance section</a:t>
            </a:r>
            <a:endParaRPr/>
          </a:p>
        </p:txBody>
      </p:sp>
      <p:sp>
        <p:nvSpPr>
          <p:cNvPr id="179" name="Google Shape;179;g6510199b92_0_93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0" name="Google Shape;180;g6510199b92_0_93"/>
          <p:cNvGrpSpPr/>
          <p:nvPr/>
        </p:nvGrpSpPr>
        <p:grpSpPr>
          <a:xfrm>
            <a:off x="4520261" y="1241273"/>
            <a:ext cx="5415989" cy="4052001"/>
            <a:chOff x="4520261" y="1241273"/>
            <a:chExt cx="5415989" cy="4052001"/>
          </a:xfrm>
        </p:grpSpPr>
        <p:sp>
          <p:nvSpPr>
            <p:cNvPr id="181" name="Google Shape;181;g6510199b92_0_93"/>
            <p:cNvSpPr/>
            <p:nvPr/>
          </p:nvSpPr>
          <p:spPr>
            <a:xfrm>
              <a:off x="6128927" y="2287081"/>
              <a:ext cx="1265408" cy="1171921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Computing Platform</a:t>
              </a:r>
              <a:endParaRPr sz="1000"/>
            </a:p>
          </p:txBody>
        </p:sp>
        <p:cxnSp>
          <p:nvCxnSpPr>
            <p:cNvPr id="182" name="Google Shape;182;g6510199b92_0_93"/>
            <p:cNvCxnSpPr>
              <a:stCxn id="181" idx="0"/>
            </p:cNvCxnSpPr>
            <p:nvPr/>
          </p:nvCxnSpPr>
          <p:spPr>
            <a:xfrm rot="10800000">
              <a:off x="6757731" y="1721281"/>
              <a:ext cx="3900" cy="56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g6510199b92_0_93"/>
            <p:cNvSpPr/>
            <p:nvPr/>
          </p:nvSpPr>
          <p:spPr>
            <a:xfrm>
              <a:off x="6216835" y="1421688"/>
              <a:ext cx="1085627" cy="299546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Storage</a:t>
              </a:r>
              <a:endParaRPr sz="1200"/>
            </a:p>
          </p:txBody>
        </p:sp>
        <p:sp>
          <p:nvSpPr>
            <p:cNvPr id="184" name="Google Shape;184;g6510199b92_0_93"/>
            <p:cNvSpPr/>
            <p:nvPr/>
          </p:nvSpPr>
          <p:spPr>
            <a:xfrm>
              <a:off x="5913261" y="3989027"/>
              <a:ext cx="1085627" cy="299546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Control</a:t>
              </a:r>
              <a:endParaRPr sz="1200"/>
            </a:p>
          </p:txBody>
        </p:sp>
        <p:sp>
          <p:nvSpPr>
            <p:cNvPr id="185" name="Google Shape;185;g6510199b92_0_93"/>
            <p:cNvSpPr/>
            <p:nvPr/>
          </p:nvSpPr>
          <p:spPr>
            <a:xfrm>
              <a:off x="7537075" y="1987534"/>
              <a:ext cx="1085627" cy="299546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Peripheral</a:t>
              </a:r>
              <a:r>
                <a:rPr lang="en-US" sz="1200"/>
                <a:t>s</a:t>
              </a:r>
              <a:endParaRPr sz="1200"/>
            </a:p>
          </p:txBody>
        </p:sp>
        <p:sp>
          <p:nvSpPr>
            <p:cNvPr id="186" name="Google Shape;186;g6510199b92_0_93"/>
            <p:cNvSpPr/>
            <p:nvPr/>
          </p:nvSpPr>
          <p:spPr>
            <a:xfrm>
              <a:off x="4520261" y="2486779"/>
              <a:ext cx="1085627" cy="299546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CPU</a:t>
              </a:r>
              <a:endParaRPr sz="1200"/>
            </a:p>
          </p:txBody>
        </p:sp>
        <p:sp>
          <p:nvSpPr>
            <p:cNvPr id="187" name="Google Shape;187;g6510199b92_0_93"/>
            <p:cNvSpPr/>
            <p:nvPr/>
          </p:nvSpPr>
          <p:spPr>
            <a:xfrm>
              <a:off x="7402735" y="2303732"/>
              <a:ext cx="744406" cy="624055"/>
            </a:xfrm>
            <a:custGeom>
              <a:rect b="b" l="l" r="r" t="t"/>
              <a:pathLst>
                <a:path extrusionOk="0" h="22525" w="27030">
                  <a:moveTo>
                    <a:pt x="0" y="22525"/>
                  </a:moveTo>
                  <a:cubicBezTo>
                    <a:pt x="2849" y="22525"/>
                    <a:pt x="6643" y="22265"/>
                    <a:pt x="8109" y="19822"/>
                  </a:cubicBezTo>
                  <a:cubicBezTo>
                    <a:pt x="9700" y="17170"/>
                    <a:pt x="9849" y="13096"/>
                    <a:pt x="12614" y="11713"/>
                  </a:cubicBezTo>
                  <a:cubicBezTo>
                    <a:pt x="15810" y="10114"/>
                    <a:pt x="20894" y="12402"/>
                    <a:pt x="23126" y="9611"/>
                  </a:cubicBezTo>
                  <a:cubicBezTo>
                    <a:pt x="25285" y="6910"/>
                    <a:pt x="27030" y="3458"/>
                    <a:pt x="2703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8" name="Google Shape;188;g6510199b92_0_93"/>
            <p:cNvSpPr/>
            <p:nvPr/>
          </p:nvSpPr>
          <p:spPr>
            <a:xfrm>
              <a:off x="5094560" y="2802976"/>
              <a:ext cx="1042637" cy="515812"/>
            </a:xfrm>
            <a:custGeom>
              <a:rect b="b" l="l" r="r" t="t"/>
              <a:pathLst>
                <a:path extrusionOk="0" h="18618" w="37859">
                  <a:moveTo>
                    <a:pt x="37859" y="1502"/>
                  </a:moveTo>
                  <a:cubicBezTo>
                    <a:pt x="33929" y="1993"/>
                    <a:pt x="28483" y="1410"/>
                    <a:pt x="26446" y="4806"/>
                  </a:cubicBezTo>
                  <a:cubicBezTo>
                    <a:pt x="23820" y="9184"/>
                    <a:pt x="24304" y="17688"/>
                    <a:pt x="19238" y="18321"/>
                  </a:cubicBezTo>
                  <a:cubicBezTo>
                    <a:pt x="13720" y="19010"/>
                    <a:pt x="6494" y="18759"/>
                    <a:pt x="3020" y="14417"/>
                  </a:cubicBezTo>
                  <a:cubicBezTo>
                    <a:pt x="-47" y="10584"/>
                    <a:pt x="16" y="4909"/>
                    <a:pt x="16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9" name="Google Shape;189;g6510199b92_0_93"/>
            <p:cNvSpPr/>
            <p:nvPr/>
          </p:nvSpPr>
          <p:spPr>
            <a:xfrm>
              <a:off x="6321678" y="3460332"/>
              <a:ext cx="320070" cy="524234"/>
            </a:xfrm>
            <a:custGeom>
              <a:rect b="b" l="l" r="r" t="t"/>
              <a:pathLst>
                <a:path extrusionOk="0" h="18922" w="11622">
                  <a:moveTo>
                    <a:pt x="11622" y="0"/>
                  </a:moveTo>
                  <a:cubicBezTo>
                    <a:pt x="7612" y="803"/>
                    <a:pt x="1729" y="708"/>
                    <a:pt x="209" y="4505"/>
                  </a:cubicBezTo>
                  <a:cubicBezTo>
                    <a:pt x="-627" y="6594"/>
                    <a:pt x="2241" y="8593"/>
                    <a:pt x="2612" y="10812"/>
                  </a:cubicBezTo>
                  <a:cubicBezTo>
                    <a:pt x="3060" y="13495"/>
                    <a:pt x="2654" y="16341"/>
                    <a:pt x="3513" y="1892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0" name="Google Shape;190;g6510199b92_0_93"/>
            <p:cNvSpPr/>
            <p:nvPr/>
          </p:nvSpPr>
          <p:spPr>
            <a:xfrm>
              <a:off x="8501939" y="2653341"/>
              <a:ext cx="1000859" cy="224530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PWM</a:t>
              </a:r>
              <a:endParaRPr sz="1000"/>
            </a:p>
          </p:txBody>
        </p:sp>
        <p:sp>
          <p:nvSpPr>
            <p:cNvPr id="191" name="Google Shape;191;g6510199b92_0_93"/>
            <p:cNvSpPr/>
            <p:nvPr/>
          </p:nvSpPr>
          <p:spPr>
            <a:xfrm>
              <a:off x="8935391" y="1948526"/>
              <a:ext cx="1000859" cy="224530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Data Acq.</a:t>
              </a:r>
              <a:endParaRPr sz="1000"/>
            </a:p>
          </p:txBody>
        </p:sp>
        <p:sp>
          <p:nvSpPr>
            <p:cNvPr id="192" name="Google Shape;192;g6510199b92_0_93"/>
            <p:cNvSpPr/>
            <p:nvPr/>
          </p:nvSpPr>
          <p:spPr>
            <a:xfrm>
              <a:off x="7881270" y="1241273"/>
              <a:ext cx="1000859" cy="224530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Networ</a:t>
              </a:r>
              <a:r>
                <a:rPr lang="en-US" sz="1000"/>
                <a:t>k</a:t>
              </a:r>
              <a:endParaRPr sz="1000"/>
            </a:p>
          </p:txBody>
        </p:sp>
        <p:sp>
          <p:nvSpPr>
            <p:cNvPr id="193" name="Google Shape;193;g6510199b92_0_93"/>
            <p:cNvSpPr/>
            <p:nvPr/>
          </p:nvSpPr>
          <p:spPr>
            <a:xfrm>
              <a:off x="4562645" y="4524648"/>
              <a:ext cx="1000859" cy="224530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Manual</a:t>
              </a:r>
              <a:endParaRPr sz="1000"/>
            </a:p>
          </p:txBody>
        </p:sp>
        <p:sp>
          <p:nvSpPr>
            <p:cNvPr id="194" name="Google Shape;194;g6510199b92_0_93"/>
            <p:cNvSpPr/>
            <p:nvPr/>
          </p:nvSpPr>
          <p:spPr>
            <a:xfrm>
              <a:off x="6044159" y="4958813"/>
              <a:ext cx="1085627" cy="334461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Obstacle Detection</a:t>
              </a:r>
              <a:endParaRPr sz="1000"/>
            </a:p>
          </p:txBody>
        </p:sp>
        <p:sp>
          <p:nvSpPr>
            <p:cNvPr id="195" name="Google Shape;195;g6510199b92_0_93"/>
            <p:cNvSpPr/>
            <p:nvPr/>
          </p:nvSpPr>
          <p:spPr>
            <a:xfrm>
              <a:off x="7165312" y="4571192"/>
              <a:ext cx="1000859" cy="224530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Planning</a:t>
              </a:r>
              <a:endParaRPr sz="1000"/>
            </a:p>
          </p:txBody>
        </p:sp>
        <p:sp>
          <p:nvSpPr>
            <p:cNvPr id="196" name="Google Shape;196;g6510199b92_0_93"/>
            <p:cNvSpPr/>
            <p:nvPr/>
          </p:nvSpPr>
          <p:spPr>
            <a:xfrm>
              <a:off x="7394335" y="3440955"/>
              <a:ext cx="1085627" cy="334461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Localization</a:t>
              </a:r>
              <a:endParaRPr sz="1000"/>
            </a:p>
          </p:txBody>
        </p:sp>
        <p:sp>
          <p:nvSpPr>
            <p:cNvPr id="197" name="Google Shape;197;g6510199b92_0_93"/>
            <p:cNvSpPr/>
            <p:nvPr/>
          </p:nvSpPr>
          <p:spPr>
            <a:xfrm>
              <a:off x="8148105" y="1488263"/>
              <a:ext cx="320064" cy="515806"/>
            </a:xfrm>
            <a:custGeom>
              <a:rect b="b" l="l" r="r" t="t"/>
              <a:pathLst>
                <a:path extrusionOk="0" h="18321" w="10455">
                  <a:moveTo>
                    <a:pt x="0" y="18321"/>
                  </a:moveTo>
                  <a:cubicBezTo>
                    <a:pt x="3062" y="15256"/>
                    <a:pt x="7973" y="13786"/>
                    <a:pt x="9911" y="9911"/>
                  </a:cubicBezTo>
                  <a:cubicBezTo>
                    <a:pt x="11391" y="6951"/>
                    <a:pt x="9310" y="3310"/>
                    <a:pt x="931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8" name="Google Shape;198;g6510199b92_0_93"/>
            <p:cNvSpPr/>
            <p:nvPr/>
          </p:nvSpPr>
          <p:spPr>
            <a:xfrm>
              <a:off x="8622702" y="2173047"/>
              <a:ext cx="980188" cy="221585"/>
            </a:xfrm>
            <a:custGeom>
              <a:rect b="b" l="l" r="r" t="t"/>
              <a:pathLst>
                <a:path extrusionOk="0" h="7998" w="34239">
                  <a:moveTo>
                    <a:pt x="0" y="1201"/>
                  </a:moveTo>
                  <a:cubicBezTo>
                    <a:pt x="4881" y="1201"/>
                    <a:pt x="8584" y="5966"/>
                    <a:pt x="13215" y="7508"/>
                  </a:cubicBezTo>
                  <a:cubicBezTo>
                    <a:pt x="17463" y="8922"/>
                    <a:pt x="22315" y="6869"/>
                    <a:pt x="26430" y="5106"/>
                  </a:cubicBezTo>
                  <a:cubicBezTo>
                    <a:pt x="29289" y="3881"/>
                    <a:pt x="34239" y="3110"/>
                    <a:pt x="3423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9" name="Google Shape;199;g6510199b92_0_93"/>
            <p:cNvSpPr/>
            <p:nvPr/>
          </p:nvSpPr>
          <p:spPr>
            <a:xfrm>
              <a:off x="8511082" y="2303732"/>
              <a:ext cx="479747" cy="357782"/>
            </a:xfrm>
            <a:custGeom>
              <a:rect b="b" l="l" r="r" t="t"/>
              <a:pathLst>
                <a:path extrusionOk="0" h="12914" w="17420">
                  <a:moveTo>
                    <a:pt x="0" y="0"/>
                  </a:moveTo>
                  <a:cubicBezTo>
                    <a:pt x="1758" y="1171"/>
                    <a:pt x="1655" y="4087"/>
                    <a:pt x="3304" y="5406"/>
                  </a:cubicBezTo>
                  <a:cubicBezTo>
                    <a:pt x="7466" y="8734"/>
                    <a:pt x="17420" y="7585"/>
                    <a:pt x="17420" y="1291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0" name="Google Shape;200;g6510199b92_0_93"/>
            <p:cNvSpPr/>
            <p:nvPr/>
          </p:nvSpPr>
          <p:spPr>
            <a:xfrm>
              <a:off x="6468055" y="4288573"/>
              <a:ext cx="124068" cy="677867"/>
            </a:xfrm>
            <a:custGeom>
              <a:rect b="b" l="l" r="r" t="t"/>
              <a:pathLst>
                <a:path extrusionOk="0" h="23126" w="4505">
                  <a:moveTo>
                    <a:pt x="0" y="0"/>
                  </a:moveTo>
                  <a:cubicBezTo>
                    <a:pt x="3093" y="1030"/>
                    <a:pt x="125" y="6816"/>
                    <a:pt x="1802" y="9611"/>
                  </a:cubicBezTo>
                  <a:cubicBezTo>
                    <a:pt x="4165" y="13551"/>
                    <a:pt x="3392" y="18669"/>
                    <a:pt x="4505" y="2312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1" name="Google Shape;201;g6510199b92_0_93"/>
            <p:cNvSpPr/>
            <p:nvPr/>
          </p:nvSpPr>
          <p:spPr>
            <a:xfrm>
              <a:off x="7005691" y="3776529"/>
              <a:ext cx="827136" cy="349471"/>
            </a:xfrm>
            <a:custGeom>
              <a:rect b="b" l="l" r="r" t="t"/>
              <a:pathLst>
                <a:path extrusionOk="0" h="12614" w="30034">
                  <a:moveTo>
                    <a:pt x="0" y="12614"/>
                  </a:moveTo>
                  <a:cubicBezTo>
                    <a:pt x="10858" y="12614"/>
                    <a:pt x="30034" y="10858"/>
                    <a:pt x="30034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2" name="Google Shape;202;g6510199b92_0_93"/>
            <p:cNvSpPr/>
            <p:nvPr/>
          </p:nvSpPr>
          <p:spPr>
            <a:xfrm>
              <a:off x="5549926" y="4290817"/>
              <a:ext cx="666902" cy="334456"/>
            </a:xfrm>
            <a:custGeom>
              <a:rect b="b" l="l" r="r" t="t"/>
              <a:pathLst>
                <a:path extrusionOk="0" h="11113" w="23727">
                  <a:moveTo>
                    <a:pt x="23727" y="0"/>
                  </a:moveTo>
                  <a:cubicBezTo>
                    <a:pt x="20964" y="8285"/>
                    <a:pt x="6176" y="4937"/>
                    <a:pt x="0" y="1111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3" name="Google Shape;203;g6510199b92_0_93"/>
            <p:cNvSpPr/>
            <p:nvPr/>
          </p:nvSpPr>
          <p:spPr>
            <a:xfrm>
              <a:off x="6881623" y="4288601"/>
              <a:ext cx="810612" cy="307858"/>
            </a:xfrm>
            <a:custGeom>
              <a:rect b="b" l="l" r="r" t="t"/>
              <a:pathLst>
                <a:path extrusionOk="0" h="11112" w="29434">
                  <a:moveTo>
                    <a:pt x="0" y="0"/>
                  </a:moveTo>
                  <a:cubicBezTo>
                    <a:pt x="3853" y="962"/>
                    <a:pt x="6225" y="5134"/>
                    <a:pt x="9912" y="6607"/>
                  </a:cubicBezTo>
                  <a:cubicBezTo>
                    <a:pt x="13167" y="7907"/>
                    <a:pt x="17002" y="7669"/>
                    <a:pt x="20424" y="6908"/>
                  </a:cubicBezTo>
                  <a:cubicBezTo>
                    <a:pt x="23011" y="6333"/>
                    <a:pt x="26576" y="3337"/>
                    <a:pt x="28232" y="5406"/>
                  </a:cubicBezTo>
                  <a:cubicBezTo>
                    <a:pt x="29446" y="6924"/>
                    <a:pt x="29052" y="9206"/>
                    <a:pt x="29434" y="1111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10199b92_3_0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Addressing</a:t>
            </a:r>
            <a:r>
              <a:rPr b="1" lang="en-US">
                <a:solidFill>
                  <a:srgbClr val="D95900"/>
                </a:solidFill>
              </a:rPr>
              <a:t>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209" name="Google Shape;209;g6510199b92_3_0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Now’s the time to think about developing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6510199b92_3_0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1" name="Google Shape;211;g6510199b92_3_0"/>
          <p:cNvGrpSpPr/>
          <p:nvPr/>
        </p:nvGrpSpPr>
        <p:grpSpPr>
          <a:xfrm>
            <a:off x="5356250" y="1747999"/>
            <a:ext cx="4342489" cy="2310488"/>
            <a:chOff x="4987400" y="1507449"/>
            <a:chExt cx="4342489" cy="2310488"/>
          </a:xfrm>
        </p:grpSpPr>
        <p:sp>
          <p:nvSpPr>
            <p:cNvPr id="212" name="Google Shape;212;g6510199b92_3_0"/>
            <p:cNvSpPr/>
            <p:nvPr/>
          </p:nvSpPr>
          <p:spPr>
            <a:xfrm>
              <a:off x="6484614" y="2191081"/>
              <a:ext cx="1203300" cy="373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Control</a:t>
              </a:r>
              <a:endParaRPr sz="1200"/>
            </a:p>
          </p:txBody>
        </p:sp>
        <p:sp>
          <p:nvSpPr>
            <p:cNvPr id="213" name="Google Shape;213;g6510199b92_3_0"/>
            <p:cNvSpPr/>
            <p:nvPr/>
          </p:nvSpPr>
          <p:spPr>
            <a:xfrm>
              <a:off x="4987400" y="2859182"/>
              <a:ext cx="1109430" cy="28004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Manual</a:t>
              </a:r>
              <a:endParaRPr sz="1000"/>
            </a:p>
          </p:txBody>
        </p:sp>
        <p:sp>
          <p:nvSpPr>
            <p:cNvPr id="214" name="Google Shape;214;g6510199b92_3_0"/>
            <p:cNvSpPr/>
            <p:nvPr/>
          </p:nvSpPr>
          <p:spPr>
            <a:xfrm>
              <a:off x="6629720" y="3400733"/>
              <a:ext cx="1203444" cy="41720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Obstacle Detection</a:t>
              </a:r>
              <a:endParaRPr sz="1000"/>
            </a:p>
          </p:txBody>
        </p:sp>
        <p:sp>
          <p:nvSpPr>
            <p:cNvPr id="215" name="Google Shape;215;g6510199b92_3_0"/>
            <p:cNvSpPr/>
            <p:nvPr/>
          </p:nvSpPr>
          <p:spPr>
            <a:xfrm>
              <a:off x="7872564" y="2917238"/>
              <a:ext cx="1109430" cy="28004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Planning</a:t>
              </a:r>
              <a:endParaRPr sz="1000"/>
            </a:p>
          </p:txBody>
        </p:sp>
        <p:sp>
          <p:nvSpPr>
            <p:cNvPr id="216" name="Google Shape;216;g6510199b92_3_0"/>
            <p:cNvSpPr/>
            <p:nvPr/>
          </p:nvSpPr>
          <p:spPr>
            <a:xfrm>
              <a:off x="8126445" y="1507449"/>
              <a:ext cx="1203444" cy="41720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Localization</a:t>
              </a:r>
              <a:endParaRPr sz="1000"/>
            </a:p>
          </p:txBody>
        </p:sp>
        <p:sp>
          <p:nvSpPr>
            <p:cNvPr id="217" name="Google Shape;217;g6510199b92_3_0"/>
            <p:cNvSpPr/>
            <p:nvPr/>
          </p:nvSpPr>
          <p:spPr>
            <a:xfrm>
              <a:off x="7099625" y="2564717"/>
              <a:ext cx="137526" cy="845544"/>
            </a:xfrm>
            <a:custGeom>
              <a:rect b="b" l="l" r="r" t="t"/>
              <a:pathLst>
                <a:path extrusionOk="0" h="23126" w="4505">
                  <a:moveTo>
                    <a:pt x="0" y="0"/>
                  </a:moveTo>
                  <a:cubicBezTo>
                    <a:pt x="3093" y="1030"/>
                    <a:pt x="125" y="6816"/>
                    <a:pt x="1802" y="9611"/>
                  </a:cubicBezTo>
                  <a:cubicBezTo>
                    <a:pt x="4165" y="13551"/>
                    <a:pt x="3392" y="18669"/>
                    <a:pt x="4505" y="2312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8" name="Google Shape;218;g6510199b92_3_0"/>
            <p:cNvSpPr/>
            <p:nvPr/>
          </p:nvSpPr>
          <p:spPr>
            <a:xfrm>
              <a:off x="7695617" y="1926024"/>
              <a:ext cx="916863" cy="435908"/>
            </a:xfrm>
            <a:custGeom>
              <a:rect b="b" l="l" r="r" t="t"/>
              <a:pathLst>
                <a:path extrusionOk="0" h="12614" w="30034">
                  <a:moveTo>
                    <a:pt x="0" y="12614"/>
                  </a:moveTo>
                  <a:cubicBezTo>
                    <a:pt x="10858" y="12614"/>
                    <a:pt x="30034" y="10858"/>
                    <a:pt x="30034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9" name="Google Shape;219;g6510199b92_3_0"/>
            <p:cNvSpPr/>
            <p:nvPr/>
          </p:nvSpPr>
          <p:spPr>
            <a:xfrm>
              <a:off x="6081842" y="2567516"/>
              <a:ext cx="739333" cy="417154"/>
            </a:xfrm>
            <a:custGeom>
              <a:rect b="b" l="l" r="r" t="t"/>
              <a:pathLst>
                <a:path extrusionOk="0" h="11113" w="23727">
                  <a:moveTo>
                    <a:pt x="23727" y="0"/>
                  </a:moveTo>
                  <a:cubicBezTo>
                    <a:pt x="20964" y="8285"/>
                    <a:pt x="6176" y="4937"/>
                    <a:pt x="0" y="1111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0" name="Google Shape;220;g6510199b92_3_0"/>
            <p:cNvSpPr/>
            <p:nvPr/>
          </p:nvSpPr>
          <p:spPr>
            <a:xfrm>
              <a:off x="7558083" y="2564751"/>
              <a:ext cx="898546" cy="384003"/>
            </a:xfrm>
            <a:custGeom>
              <a:rect b="b" l="l" r="r" t="t"/>
              <a:pathLst>
                <a:path extrusionOk="0" h="11112" w="29434">
                  <a:moveTo>
                    <a:pt x="0" y="0"/>
                  </a:moveTo>
                  <a:cubicBezTo>
                    <a:pt x="3853" y="962"/>
                    <a:pt x="6225" y="5134"/>
                    <a:pt x="9912" y="6607"/>
                  </a:cubicBezTo>
                  <a:cubicBezTo>
                    <a:pt x="13167" y="7907"/>
                    <a:pt x="17002" y="7669"/>
                    <a:pt x="20424" y="6908"/>
                  </a:cubicBezTo>
                  <a:cubicBezTo>
                    <a:pt x="23011" y="6333"/>
                    <a:pt x="26576" y="3337"/>
                    <a:pt x="28232" y="5406"/>
                  </a:cubicBezTo>
                  <a:cubicBezTo>
                    <a:pt x="29446" y="6924"/>
                    <a:pt x="29052" y="9206"/>
                    <a:pt x="29434" y="1111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510199b92_4_32"/>
          <p:cNvSpPr txBox="1"/>
          <p:nvPr>
            <p:ph type="title"/>
          </p:nvPr>
        </p:nvSpPr>
        <p:spPr>
          <a:xfrm>
            <a:off x="752900" y="54024"/>
            <a:ext cx="8691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590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D95900"/>
                </a:solidFill>
              </a:rPr>
              <a:t>Addressing the Problem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226" name="Google Shape;226;g6510199b92_4_32"/>
          <p:cNvSpPr txBox="1"/>
          <p:nvPr>
            <p:ph idx="1" type="body"/>
          </p:nvPr>
        </p:nvSpPr>
        <p:spPr>
          <a:xfrm>
            <a:off x="77075" y="893498"/>
            <a:ext cx="6064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Now’s the time to think about developing code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node represents a group of objects</a:t>
            </a:r>
            <a:endParaRPr/>
          </a:p>
        </p:txBody>
      </p:sp>
      <p:sp>
        <p:nvSpPr>
          <p:cNvPr id="227" name="Google Shape;227;g6510199b92_4_32"/>
          <p:cNvSpPr txBox="1"/>
          <p:nvPr>
            <p:ph idx="12" type="sldNum"/>
          </p:nvPr>
        </p:nvSpPr>
        <p:spPr>
          <a:xfrm>
            <a:off x="7117199" y="5254289"/>
            <a:ext cx="2267400" cy="3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8" name="Google Shape;228;g6510199b92_4_32"/>
          <p:cNvGrpSpPr/>
          <p:nvPr/>
        </p:nvGrpSpPr>
        <p:grpSpPr>
          <a:xfrm>
            <a:off x="5356250" y="1747999"/>
            <a:ext cx="4342489" cy="2310488"/>
            <a:chOff x="4987400" y="1507449"/>
            <a:chExt cx="4342489" cy="2310488"/>
          </a:xfrm>
        </p:grpSpPr>
        <p:sp>
          <p:nvSpPr>
            <p:cNvPr id="229" name="Google Shape;229;g6510199b92_4_32"/>
            <p:cNvSpPr/>
            <p:nvPr/>
          </p:nvSpPr>
          <p:spPr>
            <a:xfrm>
              <a:off x="6484614" y="2191081"/>
              <a:ext cx="1203300" cy="373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Control</a:t>
              </a:r>
              <a:endParaRPr sz="1200"/>
            </a:p>
          </p:txBody>
        </p:sp>
        <p:sp>
          <p:nvSpPr>
            <p:cNvPr id="230" name="Google Shape;230;g6510199b92_4_32"/>
            <p:cNvSpPr/>
            <p:nvPr/>
          </p:nvSpPr>
          <p:spPr>
            <a:xfrm>
              <a:off x="4987400" y="2859182"/>
              <a:ext cx="1109430" cy="28004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Manual</a:t>
              </a:r>
              <a:endParaRPr sz="1000"/>
            </a:p>
          </p:txBody>
        </p:sp>
        <p:sp>
          <p:nvSpPr>
            <p:cNvPr id="231" name="Google Shape;231;g6510199b92_4_32"/>
            <p:cNvSpPr/>
            <p:nvPr/>
          </p:nvSpPr>
          <p:spPr>
            <a:xfrm>
              <a:off x="6629720" y="3400733"/>
              <a:ext cx="1203444" cy="41720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Obstacle Detection</a:t>
              </a:r>
              <a:endParaRPr sz="1000"/>
            </a:p>
          </p:txBody>
        </p:sp>
        <p:sp>
          <p:nvSpPr>
            <p:cNvPr id="232" name="Google Shape;232;g6510199b92_4_32"/>
            <p:cNvSpPr/>
            <p:nvPr/>
          </p:nvSpPr>
          <p:spPr>
            <a:xfrm>
              <a:off x="7872564" y="2917238"/>
              <a:ext cx="1109430" cy="28004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Planning</a:t>
              </a:r>
              <a:endParaRPr sz="1000"/>
            </a:p>
          </p:txBody>
        </p:sp>
        <p:sp>
          <p:nvSpPr>
            <p:cNvPr id="233" name="Google Shape;233;g6510199b92_4_32"/>
            <p:cNvSpPr/>
            <p:nvPr/>
          </p:nvSpPr>
          <p:spPr>
            <a:xfrm>
              <a:off x="8126445" y="1507449"/>
              <a:ext cx="1203444" cy="417204"/>
            </a:xfrm>
            <a:prstGeom prst="flowChartTermina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Localization</a:t>
              </a:r>
              <a:endParaRPr sz="1000"/>
            </a:p>
          </p:txBody>
        </p:sp>
        <p:sp>
          <p:nvSpPr>
            <p:cNvPr id="234" name="Google Shape;234;g6510199b92_4_32"/>
            <p:cNvSpPr/>
            <p:nvPr/>
          </p:nvSpPr>
          <p:spPr>
            <a:xfrm>
              <a:off x="7099625" y="2564717"/>
              <a:ext cx="137526" cy="845544"/>
            </a:xfrm>
            <a:custGeom>
              <a:rect b="b" l="l" r="r" t="t"/>
              <a:pathLst>
                <a:path extrusionOk="0" h="23126" w="4505">
                  <a:moveTo>
                    <a:pt x="0" y="0"/>
                  </a:moveTo>
                  <a:cubicBezTo>
                    <a:pt x="3093" y="1030"/>
                    <a:pt x="125" y="6816"/>
                    <a:pt x="1802" y="9611"/>
                  </a:cubicBezTo>
                  <a:cubicBezTo>
                    <a:pt x="4165" y="13551"/>
                    <a:pt x="3392" y="18669"/>
                    <a:pt x="4505" y="2312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5" name="Google Shape;235;g6510199b92_4_32"/>
            <p:cNvSpPr/>
            <p:nvPr/>
          </p:nvSpPr>
          <p:spPr>
            <a:xfrm>
              <a:off x="7695617" y="1926024"/>
              <a:ext cx="916863" cy="435908"/>
            </a:xfrm>
            <a:custGeom>
              <a:rect b="b" l="l" r="r" t="t"/>
              <a:pathLst>
                <a:path extrusionOk="0" h="12614" w="30034">
                  <a:moveTo>
                    <a:pt x="0" y="12614"/>
                  </a:moveTo>
                  <a:cubicBezTo>
                    <a:pt x="10858" y="12614"/>
                    <a:pt x="30034" y="10858"/>
                    <a:pt x="30034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6" name="Google Shape;236;g6510199b92_4_32"/>
            <p:cNvSpPr/>
            <p:nvPr/>
          </p:nvSpPr>
          <p:spPr>
            <a:xfrm>
              <a:off x="6081842" y="2567516"/>
              <a:ext cx="739333" cy="417154"/>
            </a:xfrm>
            <a:custGeom>
              <a:rect b="b" l="l" r="r" t="t"/>
              <a:pathLst>
                <a:path extrusionOk="0" h="11113" w="23727">
                  <a:moveTo>
                    <a:pt x="23727" y="0"/>
                  </a:moveTo>
                  <a:cubicBezTo>
                    <a:pt x="20964" y="8285"/>
                    <a:pt x="6176" y="4937"/>
                    <a:pt x="0" y="1111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7" name="Google Shape;237;g6510199b92_4_32"/>
            <p:cNvSpPr/>
            <p:nvPr/>
          </p:nvSpPr>
          <p:spPr>
            <a:xfrm>
              <a:off x="7558083" y="2564751"/>
              <a:ext cx="898546" cy="384003"/>
            </a:xfrm>
            <a:custGeom>
              <a:rect b="b" l="l" r="r" t="t"/>
              <a:pathLst>
                <a:path extrusionOk="0" h="11112" w="29434">
                  <a:moveTo>
                    <a:pt x="0" y="0"/>
                  </a:moveTo>
                  <a:cubicBezTo>
                    <a:pt x="3853" y="962"/>
                    <a:pt x="6225" y="5134"/>
                    <a:pt x="9912" y="6607"/>
                  </a:cubicBezTo>
                  <a:cubicBezTo>
                    <a:pt x="13167" y="7907"/>
                    <a:pt x="17002" y="7669"/>
                    <a:pt x="20424" y="6908"/>
                  </a:cubicBezTo>
                  <a:cubicBezTo>
                    <a:pt x="23011" y="6333"/>
                    <a:pt x="26576" y="3337"/>
                    <a:pt x="28232" y="5406"/>
                  </a:cubicBezTo>
                  <a:cubicBezTo>
                    <a:pt x="29446" y="6924"/>
                    <a:pt x="29052" y="9206"/>
                    <a:pt x="29434" y="1111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2019-08-31T03:58:21Z</dcterms:created>
  <dc:creator>User</dc:creator>
</cp:coreProperties>
</file>