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-77" y="-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SAMPLE TYPES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CORES</c:v>
                </c:pt>
                <c:pt idx="1">
                  <c:v>DREDGES</c:v>
                </c:pt>
                <c:pt idx="2">
                  <c:v>GRABS</c:v>
                </c:pt>
                <c:pt idx="3">
                  <c:v>SUB/ROV</c:v>
                </c:pt>
                <c:pt idx="4">
                  <c:v>ODDS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</c:v>
                </c:pt>
                <c:pt idx="1">
                  <c:v>29</c:v>
                </c:pt>
                <c:pt idx="2">
                  <c:v>18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0.42452</cdr:x>
      <cdr:y>0.65615</cdr:y>
    </cdr:from>
    <cdr:to>
      <cdr:x>0.51357</cdr:x>
      <cdr:y>0.7615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16096" y="2176312"/>
          <a:ext cx="527824" cy="349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0.40068</cdr:x>
      <cdr:y>0.22805</cdr:y>
    </cdr:from>
    <cdr:to>
      <cdr:x>0.48472</cdr:x>
      <cdr:y>0.3446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374847" y="756391"/>
          <a:ext cx="498088" cy="3865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pPr/>
              <a:t>9/27/2017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2469" y="4040365"/>
            <a:ext cx="9144000" cy="174259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tx1">
                    <a:lumMod val="95000"/>
                  </a:schemeClr>
                </a:solidFill>
              </a:rPr>
              <a:t>WHOI SEA FLOOR SAMPLES  LABORATORY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292" y="358346"/>
            <a:ext cx="5469156" cy="351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4587" y="358346"/>
            <a:ext cx="3783753" cy="3487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773" y="5029200"/>
            <a:ext cx="2333133" cy="1518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5633" y="5257296"/>
            <a:ext cx="1371603" cy="1373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3290" y="5068455"/>
            <a:ext cx="1829108" cy="17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3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458" y="5761464"/>
            <a:ext cx="515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http://gis1server.whoi.edu/website/SC2k/viewer.htm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546" y="269902"/>
            <a:ext cx="10538630" cy="54074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546" y="61745"/>
            <a:ext cx="2024786" cy="13675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61202" y="6214946"/>
            <a:ext cx="442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https://www.ngdc.noaa.gov/mgg/curator/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903" y="6054811"/>
            <a:ext cx="20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MUDDIE circa 1973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6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7777" y="3202444"/>
            <a:ext cx="2930194" cy="1946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971" y="3284220"/>
            <a:ext cx="5583043" cy="3204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249" y="4311713"/>
            <a:ext cx="3277702" cy="2177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29561" y="460917"/>
            <a:ext cx="49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OUTREACH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5568176" y="1248937"/>
            <a:ext cx="435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2-3 ‘OFFICIAL’ TOURS PER MONTH</a:t>
            </a:r>
          </a:p>
          <a:p>
            <a:r>
              <a:rPr lang="en-US" dirty="0" smtClean="0"/>
              <a:t>STUDENTS  POST-DOCS  TRUSTEES  JOURNALISTS  DONORS</a:t>
            </a:r>
            <a:endParaRPr lang="en-US" dirty="0"/>
          </a:p>
        </p:txBody>
      </p:sp>
      <p:pic>
        <p:nvPicPr>
          <p:cNvPr id="8" name="Picture 7" descr="media2-book16-1590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93" y="472582"/>
            <a:ext cx="3899068" cy="24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527" y="208156"/>
            <a:ext cx="5837004" cy="38841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9216" y="3145865"/>
            <a:ext cx="4778326" cy="35837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72" y="4571228"/>
            <a:ext cx="3380752" cy="2067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192" y="344081"/>
            <a:ext cx="3149490" cy="23482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097" y="4092271"/>
            <a:ext cx="23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VACU-LIFT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88321" y="6360278"/>
            <a:ext cx="198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HI-DEF DIGITAL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06682" y="630195"/>
            <a:ext cx="211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SPLITTER MODS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1364" y="2793745"/>
            <a:ext cx="19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XRF SCANNER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683" y="4565188"/>
            <a:ext cx="1762897" cy="13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2449" y="1484056"/>
            <a:ext cx="9329348" cy="5247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75080" y="3535579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703" y="5325762"/>
            <a:ext cx="272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CAT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GEOTEK MSCL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– HOUSE $$$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NEW HAT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936" y="502556"/>
            <a:ext cx="3336734" cy="273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2476" y="926926"/>
            <a:ext cx="6096000" cy="658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CORES AND DREDGES COLLECTED  FROM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ATLANTIS 1947.  EWING AND ERICSON.</a:t>
            </a:r>
            <a:endParaRPr lang="en-US" dirty="0"/>
          </a:p>
        </p:txBody>
      </p:sp>
      <p:pic>
        <p:nvPicPr>
          <p:cNvPr id="3" name="Picture 2" descr="archives-at-43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040" y="912466"/>
            <a:ext cx="3638115" cy="4795036"/>
          </a:xfrm>
          <a:prstGeom prst="rect">
            <a:avLst/>
          </a:prstGeom>
        </p:spPr>
      </p:pic>
      <p:pic>
        <p:nvPicPr>
          <p:cNvPr id="4" name="Picture 3" descr="at-1225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3349" y="2019111"/>
            <a:ext cx="5066847" cy="40309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000" y="3582785"/>
            <a:ext cx="10233800" cy="2419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39091"/>
            <a:ext cx="10233800" cy="5137872"/>
          </a:xfrm>
        </p:spPr>
        <p:txBody>
          <a:bodyPr/>
          <a:lstStyle/>
          <a:p>
            <a:r>
              <a:rPr lang="en-US" dirty="0" smtClean="0"/>
              <a:t>OLDEST CORES @ WHOI TAKEN FROM ATLANTIS IN 1956 .</a:t>
            </a:r>
          </a:p>
          <a:p>
            <a:r>
              <a:rPr lang="en-US" dirty="0" smtClean="0"/>
              <a:t>‘DESC’ established 1968 </a:t>
            </a:r>
          </a:p>
          <a:p>
            <a:r>
              <a:rPr lang="en-US" dirty="0" smtClean="0"/>
              <a:t>COLLECTION TODAY = 21,400</a:t>
            </a:r>
          </a:p>
          <a:p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05319143"/>
              </p:ext>
            </p:extLst>
          </p:nvPr>
        </p:nvGraphicFramePr>
        <p:xfrm>
          <a:off x="5810148" y="1949638"/>
          <a:ext cx="5926975" cy="3316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8774" y="2912195"/>
            <a:ext cx="3513021" cy="35653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181171" y="3300761"/>
            <a:ext cx="4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6244" y="4051610"/>
            <a:ext cx="542693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95063" y="3300761"/>
            <a:ext cx="43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51903" y="2672238"/>
            <a:ext cx="4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976" y="2705170"/>
            <a:ext cx="3225387" cy="38120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905" y="3832999"/>
            <a:ext cx="3711909" cy="27839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395" y="279339"/>
            <a:ext cx="6359236" cy="3310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8628" y="235744"/>
            <a:ext cx="2685356" cy="33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ADDITIONS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806" y="1401676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3350029" y="6001789"/>
            <a:ext cx="591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DISCOVERY BAY JAMAICA– VIBRA CORES JPC’S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3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324" y="365125"/>
            <a:ext cx="5676900" cy="37909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2153" y="3973021"/>
            <a:ext cx="3749040" cy="249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7279" y="755996"/>
            <a:ext cx="5076731" cy="2868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662" y="4813069"/>
            <a:ext cx="528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TRITON SUBS   1000 meter max. </a:t>
            </a:r>
          </a:p>
          <a:p>
            <a:r>
              <a:rPr lang="en-US" dirty="0" smtClean="0"/>
              <a:t>RECENT ERUPTIONS  GALAPAGOS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6651" y="3919872"/>
            <a:ext cx="3306009" cy="24795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568" y="610012"/>
            <a:ext cx="6845643" cy="29436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659" y="3829574"/>
            <a:ext cx="2928552" cy="2660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96865" y="1705232"/>
            <a:ext cx="2737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 MODULUS ROPE TEST     BIG BERTHA GRAVITY                                    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           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0010" y="261628"/>
            <a:ext cx="3738293" cy="28037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5287" y="1307475"/>
            <a:ext cx="5813832" cy="4586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9318" y="3384065"/>
            <a:ext cx="483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EPR SEAMOUNTS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4.6 TONS BASALT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0422" y="4658497"/>
            <a:ext cx="2541373" cy="19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166" y="356839"/>
            <a:ext cx="6259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SAMPLE DISTRIBUTION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724" y="1226634"/>
            <a:ext cx="2418989" cy="364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698" y="2630722"/>
            <a:ext cx="1947746" cy="34669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9688" y="1063083"/>
            <a:ext cx="5754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ANNUAL = 5,000 -6,000 DISCREET SAMPLES</a:t>
            </a:r>
          </a:p>
          <a:p>
            <a:endParaRPr lang="en-US" dirty="0"/>
          </a:p>
          <a:p>
            <a:r>
              <a:rPr lang="en-US" dirty="0" smtClean="0"/>
              <a:t>‘16-’17 TO DATE =  3655…… 54  AFFILIATIONS</a:t>
            </a:r>
          </a:p>
          <a:p>
            <a:endParaRPr lang="en-US" dirty="0"/>
          </a:p>
          <a:p>
            <a:r>
              <a:rPr lang="en-US" dirty="0" smtClean="0"/>
              <a:t>65% EXTERNAL   ….. 78% SEDIMENT SUBS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199" y="2705484"/>
            <a:ext cx="5293114" cy="38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838</TotalTime>
  <Words>145</Words>
  <Application>Microsoft Office PowerPoint</Application>
  <PresentationFormat>Custom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Depth</vt:lpstr>
      <vt:lpstr>PowerPoint Presentation</vt:lpstr>
      <vt:lpstr>PowerPoint Presentation</vt:lpstr>
      <vt:lpstr>PowerPoint Presentation</vt:lpstr>
      <vt:lpstr>PowerPoint Presentation</vt:lpstr>
      <vt:lpstr>RECENT ADDITIONS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corelab</cp:lastModifiedBy>
  <cp:revision>36</cp:revision>
  <dcterms:created xsi:type="dcterms:W3CDTF">2017-04-18T21:22:50Z</dcterms:created>
  <dcterms:modified xsi:type="dcterms:W3CDTF">2017-09-27T20:02:35Z</dcterms:modified>
</cp:coreProperties>
</file>