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7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D2E0-6D98-48F4-B141-8C6D7DCEF7A2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D082-E573-4A8C-BD21-5A6B8823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Heard, Matt</dc:creator>
  <cp:lastModifiedBy>Heard, Matt</cp:lastModifiedBy>
  <cp:revision>1</cp:revision>
  <dcterms:created xsi:type="dcterms:W3CDTF">2017-07-10T18:26:43Z</dcterms:created>
  <dcterms:modified xsi:type="dcterms:W3CDTF">2017-07-10T18:26:56Z</dcterms:modified>
</cp:coreProperties>
</file>