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F6E9-1E4C-48FD-9194-F0CE6A1A2E5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F2B8-0707-4790-80DD-8B482CD84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9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F6E9-1E4C-48FD-9194-F0CE6A1A2E5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F2B8-0707-4790-80DD-8B482CD84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6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F6E9-1E4C-48FD-9194-F0CE6A1A2E5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F2B8-0707-4790-80DD-8B482CD84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9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F6E9-1E4C-48FD-9194-F0CE6A1A2E5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F2B8-0707-4790-80DD-8B482CD84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2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F6E9-1E4C-48FD-9194-F0CE6A1A2E5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F2B8-0707-4790-80DD-8B482CD84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4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F6E9-1E4C-48FD-9194-F0CE6A1A2E5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F2B8-0707-4790-80DD-8B482CD84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0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F6E9-1E4C-48FD-9194-F0CE6A1A2E5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F2B8-0707-4790-80DD-8B482CD84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0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F6E9-1E4C-48FD-9194-F0CE6A1A2E5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F2B8-0707-4790-80DD-8B482CD84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4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F6E9-1E4C-48FD-9194-F0CE6A1A2E5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F2B8-0707-4790-80DD-8B482CD84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7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F6E9-1E4C-48FD-9194-F0CE6A1A2E5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F2B8-0707-4790-80DD-8B482CD84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31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F6E9-1E4C-48FD-9194-F0CE6A1A2E5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F2B8-0707-4790-80DD-8B482CD84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6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7F6E9-1E4C-48FD-9194-F0CE6A1A2E5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DF2B8-0707-4790-80DD-8B482CD84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8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usicaluniverse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Rhythm MVPA - behavioral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1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stimuli to 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Stimuli vary in specific ways</a:t>
            </a:r>
          </a:p>
          <a:p>
            <a:pPr lvl="1"/>
            <a:r>
              <a:rPr lang="en-US" dirty="0" smtClean="0"/>
              <a:t>Tempo (80, 96, 112, 128, 144, 160 bpm) [avoid tempos in sync w/ scan TR]</a:t>
            </a:r>
          </a:p>
          <a:p>
            <a:pPr lvl="1"/>
            <a:r>
              <a:rPr lang="en-US" dirty="0" smtClean="0"/>
              <a:t>Complexity/beat prevalence (simple/complex)</a:t>
            </a:r>
          </a:p>
          <a:p>
            <a:pPr lvl="1"/>
            <a:r>
              <a:rPr lang="en-US" dirty="0" smtClean="0"/>
              <a:t>Main subdivision (duple/triple/mixed)</a:t>
            </a:r>
          </a:p>
          <a:p>
            <a:pPr lvl="1"/>
            <a:r>
              <a:rPr lang="en-US" dirty="0" smtClean="0"/>
              <a:t>Number of beats (3, 4, 5)</a:t>
            </a:r>
          </a:p>
          <a:p>
            <a:pPr lvl="1"/>
            <a:r>
              <a:rPr lang="en-US" dirty="0" smtClean="0"/>
              <a:t>Exemplars per category (8? 6?)</a:t>
            </a:r>
          </a:p>
          <a:p>
            <a:r>
              <a:rPr lang="en-US" dirty="0" smtClean="0"/>
              <a:t>Total number of stimuli; 6 * 2 * 3 * 3 * </a:t>
            </a:r>
            <a:r>
              <a:rPr lang="en-US" dirty="0" smtClean="0"/>
              <a:t>{8 or 6}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FF0000"/>
                </a:solidFill>
              </a:rPr>
              <a:t>864 or 648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But, manipulations of tempo and # beats are easy</a:t>
            </a:r>
          </a:p>
          <a:p>
            <a:pPr lvl="1"/>
            <a:r>
              <a:rPr lang="en-US" dirty="0" smtClean="0"/>
              <a:t>Stimuli </a:t>
            </a:r>
            <a:r>
              <a:rPr lang="en-US" dirty="0" smtClean="0"/>
              <a:t>to be made by hand, then edited later: 2 * 3 * </a:t>
            </a:r>
            <a:r>
              <a:rPr lang="en-US" dirty="0" smtClean="0"/>
              <a:t>{8 or 6}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00B050"/>
                </a:solidFill>
              </a:rPr>
              <a:t>48 or 36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31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Qualtrics</a:t>
            </a:r>
            <a:r>
              <a:rPr lang="en-US" dirty="0" smtClean="0"/>
              <a:t> in SLAM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Inspired by Greenberg, D. M., &amp; </a:t>
            </a:r>
            <a:r>
              <a:rPr lang="en-US" dirty="0" err="1" smtClean="0"/>
              <a:t>Rentfrow</a:t>
            </a:r>
            <a:r>
              <a:rPr lang="en-US" dirty="0" smtClean="0"/>
              <a:t>, P. J. (2017). Music and big data: a new frontier. </a:t>
            </a:r>
            <a:r>
              <a:rPr lang="en-US" i="1" dirty="0" smtClean="0"/>
              <a:t>Current Opinion in Behavioral Sciences</a:t>
            </a:r>
            <a:r>
              <a:rPr lang="en-US" dirty="0" smtClean="0"/>
              <a:t>, </a:t>
            </a:r>
            <a:r>
              <a:rPr lang="en-US" i="1" dirty="0" smtClean="0"/>
              <a:t>18</a:t>
            </a:r>
            <a:r>
              <a:rPr lang="en-US" dirty="0" smtClean="0"/>
              <a:t>, 50-56.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248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Behavioral component to “</a:t>
            </a:r>
            <a:r>
              <a:rPr lang="en-US" dirty="0" err="1" smtClean="0"/>
              <a:t>rhythm_mvpa</a:t>
            </a:r>
            <a:r>
              <a:rPr lang="en-US" dirty="0" smtClean="0"/>
              <a:t>” MRI project</a:t>
            </a:r>
          </a:p>
          <a:p>
            <a:pPr lvl="1"/>
            <a:r>
              <a:rPr lang="en-US" dirty="0" smtClean="0"/>
              <a:t>Pseudo-passive listening task to various rhythms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Rhythms will vary in similarity to one another</a:t>
            </a:r>
          </a:p>
          <a:p>
            <a:pPr lvl="1"/>
            <a:r>
              <a:rPr lang="en-US" dirty="0" smtClean="0"/>
              <a:t>Perform various analyses (Representational similarity analysis, multivariate classification, univariate contrasts) to interpret neural correlates. </a:t>
            </a:r>
          </a:p>
          <a:p>
            <a:r>
              <a:rPr lang="en-US" dirty="0" smtClean="0"/>
              <a:t>Need to determine how similar different rhythms are to one another</a:t>
            </a:r>
          </a:p>
          <a:p>
            <a:pPr lvl="1"/>
            <a:r>
              <a:rPr lang="en-US" dirty="0" smtClean="0"/>
              <a:t>What dimensions drive similarity?</a:t>
            </a:r>
          </a:p>
          <a:p>
            <a:pPr lvl="2"/>
            <a:r>
              <a:rPr lang="en-US" dirty="0" smtClean="0"/>
              <a:t>Number of beats</a:t>
            </a:r>
          </a:p>
          <a:p>
            <a:pPr lvl="2"/>
            <a:r>
              <a:rPr lang="en-US" dirty="0" smtClean="0"/>
              <a:t>Tempo</a:t>
            </a:r>
          </a:p>
          <a:p>
            <a:pPr lvl="2"/>
            <a:r>
              <a:rPr lang="en-US" dirty="0" smtClean="0"/>
              <a:t>Number of onsets/intervals</a:t>
            </a:r>
          </a:p>
        </p:txBody>
      </p:sp>
    </p:spTree>
    <p:extLst>
      <p:ext uri="{BB962C8B-B14F-4D97-AF65-F5344CB8AC3E}">
        <p14:creationId xmlns:p14="http://schemas.microsoft.com/office/powerpoint/2010/main" val="369033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Collecting behavioral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 participant with two rhythmic samples</a:t>
            </a:r>
          </a:p>
          <a:p>
            <a:r>
              <a:rPr lang="en-US" dirty="0" smtClean="0"/>
              <a:t>Use Likert scale to assess rhythmic similarity of samples</a:t>
            </a:r>
          </a:p>
          <a:p>
            <a:pPr lvl="1"/>
            <a:r>
              <a:rPr lang="en-US" dirty="0" smtClean="0"/>
              <a:t>“On a scale of 1 to 7 (with 1 being least similar and 7 being most similar), how similar are these two rhythms?”</a:t>
            </a:r>
          </a:p>
          <a:p>
            <a:r>
              <a:rPr lang="en-US" dirty="0" smtClean="0"/>
              <a:t>Analyze responses to determine which rhythms are most similar</a:t>
            </a:r>
          </a:p>
          <a:p>
            <a:r>
              <a:rPr lang="en-US" dirty="0" smtClean="0"/>
              <a:t>Correlate responses with musical experience?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42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Qualtrics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needs to be collected from as many people as possible</a:t>
            </a:r>
          </a:p>
          <a:p>
            <a:r>
              <a:rPr lang="en-US" dirty="0" smtClean="0"/>
              <a:t>Having subjects come in for behavioral assessment/running experiment at COSI is time- and resource-consuming</a:t>
            </a:r>
          </a:p>
          <a:p>
            <a:r>
              <a:rPr lang="en-US" dirty="0" smtClean="0"/>
              <a:t>Potential to reach more participants than using traditional methods</a:t>
            </a:r>
          </a:p>
          <a:p>
            <a:r>
              <a:rPr lang="en-US" dirty="0" smtClean="0"/>
              <a:t>Has been used successfully by other labs (see </a:t>
            </a:r>
            <a:r>
              <a:rPr lang="en-US" dirty="0" smtClean="0">
                <a:hlinkClick r:id="rId2"/>
              </a:rPr>
              <a:t>http://www.musicaluniverse.org/</a:t>
            </a:r>
            <a:r>
              <a:rPr lang="en-US" dirty="0" smtClean="0"/>
              <a:t> for a highly successful example)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0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Qualtrics</a:t>
            </a:r>
            <a:r>
              <a:rPr lang="en-US" dirty="0" smtClean="0"/>
              <a:t> to present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Requires </a:t>
            </a:r>
            <a:r>
              <a:rPr lang="en-US" dirty="0" smtClean="0"/>
              <a:t>update to IRB</a:t>
            </a:r>
          </a:p>
          <a:p>
            <a:r>
              <a:rPr lang="en-US" dirty="0" smtClean="0"/>
              <a:t>Designing/formatting stimuli will be time-consuming </a:t>
            </a:r>
            <a:r>
              <a:rPr lang="en-US" dirty="0" smtClean="0"/>
              <a:t>process</a:t>
            </a:r>
          </a:p>
          <a:p>
            <a:r>
              <a:rPr lang="en-US" dirty="0"/>
              <a:t>Automatic question randomization options</a:t>
            </a:r>
            <a:r>
              <a:rPr lang="en-US" dirty="0" smtClean="0"/>
              <a:t>! Present subset of stimuli pairs from entire list. </a:t>
            </a:r>
            <a:endParaRPr lang="en-US" dirty="0" smtClean="0"/>
          </a:p>
          <a:p>
            <a:r>
              <a:rPr lang="en-US" dirty="0" smtClean="0"/>
              <a:t>Free </a:t>
            </a:r>
            <a:r>
              <a:rPr lang="en-US" dirty="0" err="1" smtClean="0"/>
              <a:t>Qualtrics</a:t>
            </a:r>
            <a:r>
              <a:rPr lang="en-US" dirty="0" smtClean="0"/>
              <a:t> upgrade through OSU lets us have many more questions per survey.</a:t>
            </a:r>
          </a:p>
          <a:p>
            <a:pPr lvl="1"/>
            <a:r>
              <a:rPr lang="en-US" dirty="0" smtClean="0"/>
              <a:t>Separat</a:t>
            </a:r>
            <a:r>
              <a:rPr lang="en-US" dirty="0" smtClean="0"/>
              <a:t>e SLAM Questionnaire</a:t>
            </a:r>
          </a:p>
          <a:p>
            <a:pPr lvl="1"/>
            <a:r>
              <a:rPr lang="en-US" dirty="0" smtClean="0"/>
              <a:t>Break into multipl</a:t>
            </a:r>
            <a:r>
              <a:rPr lang="en-US" dirty="0" smtClean="0"/>
              <a:t>e surveys, present a subset of stimuli in each?</a:t>
            </a:r>
          </a:p>
        </p:txBody>
      </p:sp>
    </p:spTree>
    <p:extLst>
      <p:ext uri="{BB962C8B-B14F-4D97-AF65-F5344CB8AC3E}">
        <p14:creationId xmlns:p14="http://schemas.microsoft.com/office/powerpoint/2010/main" val="189239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Soundcloud</a:t>
            </a:r>
            <a:r>
              <a:rPr lang="en-US" dirty="0" smtClean="0"/>
              <a:t> to upload stimuli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 account needed? Cambridge uses one ($7/month or $15/month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We won’t need one. </a:t>
            </a:r>
            <a:endParaRPr lang="en-US" dirty="0" smtClean="0"/>
          </a:p>
          <a:p>
            <a:r>
              <a:rPr lang="en-US" dirty="0" smtClean="0"/>
              <a:t>Can we fit 864 clips that are less than 4 seconds long? Yes—free accounts get 180 minutes of upload time </a:t>
            </a:r>
          </a:p>
          <a:p>
            <a:pPr lvl="1"/>
            <a:r>
              <a:rPr lang="en-US" dirty="0" smtClean="0"/>
              <a:t>4 seconds/song * 864 songs / 60 seconds per minute = 57.6 minutes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876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463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Rhythm MVPA - behavioral</vt:lpstr>
      <vt:lpstr>Number of stimuli to create</vt:lpstr>
      <vt:lpstr>Using Qualtrics in SLAM Lab</vt:lpstr>
      <vt:lpstr>Upcoming project</vt:lpstr>
      <vt:lpstr>Collecting behavioral data</vt:lpstr>
      <vt:lpstr>Why Qualtrics?</vt:lpstr>
      <vt:lpstr>Using Qualtrics to present questions</vt:lpstr>
      <vt:lpstr>Using Soundcloud to upload stimuli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Qualtrics in SLAM Lab</dc:title>
  <dc:creator>Heard, Matt</dc:creator>
  <cp:lastModifiedBy>Heard, Matt</cp:lastModifiedBy>
  <cp:revision>10</cp:revision>
  <dcterms:created xsi:type="dcterms:W3CDTF">2017-10-16T15:30:34Z</dcterms:created>
  <dcterms:modified xsi:type="dcterms:W3CDTF">2017-10-17T13:56:08Z</dcterms:modified>
</cp:coreProperties>
</file>