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5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88AE-E070-4F29-8E42-426BDB37D60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5A4C-B6F8-40EB-8ECF-3BCBAB00F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Rhythm MVPA Stimuli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Stimuli: What to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beats per stimuli (4 or 5?)</a:t>
            </a:r>
          </a:p>
          <a:p>
            <a:pPr lvl="1"/>
            <a:r>
              <a:rPr lang="en-US" dirty="0" smtClean="0"/>
              <a:t>If scan protocol provides 4s silent window, 80 bpm tempo gives 4.25s duration at 5 beats</a:t>
            </a:r>
          </a:p>
          <a:p>
            <a:pPr lvl="1"/>
            <a:r>
              <a:rPr lang="en-US" dirty="0" smtClean="0"/>
              <a:t>After listening for the stimuli for an hour, I prefer 4 beats</a:t>
            </a:r>
          </a:p>
          <a:p>
            <a:r>
              <a:rPr lang="en-US" dirty="0" smtClean="0"/>
              <a:t>Number of onsets/intervals in each rhythm</a:t>
            </a:r>
          </a:p>
          <a:p>
            <a:r>
              <a:rPr lang="en-US" dirty="0" smtClean="0"/>
              <a:t>Duple or triple subdivision</a:t>
            </a:r>
          </a:p>
          <a:p>
            <a:r>
              <a:rPr lang="en-US" dirty="0" smtClean="0"/>
              <a:t>Accents (intensity) of each onset</a:t>
            </a:r>
          </a:p>
          <a:p>
            <a:r>
              <a:rPr lang="en-US" dirty="0" smtClean="0"/>
              <a:t>Synchronizing first and last onset</a:t>
            </a:r>
          </a:p>
          <a:p>
            <a:pPr lvl="1"/>
            <a:r>
              <a:rPr lang="en-US" dirty="0" smtClean="0"/>
              <a:t>Requires participant to assess entire phrase</a:t>
            </a:r>
          </a:p>
          <a:p>
            <a:r>
              <a:rPr lang="en-US" dirty="0" smtClean="0"/>
              <a:t>Amount of similarity? (non-significant difference between similarity scores of stimuli pairs)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Stimuli: What to vary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Tempo (aka duration) – 80, 112, 144 bpm</a:t>
            </a:r>
          </a:p>
          <a:p>
            <a:r>
              <a:rPr lang="en-US" dirty="0" smtClean="0"/>
              <a:t>Rhythm complexity (prevalence of pulse)</a:t>
            </a:r>
          </a:p>
          <a:p>
            <a:r>
              <a:rPr lang="en-US" dirty="0" smtClean="0"/>
              <a:t>Actual rhythmic content (rhythmic gestalt)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Stimuli: Avoiding metric 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sense of pulse or tempo can be induced with as few as two clicks from a metronome in musicians (personal experience)</a:t>
            </a:r>
          </a:p>
          <a:p>
            <a:r>
              <a:rPr lang="en-US" dirty="0" smtClean="0"/>
              <a:t>Can a sense of meter be induced by a similar “minimal pair”?</a:t>
            </a:r>
          </a:p>
          <a:p>
            <a:pPr lvl="1"/>
            <a:r>
              <a:rPr lang="en-US" dirty="0" smtClean="0"/>
              <a:t>E.g. 2/4 meter would require 3 beats…</a:t>
            </a:r>
          </a:p>
          <a:p>
            <a:pPr lvl="1"/>
            <a:r>
              <a:rPr lang="en-US" dirty="0" smtClean="0"/>
              <a:t>E.g. 3/4 meter would require 4 beats…</a:t>
            </a:r>
          </a:p>
          <a:p>
            <a:r>
              <a:rPr lang="en-US" dirty="0" smtClean="0"/>
              <a:t>Rhythms must be designed in a way to avoid this superordinate category of meter?</a:t>
            </a:r>
          </a:p>
          <a:p>
            <a:r>
              <a:rPr lang="en-US" dirty="0" smtClean="0"/>
              <a:t>Should we go with 4 or 5 beats?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Stimuli: Analysis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fMRI study analyzed using representational similarity analysis (RSA)</a:t>
            </a:r>
          </a:p>
          <a:p>
            <a:r>
              <a:rPr lang="en-US" dirty="0" smtClean="0"/>
              <a:t>If we design 3 stimuli per category (A, B, and C)</a:t>
            </a:r>
          </a:p>
          <a:p>
            <a:pPr lvl="1"/>
            <a:r>
              <a:rPr lang="en-US" dirty="0" smtClean="0"/>
              <a:t>If A and B are behaviorally rated as more similar to each other than to C…</a:t>
            </a:r>
          </a:p>
          <a:p>
            <a:pPr lvl="1"/>
            <a:r>
              <a:rPr lang="en-US" dirty="0" smtClean="0"/>
              <a:t>RSA comparing A – B and A – C or B – C would show how brain represents rhythmic similarity and dissimilarity?</a:t>
            </a:r>
          </a:p>
          <a:p>
            <a:pPr lvl="1"/>
            <a:r>
              <a:rPr lang="en-US" dirty="0" smtClean="0"/>
              <a:t>RSA results can be compared within each category</a:t>
            </a:r>
          </a:p>
          <a:p>
            <a:r>
              <a:rPr lang="en-US" dirty="0" smtClean="0"/>
              <a:t>Classification/decoder analysis</a:t>
            </a:r>
          </a:p>
          <a:p>
            <a:pPr lvl="1"/>
            <a:r>
              <a:rPr lang="en-US" dirty="0" smtClean="0"/>
              <a:t>If stimuli are designed as above (A, B, and C)… </a:t>
            </a:r>
          </a:p>
          <a:p>
            <a:pPr lvl="1"/>
            <a:r>
              <a:rPr lang="en-US" dirty="0" smtClean="0"/>
              <a:t>Would classifier have higher accuracy labeling C than A and B?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1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Stimuli: Simple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beats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5 beats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691" y="2505075"/>
            <a:ext cx="2981325" cy="638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554" y="3807142"/>
            <a:ext cx="2924175" cy="619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266" y="5090159"/>
            <a:ext cx="3228975" cy="6572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73968" y="2639496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9788" y="3945796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0277" y="5360860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47741" y="5903755"/>
            <a:ext cx="389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</a:t>
            </a:r>
            <a:r>
              <a:rPr lang="en-US" dirty="0" smtClean="0">
                <a:solidFill>
                  <a:srgbClr val="00B050"/>
                </a:solidFill>
              </a:rPr>
              <a:t>1 similar to 2, 2 similar to 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</a:t>
            </a:r>
            <a:r>
              <a:rPr lang="en-US" dirty="0" smtClean="0">
                <a:solidFill>
                  <a:srgbClr val="FF0000"/>
                </a:solidFill>
              </a:rPr>
              <a:t>1 not similar to 3?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013" y="2462212"/>
            <a:ext cx="3943350" cy="723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5013" y="3735704"/>
            <a:ext cx="4000500" cy="76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488" y="5047296"/>
            <a:ext cx="3962400" cy="7429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203443" y="2578538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69263" y="3884838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09752" y="5299902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4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Stimuli: Complex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beats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5 beats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42" y="2505075"/>
            <a:ext cx="3971925" cy="704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42" y="3821113"/>
            <a:ext cx="4343400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42" y="5146676"/>
            <a:ext cx="3705225" cy="828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968" y="2639496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9788" y="3945796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0277" y="5360860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03443" y="2578538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69263" y="3884838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09752" y="5299902"/>
            <a:ext cx="3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428" y="2509837"/>
            <a:ext cx="4886325" cy="8096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063" y="3717079"/>
            <a:ext cx="4886325" cy="704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608" y="5191138"/>
            <a:ext cx="5267325" cy="7143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147741" y="5903755"/>
            <a:ext cx="389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Hypothesis: </a:t>
            </a:r>
            <a:r>
              <a:rPr lang="en-US" dirty="0" smtClean="0">
                <a:solidFill>
                  <a:srgbClr val="00B050"/>
                </a:solidFill>
              </a:rPr>
              <a:t>1 similar to 2, 2 similar to 3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   </a:t>
            </a:r>
            <a:r>
              <a:rPr lang="en-US" dirty="0" smtClean="0">
                <a:solidFill>
                  <a:srgbClr val="FF0000"/>
                </a:solidFill>
              </a:rPr>
              <a:t>1 not similar to 3?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364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Rhythm MVPA Stimuli</vt:lpstr>
      <vt:lpstr>Designing Stimuli: What to control</vt:lpstr>
      <vt:lpstr>Designing Stimuli: What to vary</vt:lpstr>
      <vt:lpstr>Designing Stimuli: Avoiding metric perception</vt:lpstr>
      <vt:lpstr>Designing Stimuli: Analysis of data</vt:lpstr>
      <vt:lpstr>Stimuli: Simple</vt:lpstr>
      <vt:lpstr>Stimuli: Complex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MVPA</dc:title>
  <dc:creator>Heard, Matt</dc:creator>
  <cp:lastModifiedBy>Heard, Matt</cp:lastModifiedBy>
  <cp:revision>10</cp:revision>
  <dcterms:created xsi:type="dcterms:W3CDTF">2017-10-17T14:05:31Z</dcterms:created>
  <dcterms:modified xsi:type="dcterms:W3CDTF">2017-10-17T18:54:13Z</dcterms:modified>
</cp:coreProperties>
</file>