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D4E5-1E43-4D82-8648-58556289100A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E71B-30B2-458D-BFE2-A8566635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3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D232-867B-49EA-B072-3E4F3B5F9E8F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75C9-8A2C-415F-B087-E921FC2B0AB9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1FD-F4D8-4798-9F83-9FCAC791393B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3DCE-6D96-494E-BFF6-CD40D092FE3D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C578-C465-4F65-B052-69494D30205E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DAD9-D95B-46B6-ADFF-872C35BB64B5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31B5-B3B4-407E-A3BE-410A253D2D39}" type="datetime1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ECAB-8312-4921-B080-6BB0B9D5B5D2}" type="datetime1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03F9-AD3A-45A4-BFCD-98FCDFEC045F}" type="datetime1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B0F-39E7-446D-92F1-D23D346852B2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B4A7-84F5-4049-AFE1-1C861C221168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6487-25CF-4EF4-988A-7B20727FB755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2246-5C17-4746-B7CA-C3B0B8AE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158471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pre-course survey of college ~800 Chemistry Students in several institutions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Questions of unknown origin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Possible post-course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Determine appropriateness of questionnaires and predictive potential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Visual representations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Descriptives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Correlations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Factor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59625"/>
              </p:ext>
            </p:extLst>
          </p:nvPr>
        </p:nvGraphicFramePr>
        <p:xfrm>
          <a:off x="457200" y="19964400"/>
          <a:ext cx="7239000" cy="23083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629400"/>
              </a:tblGrid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StartDate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EndDate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Finished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Chemistry Study /  Spring 2014 - PRESURVEY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Please Select your school from the list below: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Previous to this semester, how many semesters have you attended classes / at this university?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was your GPA (Grade Point Average) your last semester in / college?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grade do you expect to obtain in this class?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 many credit hours are you taking this semester?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Please list the other courses you are taking this /  semester.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is your intended degree?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Why did you choose to take this course?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Please rate your overall level of interest in the subject matter of this / course.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statements?--Good grades are important to 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am well-prepared before I come to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come well rested to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study for exams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attend class regularly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am confident in my ability to succeed in this course.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pay attention in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know I will graduate from college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can think of many ways to get good grades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energetically pursue my goals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can find lots of ways around any problem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statements?--Time flies when I study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am proud of my studies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statements?--When I study I feel 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Q10_15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statements?--My studies mean something to 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 much time, in hours, do you expect to spend on homework and studying / outside of class per week?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 many hours per week do you expect to work at a job this semester?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is your gender?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is your race/ethnicity? Please mark the one box that describes the race/ethnicity category with...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 English your first language?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is your age?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What is your intended major?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abilit...-Attention deficit hyperactivity disorder (ADHD)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abilit...-Autism spectrum/Asperger’s Syndrome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abilit...-Chronic illness (e.g., cancer, diabetes, autoimmune disorder)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abilit...-Learning disability (e.g., dyslexia)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abilit...-Physical disability (e.g., sight, hearing)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abilit...-Psychological disorder (e.g., depression, bipolar disorder)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Q18_8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 / you have one or more of the following disabilities or medical conditions that / affects your abilit...-Other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Q19_1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Have you ever taken General Chemistry before? (Please select all that apply)-No, this is the first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Q19_2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Have you ever taken General Chemistry before? (Please select all that apply)-Yes, in High School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Q19_3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Have you ever taken General Chemistry before? (Please select all that apply)-Yes, in college and received the following grade (A-F or Withdrew or Incomplete)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Q19_3_TEXT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Have you ever taken General Chemistry before? (Please select all that apply)-Yes, in college and received the following grade (A-F or Withdrew or Incomplete)-TEXT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Q20_1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regularly use a computer or iPad or similar device when in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Q20_2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statements?--Using online materials helps me in my studies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Q20_3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 what degree do you agree with / the following statements?--I have used online learning materials regularly in high school and college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120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Are you using or have you used an online homework system in other / courses ? If yes, please list these.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 do you think the use of technology will affect your level of / interest in this course?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 do you think the use of technology will affect your level of / engagement in this course?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  <a:tr h="6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Compared to your peers, how would you rate your ability with / computers?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017" marR="3017" marT="3017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21835"/>
              </p:ext>
            </p:extLst>
          </p:nvPr>
        </p:nvGraphicFramePr>
        <p:xfrm>
          <a:off x="457200" y="1066800"/>
          <a:ext cx="8077200" cy="470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391400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statements?--Good grades are important to 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am well-prepared before I come to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come well rested to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study for exams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attend class regularly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am confident in my ability to succeed in this course.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pay attention in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know I will graduate from college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can think of many ways to get good grades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energetically pursue my goals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can find lots of ways around any problem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statements?--Time flies when I study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statements?--I am proud of my studies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what degree do you agree with / the following statements?--When I study I feel good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Q10_15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 what degree do you agree with / the following statements?--My studies mean something to 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066800"/>
            <a:ext cx="7599363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0" y="1066800"/>
            <a:ext cx="7599363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7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" y="1095375"/>
            <a:ext cx="695166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0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81200" y="3370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Presentation – Octavio Suarez Munist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19200" y="838200"/>
            <a:ext cx="70104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2246-5C17-4746-B7CA-C3B0B8AE4539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21" y="1142999"/>
            <a:ext cx="695166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34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20095</TotalTime>
  <Words>1362</Words>
  <Application>Microsoft Office PowerPoint</Application>
  <PresentationFormat>On-screen Show (4:3)</PresentationFormat>
  <Paragraphs>160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Cengage Learning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cp:lastPrinted>2014-04-22T18:35:31Z</cp:lastPrinted>
  <dcterms:created xsi:type="dcterms:W3CDTF">2014-04-22T18:25:24Z</dcterms:created>
  <dcterms:modified xsi:type="dcterms:W3CDTF">2014-05-06T17:21:14Z</dcterms:modified>
</cp:coreProperties>
</file>