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/en/service/terms/#usag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Spring 2018 Midterm Report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Merrill, Andrew Ekstedt, and Scott Russell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025" y="1908300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263" y="947450"/>
            <a:ext cx="6028726" cy="3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00" y="959726"/>
            <a:ext cx="5930400" cy="35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00" y="947775"/>
            <a:ext cx="6393600" cy="38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75" y="1017800"/>
            <a:ext cx="5592477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017800"/>
            <a:ext cx="5809662" cy="3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redux 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 Cash-DSSE 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Client/Server 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Optimizations to Cash-DSS: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packed ✔, pointer (in-progress),  2-level pointer (in-progress)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against IM-DSSE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Database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Database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File Size Comparison ✔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7972" l="1990" r="-1990" t="22028"/>
          <a:stretch/>
        </p:blipFill>
        <p:spPr>
          <a:xfrm>
            <a:off x="-157450" y="0"/>
            <a:ext cx="65868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3360775" y="87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Future Plans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35025" y="1135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Mentally Prepare for Expo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Wrap up optimization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Final Report </a:t>
            </a:r>
            <a:r>
              <a:rPr lang="en">
                <a:solidFill>
                  <a:srgbClr val="FFFFFF"/>
                </a:solidFill>
              </a:rPr>
              <a:t>Write 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Web App 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650" y="87338"/>
            <a:ext cx="1917445" cy="27426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st="409575">
              <a:srgbClr val="000000">
                <a:alpha val="52000"/>
              </a:srgbClr>
            </a:outerShdw>
            <a:reflection blurRad="0" dir="5400000" dist="390525" endA="0" endPos="81000" fadeDir="5400012" kx="0" rotWithShape="0" algn="bl" stA="77000" stPos="0" sy="-100000" ky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Secret Bunny Team:</a:t>
            </a:r>
            <a:endParaRPr b="0" i="0" sz="3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Preserving Cloud &amp; Email Encryption</a:t>
            </a:r>
            <a:endParaRPr b="0" i="0" sz="3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300" y="1690950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Preserving Cloud &amp; Email Encryption</a:t>
            </a:r>
            <a:endParaRPr b="0" i="0" sz="30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”Privacy Preserving Cloud, Email and Password Manager” Capstone project is a research-oriented project that aims to implement the DSSE scheme proposed by David Cash.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85625" y="3472875"/>
            <a:ext cx="234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CC0 Creative Commons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attribution required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423" y="1264413"/>
            <a:ext cx="3687199" cy="22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Equifax breach -&gt; what happens if someone breaches google drive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searchable encryption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encrypted data on a server and be able to efficiently search it without the server knowing about it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comparing how fast encryption algorithms can search through an encrypted database</a:t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 / Expo pitch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Summary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datasets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IM-DSSE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improvements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 prep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Pipack (Completed)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 (In progress)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Lvl2 Ptr (In progress)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00" y="0"/>
            <a:ext cx="6888573" cy="5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recap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 Cash-DSSE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Client/Server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Optimizations: packed, pointer, 2-level pointer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against IM-DSSE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 / Demos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DSSE (AE)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(SM)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 recap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 - Code status and complications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Lvl2 - expected expansion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 (SR)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xtras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 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optimizations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685375" y="2486125"/>
            <a:ext cx="24468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25675" y="943525"/>
            <a:ext cx="9574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Software testing completed on two systems: (Dell Laptop and Macbook Pro)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9475" y="2064875"/>
            <a:ext cx="50112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1. MacBook Pro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Processor 2.2 GHz Intel Core i7</a:t>
            </a:r>
            <a:br>
              <a:rPr b="1" lang="en" sz="2400"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Ram: 8 GB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OS X 10</a:t>
            </a:r>
            <a:endParaRPr b="1"/>
          </a:p>
        </p:txBody>
      </p:sp>
      <p:sp>
        <p:nvSpPr>
          <p:cNvPr id="139" name="Shape 139"/>
          <p:cNvSpPr txBox="1"/>
          <p:nvPr/>
        </p:nvSpPr>
        <p:spPr>
          <a:xfrm>
            <a:off x="4665025" y="2064875"/>
            <a:ext cx="46116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2. Dell Inspiron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Processor 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2.0 GHz Intel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Core i5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Ram: 4 GB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Windows 10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49675" y="187275"/>
            <a:ext cx="7640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Benchmarking Hardware</a:t>
            </a:r>
            <a:endParaRPr sz="2700"/>
          </a:p>
        </p:txBody>
      </p:sp>
      <p:sp>
        <p:nvSpPr>
          <p:cNvPr id="141" name="Shape 141"/>
          <p:cNvSpPr txBox="1"/>
          <p:nvPr/>
        </p:nvSpPr>
        <p:spPr>
          <a:xfrm>
            <a:off x="179650" y="4642400"/>
            <a:ext cx="1068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scott was here :)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