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hyperlink" Target="https://pixabay.com/en/service/terms/#usage" TargetMode="External"/><Relationship Id="rId5" Type="http://schemas.openxmlformats.org/officeDocument/2006/relationships/hyperlink" Target="https://pixabay.com/en/service/terms/#usag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ixabay.com/en/service/terms/#usage" TargetMode="External"/><Relationship Id="rId4" Type="http://schemas.openxmlformats.org/officeDocument/2006/relationships/hyperlink" Target="https://pixabay.com/en/service/terms/#usage" TargetMode="External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hyperlink" Target="https://pixabay.com/en/service/terms/#usage" TargetMode="External"/><Relationship Id="rId5" Type="http://schemas.openxmlformats.org/officeDocument/2006/relationships/hyperlink" Target="https://pixabay.com/en/service/terms/#usag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ixabay.com/en/rabbit-characters-pink-cute-animal-2403904/" TargetMode="External"/><Relationship Id="rId4" Type="http://schemas.openxmlformats.org/officeDocument/2006/relationships/hyperlink" Target="https://pixabay.com/en/businessman-cartoons-training-607831/" TargetMode="External"/><Relationship Id="rId11" Type="http://schemas.openxmlformats.org/officeDocument/2006/relationships/hyperlink" Target="https://pixabay.com/en/shaking-hands-handshake-teamwork-2499612/" TargetMode="External"/><Relationship Id="rId10" Type="http://schemas.openxmlformats.org/officeDocument/2006/relationships/hyperlink" Target="https://pixabay.com/en/not-hear-not-see-do-not-speak-funny-1760750/" TargetMode="External"/><Relationship Id="rId9" Type="http://schemas.openxmlformats.org/officeDocument/2006/relationships/hyperlink" Target="https://pixabay.com/en/dog-puppy-young-dog-cute-small-dog-2467149/" TargetMode="External"/><Relationship Id="rId5" Type="http://schemas.openxmlformats.org/officeDocument/2006/relationships/hyperlink" Target="https://pixabay.com/en/idea-invention-inventor-thinking-152213/" TargetMode="External"/><Relationship Id="rId6" Type="http://schemas.openxmlformats.org/officeDocument/2006/relationships/hyperlink" Target="https://pixabay.com/en/caveman-primeval-primitive-man-159359/" TargetMode="External"/><Relationship Id="rId7" Type="http://schemas.openxmlformats.org/officeDocument/2006/relationships/hyperlink" Target="https://pixabay.com/en/presentation-statistic-boy-1454403/" TargetMode="External"/><Relationship Id="rId8" Type="http://schemas.openxmlformats.org/officeDocument/2006/relationships/hyperlink" Target="https://pixabay.com/en/computer-internet-unhappy-user-129535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print.iacr.org/2014/85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2017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Ekstedt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Russell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Parallelism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advantage of multi-core processors to speed up code using AES-CTR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idle time between server and clients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et. al claim that their SSE algorithm is easily parallelizable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hope to replicate their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Storage-only Server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implementation will be a client-server model, with client and server both capable of arbitrary computation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receives client request, looks up data in encrypted index, decrypts, sends to client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security if server doesn’t decrypt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less expensive to rent storage only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our C++ implementation of Cash-DSSE versus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IM-DSSE (C++, different algorithm)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Clusion (Java, same algorithm)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Benchmark our baseline versus different case studies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round-trip delay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size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852" y="979988"/>
            <a:ext cx="2803275" cy="3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75" y="1300525"/>
            <a:ext cx="3965774" cy="2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documentation, documentation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Wrote four (4) documents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Review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(weeks 3-4)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 our client, Attila Yavuz, and his grad student, Thang Hoang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Learned about searchable encryption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Scope of project align with Capstone.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Document (weeks 4-6)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 with Attila and Thang and got some impromptu lectures on searchable encryption algorithms.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SSE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&amp; cloud integration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ORAM password manager, later downgraded to stretch goal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Review (week 7-9)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nine (9) components of our project.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Initially had a little trouble coming up with nine different pieces, since we’ll be learning more about what we want to do as we go.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Researched </a:t>
            </a:r>
            <a:r>
              <a:rPr lang="en"/>
              <a:t>cloud &amp; email services, </a:t>
            </a:r>
            <a:r>
              <a:rPr lang="en"/>
              <a:t>cryptography, and literature on searchable encryption.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Review: Scott Merrill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78200" y="111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primitive: MAC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Review: Andrew Ekstedt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primitive: encryption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storage platform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review of SSE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Bunny Team: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Cloud &amp; Email Encryption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75" y="1669125"/>
            <a:ext cx="1740836" cy="27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Review: Scott Russell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47425" y="1226700"/>
            <a:ext cx="23784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Protocol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POP3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208100" y="1192700"/>
            <a:ext cx="36243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Hosting Server Cloud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Elastic Compute Cloud (EC2)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Cost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Storage Capacity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359275" y="1192700"/>
            <a:ext cx="23784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Trip Delay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Size Comparison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Comparison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(weeks 9-10)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“Star-shaped” project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 SSE + </a:t>
            </a:r>
            <a:r>
              <a:rPr lang="en"/>
              <a:t>Case Studies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Had some confusion about how to describe a research-focused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25" y="1445550"/>
            <a:ext cx="3470035" cy="2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51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Capstone Project to be both Challenging and Attainable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members having a similar focus in security.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team members and client.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700" y="1017725"/>
            <a:ext cx="3361498" cy="2377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85325" y="3418175"/>
            <a:ext cx="3085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636363"/>
                </a:solidFill>
                <a:hlinkClick r:id="rId4"/>
              </a:rPr>
              <a:t>CC0 Creative Commons</a:t>
            </a:r>
            <a:endParaRPr sz="600" u="sng">
              <a:solidFill>
                <a:srgbClr val="636363"/>
              </a:solidFill>
              <a:hlinkClick r:id="rId5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Free for commercial use </a:t>
            </a:r>
            <a:endParaRPr sz="600">
              <a:solidFill>
                <a:srgbClr val="55555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No attribution required</a:t>
            </a:r>
            <a:endParaRPr sz="600">
              <a:solidFill>
                <a:srgbClr val="55555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48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time to meet across drastically different schedules.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Campus crud (illness)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leaving for a week, unable to contact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</a:t>
            </a:r>
            <a:r>
              <a:rPr lang="en"/>
              <a:t> between a research and Implementation project.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867688" y="2948975"/>
            <a:ext cx="3678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636363"/>
                </a:solidFill>
                <a:hlinkClick r:id="rId3"/>
              </a:rPr>
              <a:t>CC0 Creative Commons</a:t>
            </a:r>
            <a:endParaRPr sz="600" u="sng">
              <a:solidFill>
                <a:srgbClr val="636363"/>
              </a:solidFill>
              <a:hlinkClick r:id="rId4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Free for commercial use </a:t>
            </a:r>
            <a:endParaRPr sz="600">
              <a:solidFill>
                <a:srgbClr val="55555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No attribution required</a:t>
            </a:r>
            <a:endParaRPr sz="600">
              <a:solidFill>
                <a:srgbClr val="555555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</p:txBody>
      </p:sp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600" y="887107"/>
            <a:ext cx="3092774" cy="206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43725" y="113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in advance to set up meeting times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goals with Attila and Kevin to modify to capstone requirements.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ahead, give time for unforeseeable problems.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help/clarification of assignments earlier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925" y="2681725"/>
            <a:ext cx="3172200" cy="1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2940600" y="4347125"/>
            <a:ext cx="3262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636363"/>
                </a:solidFill>
                <a:hlinkClick r:id="rId4"/>
              </a:rPr>
              <a:t>CC0 Creative Commons</a:t>
            </a:r>
            <a:endParaRPr sz="600" u="sng">
              <a:solidFill>
                <a:srgbClr val="636363"/>
              </a:solidFill>
              <a:hlinkClick r:id="rId5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Free for commercial use </a:t>
            </a:r>
            <a:endParaRPr sz="600">
              <a:solidFill>
                <a:srgbClr val="55555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55555"/>
                </a:solidFill>
              </a:rPr>
              <a:t>No attribution required</a:t>
            </a:r>
            <a:endParaRPr sz="600">
              <a:solidFill>
                <a:srgbClr val="555555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0970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https://pixabay.com/en/rabbit-characters-pink-cute-animal-2403904/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https://pixabay.com/en/businessman-cartoons-training-607831/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https://pixabay.com/en/idea-invention-inventor-thinking-152213/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https://pixabay.com/en/caveman-primeval-primitive-man-159359/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https://pixabay.com/en/presentation-statistic-boy-1454403/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https://pixabay.com/en/computer-internet-unhappy-user-1295358/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9"/>
              </a:rPr>
              <a:t>https://pixabay.com/en/dog-puppy-young-dog-cute-small-dog-2467149</a:t>
            </a:r>
            <a:r>
              <a:rPr lang="en"/>
              <a:t>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10"/>
              </a:rPr>
              <a:t>https://pixabay.com/en/not-hear-not-see-do-not-speak-funny-1760750/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11"/>
              </a:rPr>
              <a:t>https://pixabay.com/en/shaking-hands-handshake-teamwork-2499612/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images are licensed under Creative Commons CC0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45875" y="96717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Cloud &amp; Email Encryption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”Privacy Preserving Cloud, Email and Password Manager” Capstone project is a research-oriented project that aims to find a way to implement the DSSE scheme proposed by David Cash.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Components: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David Cash’s DSSE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Integration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Integration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Parallelization/Optimization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00" y="1857225"/>
            <a:ext cx="3098576" cy="30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78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Develop an open source SSE implementation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Show practical application of SSE -- proof of concept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Investigate ways to improve the algorithm</a:t>
            </a:r>
            <a:endParaRPr sz="18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100" y="2457450"/>
            <a:ext cx="4360975" cy="24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Research-focused project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 component: SSE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“Case Studies” which investigate uses or modifications of the basic SSE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with email to demonstrate usability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parallelism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index size optimizations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storage-only server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Benchmarking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searchable encryption scheme is a set of algorithms which allow a client to search for keywords in a static set of documents without the server being able to learn anything about the contents of the documents.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dynamic searchable encryption scheme is a searchable encryption scheme also allows a client to add and delete documents and keywords.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Cash-DSSE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“Dynamic Searchable Encryption in Very-Large Databases: Data Structures and Implementation” </a:t>
            </a:r>
            <a:r>
              <a:rPr lang="en"/>
              <a:t>by David Cash, Joseph Jaeger, Stanislaw Jarecki, Charanjit Jutla, Hugo Krawczyk, Marcel-Cătălin Roşu and Michael Steiner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https://eprint.iacr.org/2014/853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Essentially works by storing keyword, file ID pairs in an open address hash table. Keywords are passed through a MAC, and file IDs are encrypted.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Plus additional complications to support updates.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Email integration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daemon which automatically fetches email and adds it to the encrypted search index.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Impact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POP3 (efficiency)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Index Size Optimization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encrypted search index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achieve greater speed at the cost of more using more storage space by packing entries together in the hash table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Where is the optimum setting?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