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print.iacr.org/2018/247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xpo.engr.oregonstate.edu/poster-guidelines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ixabay.com/en/growth-progress-graph-diagram-3078543/" TargetMode="External"/><Relationship Id="rId4" Type="http://schemas.openxmlformats.org/officeDocument/2006/relationships/hyperlink" Target="https://pixabay.com/en/rabbit-characters-pink-cute-animal-2403904/" TargetMode="External"/><Relationship Id="rId5" Type="http://schemas.openxmlformats.org/officeDocument/2006/relationships/hyperlink" Target="https://pixabay.com/en/whiteboard-white-board-blank-303145/" TargetMode="External"/><Relationship Id="rId6" Type="http://schemas.openxmlformats.org/officeDocument/2006/relationships/hyperlink" Target="https://pixabay.com/en/cyber-security-hacker-security-3194286/" TargetMode="External"/><Relationship Id="rId7" Type="http://schemas.openxmlformats.org/officeDocument/2006/relationships/hyperlink" Target="https://pixabay.com/en/children-win-success-video-game-593313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ixabay.com/en/service/terms/#usage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Progress Report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Winter 2017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Ekstedt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 Merrill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 Russell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Plans: Optimizations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Pointer → L2 Pointer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Stretch</a:t>
            </a:r>
            <a:r>
              <a:rPr lang="en"/>
              <a:t> goal: parallelization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Plans: More Benchmarking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Specialized Benchmarking: see </a:t>
            </a:r>
            <a:r>
              <a:rPr lang="en" sz="12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https://eprint.iacr.org/2018/247.pdf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Larger Datasets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Clusion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→ PiPack → Pointer → L2 Pointer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Plans: Expo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 for Expo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 Integration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Or basic APP for demonstration purposes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 our poster design to meet requirements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Research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Report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4925175" y="933800"/>
            <a:ext cx="4051800" cy="3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Adjust Poster to match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OSU requirements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SzPts val="1400"/>
              <a:buChar char="●"/>
            </a:pPr>
            <a:r>
              <a:rPr lang="en"/>
              <a:t>Create demo for presentation at the Engineering Expo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174" y="933800"/>
            <a:ext cx="4264551" cy="387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175" y="933800"/>
            <a:ext cx="4264551" cy="271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529175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</a:t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025" y="1445550"/>
            <a:ext cx="3470035" cy="200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069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following poster format.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Needing to change requirements document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problems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 MIA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Attila busy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Team communication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conflicts (Crypto hw)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AppleDouble files!!!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0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Benchmarking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PiPack implementation (yay)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code compiles (still!)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Adjusting Project Requirements</a:t>
            </a:r>
            <a:endParaRPr/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well?</a:t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450" y="1063938"/>
            <a:ext cx="4523450" cy="301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improvements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385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Persistence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Nicer command-line interface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38500" y="440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benchmark results Demo</a:t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975" y="1709075"/>
            <a:ext cx="3057325" cy="30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>
            <p:ph idx="1" type="body"/>
          </p:nvPr>
        </p:nvSpPr>
        <p:spPr>
          <a:xfrm>
            <a:off x="153425" y="915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Benchmarking Basics for DSSE and Bix Matrix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Show Bit Matrix search time for a specific check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Show DSSE basic client_test.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Show Benchmark PDF files with aggregated data (100 runs, 100,000 unique items in a single dataset [small])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510450" y="341025"/>
            <a:ext cx="8123100" cy="17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Secret Bunny Team: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 Preserving Cloud &amp; Email Encryption</a:t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725" y="1665975"/>
            <a:ext cx="1917445" cy="27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Pipack 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review  - what changes were made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Setup </a:t>
            </a:r>
            <a:r>
              <a:rPr lang="en"/>
              <a:t>functionality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functionality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Compile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Setup - 6 testfiles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Seach - does it return what is expected?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Sources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097025"/>
            <a:ext cx="85206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https://pixabay.com/en/growth-progress-graph-diagram-3078543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https://pixabay.com/en/rabbit-characters-pink-cute-animal-2403904/</a:t>
            </a:r>
            <a:r>
              <a:rPr lang="en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https://pixabay.com/en/whiteboard-white-board-blank-303145/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https://pixabay.com/en/cyber-security-hacker-security-3194286/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https://pixabay.com/en/children-win-success-video-game-593313/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 images are licensed under Creative Commons CC0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6400" y="40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</a:rPr>
              <a:t>Privacy Preserving Cloud &amp; Email Encryption</a:t>
            </a:r>
            <a:endParaRPr sz="3000">
              <a:solidFill>
                <a:schemeClr val="accent3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03275" y="1017725"/>
            <a:ext cx="820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”Privacy Preserving Cloud, Email and Password Manager” Capstone project is a research-oriented project that aims to implement the DSSE scheme proposed by David Cash.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5349800" y="4383925"/>
            <a:ext cx="23442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636363"/>
                </a:solidFill>
                <a:hlinkClick r:id="rId3"/>
              </a:rPr>
              <a:t>CC0 Creative Commons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attribution required</a:t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6798" y="1830175"/>
            <a:ext cx="3687199" cy="220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Earlier term recap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850" y="435525"/>
            <a:ext cx="7055549" cy="47036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439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finished this term	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DSSE Basic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DSSE piPack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Tokenization		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Benchmarking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 Matrix Benchmarking	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Improvements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225" y="1222000"/>
            <a:ext cx="3599326" cy="26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Spring Term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benchmarking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optimization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 for Expo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