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ixabay.com/en/analytics-information-innovation-3088958/" TargetMode="External"/><Relationship Id="rId4" Type="http://schemas.openxmlformats.org/officeDocument/2006/relationships/hyperlink" Target="https://pixabay.com/en/keyboard-key-success-online-621830/" TargetMode="External"/><Relationship Id="rId5" Type="http://schemas.openxmlformats.org/officeDocument/2006/relationships/hyperlink" Target="https://pixabay.com/en/cloud-computing-computers-2116773/" TargetMode="External"/><Relationship Id="rId6" Type="http://schemas.openxmlformats.org/officeDocument/2006/relationships/hyperlink" Target="https://pixabay.com/en/rabbit-characters-pink-cute-animal-2403904/" TargetMode="External"/><Relationship Id="rId7" Type="http://schemas.openxmlformats.org/officeDocument/2006/relationships/hyperlink" Target="https://pixabay.com/en/whiteboard-white-board-blank-303145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pixabay.com/en/service/terms/#usag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Progress Report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 2017 Midterm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Ekstedt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 Merrill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 Russell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529175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025" y="1445550"/>
            <a:ext cx="3470035" cy="200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39775" y="1147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mysterious linker errors with mailio and boost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gmail to send repeated emails for testing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problems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 MIA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Attila sick  week 3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Team communication/meetings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code compiles :)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Successful </a:t>
            </a:r>
            <a:r>
              <a:rPr lang="en"/>
              <a:t>implementation</a:t>
            </a:r>
            <a:r>
              <a:rPr lang="en"/>
              <a:t> of Libraries</a:t>
            </a:r>
            <a:r>
              <a:rPr lang="en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Progress with Client/TA</a:t>
            </a:r>
            <a:endParaRPr/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2nd half of Term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client has sent us in a small change of focus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main focus is getting the three levels of the core DSSE implemented.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idea behind this, is the core DSSE is the more challenging part and the most important for research purposes.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Optimization and </a:t>
            </a:r>
            <a:r>
              <a:rPr lang="en"/>
              <a:t>Implementation</a:t>
            </a:r>
            <a:r>
              <a:rPr lang="en"/>
              <a:t> of Cloud/Server will come after, as they are not the main reason for this project.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38500" y="440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POP3 Email Demo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385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Mailio Library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 Setup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Script Examples for pulling emails.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Client/Server demo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385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demo of client/server interaction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walk-through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for Engineering Expo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4925175" y="1295825"/>
            <a:ext cx="4051800" cy="3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we plan to do to display our code at expo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Things we may need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Anything we still need to work out:	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Is there going to be a live display? </a:t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74" y="933800"/>
            <a:ext cx="4264551" cy="387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175" y="933800"/>
            <a:ext cx="4264551" cy="271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510450" y="341025"/>
            <a:ext cx="8123100" cy="17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Secret Bunny Team: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 Preserving Cloud &amp; Email Encryption</a:t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050" y="1660600"/>
            <a:ext cx="1740836" cy="274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Sources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097025"/>
            <a:ext cx="85206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https://pixabay.com/en/analytics-information-innovation-3088958/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https://pixabay.com/en/keyboard-key-success-online-621830/</a:t>
            </a:r>
            <a:r>
              <a:rPr lang="en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https://pixabay.com/en/cloud-computing-computers-2116773/</a:t>
            </a:r>
            <a:r>
              <a:rPr lang="en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https://pixabay.com/en/rabbit-characters-pink-cute-animal-2403904/</a:t>
            </a:r>
            <a:r>
              <a:rPr lang="en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https://pixabay.com/en/whiteboard-white-board-blank-303145/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 images are licensed under Creative Commons CC0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6400" y="40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</a:rPr>
              <a:t>Privacy Preserving Cloud &amp; Email Encryption</a:t>
            </a:r>
            <a:endParaRPr sz="3000">
              <a:solidFill>
                <a:schemeClr val="accent3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03275" y="1017725"/>
            <a:ext cx="820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”Privacy Preserving Cloud, Email and Password Manager” Capstone project is a research-oriented project that aims to find a way to implement the DSSE scheme proposed by David Cash.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225" y="1823525"/>
            <a:ext cx="3636749" cy="24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5349800" y="4383925"/>
            <a:ext cx="23442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636363"/>
                </a:solidFill>
                <a:hlinkClick r:id="rId4"/>
              </a:rPr>
              <a:t>CC0 Creative Commons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attribution required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term (recap)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439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we’re working on currently		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DSSE Algorithm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POP3 Email Integration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Tokenization	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Update/Delete						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071" y="1267800"/>
            <a:ext cx="3899650" cy="26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Future Project Implementations</a:t>
            </a:r>
            <a:endParaRPr sz="1800">
              <a:solidFill>
                <a:schemeClr val="accent3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955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Integration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Benchmarking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Parallelization/Optimization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525" y="1017725"/>
            <a:ext cx="3277850" cy="218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