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8" r:id="rId3"/>
    <p:sldId id="257" r:id="rId4"/>
    <p:sldId id="261" r:id="rId5"/>
    <p:sldId id="260" r:id="rId6"/>
    <p:sldId id="256" r:id="rId7"/>
  </p:sldIdLst>
  <p:sldSz cx="6400800" cy="4406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21222"/>
            <a:ext cx="5440680" cy="1534254"/>
          </a:xfrm>
        </p:spPr>
        <p:txBody>
          <a:bodyPr anchor="b"/>
          <a:lstStyle>
            <a:lvl1pPr algn="ctr">
              <a:defRPr sz="3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314643"/>
            <a:ext cx="4800600" cy="1063980"/>
          </a:xfrm>
        </p:spPr>
        <p:txBody>
          <a:bodyPr/>
          <a:lstStyle>
            <a:lvl1pPr marL="0" indent="0" algn="ctr">
              <a:buNone/>
              <a:defRPr sz="1542"/>
            </a:lvl1pPr>
            <a:lvl2pPr marL="293797" indent="0" algn="ctr">
              <a:buNone/>
              <a:defRPr sz="1285"/>
            </a:lvl2pPr>
            <a:lvl3pPr marL="587593" indent="0" algn="ctr">
              <a:buNone/>
              <a:defRPr sz="1157"/>
            </a:lvl3pPr>
            <a:lvl4pPr marL="881390" indent="0" algn="ctr">
              <a:buNone/>
              <a:defRPr sz="1028"/>
            </a:lvl4pPr>
            <a:lvl5pPr marL="1175187" indent="0" algn="ctr">
              <a:buNone/>
              <a:defRPr sz="1028"/>
            </a:lvl5pPr>
            <a:lvl6pPr marL="1468984" indent="0" algn="ctr">
              <a:buNone/>
              <a:defRPr sz="1028"/>
            </a:lvl6pPr>
            <a:lvl7pPr marL="1762780" indent="0" algn="ctr">
              <a:buNone/>
              <a:defRPr sz="1028"/>
            </a:lvl7pPr>
            <a:lvl8pPr marL="2056577" indent="0" algn="ctr">
              <a:buNone/>
              <a:defRPr sz="1028"/>
            </a:lvl8pPr>
            <a:lvl9pPr marL="2350374" indent="0" algn="ctr">
              <a:buNone/>
              <a:defRPr sz="10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34627"/>
            <a:ext cx="1380173" cy="3734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34627"/>
            <a:ext cx="4060508" cy="37346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1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098666"/>
            <a:ext cx="5520690" cy="1833148"/>
          </a:xfrm>
        </p:spPr>
        <p:txBody>
          <a:bodyPr anchor="b"/>
          <a:lstStyle>
            <a:lvl1pPr>
              <a:defRPr sz="38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2949156"/>
            <a:ext cx="5520690" cy="964009"/>
          </a:xfrm>
        </p:spPr>
        <p:txBody>
          <a:bodyPr/>
          <a:lstStyle>
            <a:lvl1pPr marL="0" indent="0">
              <a:buNone/>
              <a:defRPr sz="1542">
                <a:solidFill>
                  <a:schemeClr val="tx1"/>
                </a:solidFill>
              </a:defRPr>
            </a:lvl1pPr>
            <a:lvl2pPr marL="293797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2pPr>
            <a:lvl3pPr marL="58759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3pPr>
            <a:lvl4pPr marL="881390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4pPr>
            <a:lvl5pPr marL="1175187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5pPr>
            <a:lvl6pPr marL="1468984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6pPr>
            <a:lvl7pPr marL="1762780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7pPr>
            <a:lvl8pPr marL="2056577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8pPr>
            <a:lvl9pPr marL="2350374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173133"/>
            <a:ext cx="2720340" cy="2796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173133"/>
            <a:ext cx="2720340" cy="27961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34628"/>
            <a:ext cx="5520690" cy="851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080303"/>
            <a:ext cx="2707838" cy="529440"/>
          </a:xfrm>
        </p:spPr>
        <p:txBody>
          <a:bodyPr anchor="b"/>
          <a:lstStyle>
            <a:lvl1pPr marL="0" indent="0">
              <a:buNone/>
              <a:defRPr sz="1542" b="1"/>
            </a:lvl1pPr>
            <a:lvl2pPr marL="293797" indent="0">
              <a:buNone/>
              <a:defRPr sz="1285" b="1"/>
            </a:lvl2pPr>
            <a:lvl3pPr marL="587593" indent="0">
              <a:buNone/>
              <a:defRPr sz="1157" b="1"/>
            </a:lvl3pPr>
            <a:lvl4pPr marL="881390" indent="0">
              <a:buNone/>
              <a:defRPr sz="1028" b="1"/>
            </a:lvl4pPr>
            <a:lvl5pPr marL="1175187" indent="0">
              <a:buNone/>
              <a:defRPr sz="1028" b="1"/>
            </a:lvl5pPr>
            <a:lvl6pPr marL="1468984" indent="0">
              <a:buNone/>
              <a:defRPr sz="1028" b="1"/>
            </a:lvl6pPr>
            <a:lvl7pPr marL="1762780" indent="0">
              <a:buNone/>
              <a:defRPr sz="1028" b="1"/>
            </a:lvl7pPr>
            <a:lvl8pPr marL="2056577" indent="0">
              <a:buNone/>
              <a:defRPr sz="1028" b="1"/>
            </a:lvl8pPr>
            <a:lvl9pPr marL="2350374" indent="0">
              <a:buNone/>
              <a:defRPr sz="10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09743"/>
            <a:ext cx="2707838" cy="23676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080303"/>
            <a:ext cx="2721174" cy="529440"/>
          </a:xfrm>
        </p:spPr>
        <p:txBody>
          <a:bodyPr anchor="b"/>
          <a:lstStyle>
            <a:lvl1pPr marL="0" indent="0">
              <a:buNone/>
              <a:defRPr sz="1542" b="1"/>
            </a:lvl1pPr>
            <a:lvl2pPr marL="293797" indent="0">
              <a:buNone/>
              <a:defRPr sz="1285" b="1"/>
            </a:lvl2pPr>
            <a:lvl3pPr marL="587593" indent="0">
              <a:buNone/>
              <a:defRPr sz="1157" b="1"/>
            </a:lvl3pPr>
            <a:lvl4pPr marL="881390" indent="0">
              <a:buNone/>
              <a:defRPr sz="1028" b="1"/>
            </a:lvl4pPr>
            <a:lvl5pPr marL="1175187" indent="0">
              <a:buNone/>
              <a:defRPr sz="1028" b="1"/>
            </a:lvl5pPr>
            <a:lvl6pPr marL="1468984" indent="0">
              <a:buNone/>
              <a:defRPr sz="1028" b="1"/>
            </a:lvl6pPr>
            <a:lvl7pPr marL="1762780" indent="0">
              <a:buNone/>
              <a:defRPr sz="1028" b="1"/>
            </a:lvl7pPr>
            <a:lvl8pPr marL="2056577" indent="0">
              <a:buNone/>
              <a:defRPr sz="1028" b="1"/>
            </a:lvl8pPr>
            <a:lvl9pPr marL="2350374" indent="0">
              <a:buNone/>
              <a:defRPr sz="10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09743"/>
            <a:ext cx="2721174" cy="23676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3793"/>
            <a:ext cx="2064425" cy="1028277"/>
          </a:xfrm>
        </p:spPr>
        <p:txBody>
          <a:bodyPr anchor="b"/>
          <a:lstStyle>
            <a:lvl1pPr>
              <a:defRPr sz="20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34513"/>
            <a:ext cx="3240405" cy="3131755"/>
          </a:xfrm>
        </p:spPr>
        <p:txBody>
          <a:bodyPr/>
          <a:lstStyle>
            <a:lvl1pPr>
              <a:defRPr sz="2056"/>
            </a:lvl1pPr>
            <a:lvl2pPr>
              <a:defRPr sz="1799"/>
            </a:lvl2pPr>
            <a:lvl3pPr>
              <a:defRPr sz="1542"/>
            </a:lvl3pPr>
            <a:lvl4pPr>
              <a:defRPr sz="1285"/>
            </a:lvl4pPr>
            <a:lvl5pPr>
              <a:defRPr sz="1285"/>
            </a:lvl5pPr>
            <a:lvl6pPr>
              <a:defRPr sz="1285"/>
            </a:lvl6pPr>
            <a:lvl7pPr>
              <a:defRPr sz="1285"/>
            </a:lvl7pPr>
            <a:lvl8pPr>
              <a:defRPr sz="1285"/>
            </a:lvl8pPr>
            <a:lvl9pPr>
              <a:defRPr sz="128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22070"/>
            <a:ext cx="2064425" cy="2449298"/>
          </a:xfrm>
        </p:spPr>
        <p:txBody>
          <a:bodyPr/>
          <a:lstStyle>
            <a:lvl1pPr marL="0" indent="0">
              <a:buNone/>
              <a:defRPr sz="1028"/>
            </a:lvl1pPr>
            <a:lvl2pPr marL="293797" indent="0">
              <a:buNone/>
              <a:defRPr sz="900"/>
            </a:lvl2pPr>
            <a:lvl3pPr marL="587593" indent="0">
              <a:buNone/>
              <a:defRPr sz="771"/>
            </a:lvl3pPr>
            <a:lvl4pPr marL="881390" indent="0">
              <a:buNone/>
              <a:defRPr sz="643"/>
            </a:lvl4pPr>
            <a:lvl5pPr marL="1175187" indent="0">
              <a:buNone/>
              <a:defRPr sz="643"/>
            </a:lvl5pPr>
            <a:lvl6pPr marL="1468984" indent="0">
              <a:buNone/>
              <a:defRPr sz="643"/>
            </a:lvl6pPr>
            <a:lvl7pPr marL="1762780" indent="0">
              <a:buNone/>
              <a:defRPr sz="643"/>
            </a:lvl7pPr>
            <a:lvl8pPr marL="2056577" indent="0">
              <a:buNone/>
              <a:defRPr sz="643"/>
            </a:lvl8pPr>
            <a:lvl9pPr marL="2350374" indent="0">
              <a:buNone/>
              <a:defRPr sz="64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3793"/>
            <a:ext cx="2064425" cy="1028277"/>
          </a:xfrm>
        </p:spPr>
        <p:txBody>
          <a:bodyPr anchor="b"/>
          <a:lstStyle>
            <a:lvl1pPr>
              <a:defRPr sz="20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34513"/>
            <a:ext cx="3240405" cy="3131755"/>
          </a:xfrm>
        </p:spPr>
        <p:txBody>
          <a:bodyPr anchor="t"/>
          <a:lstStyle>
            <a:lvl1pPr marL="0" indent="0">
              <a:buNone/>
              <a:defRPr sz="2056"/>
            </a:lvl1pPr>
            <a:lvl2pPr marL="293797" indent="0">
              <a:buNone/>
              <a:defRPr sz="1799"/>
            </a:lvl2pPr>
            <a:lvl3pPr marL="587593" indent="0">
              <a:buNone/>
              <a:defRPr sz="1542"/>
            </a:lvl3pPr>
            <a:lvl4pPr marL="881390" indent="0">
              <a:buNone/>
              <a:defRPr sz="1285"/>
            </a:lvl4pPr>
            <a:lvl5pPr marL="1175187" indent="0">
              <a:buNone/>
              <a:defRPr sz="1285"/>
            </a:lvl5pPr>
            <a:lvl6pPr marL="1468984" indent="0">
              <a:buNone/>
              <a:defRPr sz="1285"/>
            </a:lvl6pPr>
            <a:lvl7pPr marL="1762780" indent="0">
              <a:buNone/>
              <a:defRPr sz="1285"/>
            </a:lvl7pPr>
            <a:lvl8pPr marL="2056577" indent="0">
              <a:buNone/>
              <a:defRPr sz="1285"/>
            </a:lvl8pPr>
            <a:lvl9pPr marL="2350374" indent="0">
              <a:buNone/>
              <a:defRPr sz="128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22070"/>
            <a:ext cx="2064425" cy="2449298"/>
          </a:xfrm>
        </p:spPr>
        <p:txBody>
          <a:bodyPr/>
          <a:lstStyle>
            <a:lvl1pPr marL="0" indent="0">
              <a:buNone/>
              <a:defRPr sz="1028"/>
            </a:lvl1pPr>
            <a:lvl2pPr marL="293797" indent="0">
              <a:buNone/>
              <a:defRPr sz="900"/>
            </a:lvl2pPr>
            <a:lvl3pPr marL="587593" indent="0">
              <a:buNone/>
              <a:defRPr sz="771"/>
            </a:lvl3pPr>
            <a:lvl4pPr marL="881390" indent="0">
              <a:buNone/>
              <a:defRPr sz="643"/>
            </a:lvl4pPr>
            <a:lvl5pPr marL="1175187" indent="0">
              <a:buNone/>
              <a:defRPr sz="643"/>
            </a:lvl5pPr>
            <a:lvl6pPr marL="1468984" indent="0">
              <a:buNone/>
              <a:defRPr sz="643"/>
            </a:lvl6pPr>
            <a:lvl7pPr marL="1762780" indent="0">
              <a:buNone/>
              <a:defRPr sz="643"/>
            </a:lvl7pPr>
            <a:lvl8pPr marL="2056577" indent="0">
              <a:buNone/>
              <a:defRPr sz="643"/>
            </a:lvl8pPr>
            <a:lvl9pPr marL="2350374" indent="0">
              <a:buNone/>
              <a:defRPr sz="64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34628"/>
            <a:ext cx="5520690" cy="85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173133"/>
            <a:ext cx="5520690" cy="279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084544"/>
            <a:ext cx="1440180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CEA0-C258-4D0C-AFE9-C7302AB9982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084544"/>
            <a:ext cx="2160270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084544"/>
            <a:ext cx="1440180" cy="234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C3E2-896D-451A-A3CE-EC803ECA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7593" rtl="0" eaLnBrk="1" latinLnBrk="0" hangingPunct="1">
        <a:lnSpc>
          <a:spcPct val="90000"/>
        </a:lnSpc>
        <a:spcBef>
          <a:spcPct val="0"/>
        </a:spcBef>
        <a:buNone/>
        <a:defRPr sz="28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898" indent="-146898" algn="l" defTabSz="587593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40695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2" kern="1200">
          <a:solidFill>
            <a:schemeClr val="tx1"/>
          </a:solidFill>
          <a:latin typeface="+mn-lt"/>
          <a:ea typeface="+mn-ea"/>
          <a:cs typeface="+mn-cs"/>
        </a:defRPr>
      </a:lvl2pPr>
      <a:lvl3pPr marL="734492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9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322085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615882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909679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203475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497272" indent="-146898" algn="l" defTabSz="587593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797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593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390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187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8984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2780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6577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0374" algn="l" defTabSz="587593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76"/>
            <a:ext cx="6400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9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390994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G8</dc:creator>
  <cp:lastModifiedBy>hp G8</cp:lastModifiedBy>
  <cp:revision>10</cp:revision>
  <dcterms:created xsi:type="dcterms:W3CDTF">2024-06-10T18:03:17Z</dcterms:created>
  <dcterms:modified xsi:type="dcterms:W3CDTF">2024-06-10T23:47:09Z</dcterms:modified>
</cp:coreProperties>
</file>