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2" r:id="rId4"/>
    <p:sldId id="259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45983-BEC3-4747-9AB7-B4277DCA7F43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87E2C-2CBF-4648-8D93-34F468D47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7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87E2C-2CBF-4648-8D93-34F468D47F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14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87E2C-2CBF-4648-8D93-34F468D47F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95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87E2C-2CBF-4648-8D93-34F468D47F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1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87E2C-2CBF-4648-8D93-34F468D47F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0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87E2C-2CBF-4648-8D93-34F468D47F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87E2C-2CBF-4648-8D93-34F468D47F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38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87E2C-2CBF-4648-8D93-34F468D47F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49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87E2C-2CBF-4648-8D93-34F468D47F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4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87E2C-2CBF-4648-8D93-34F468D47F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78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387E2C-2CBF-4648-8D93-34F468D47F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4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7744-95FA-4A7A-9CE5-98D21417362F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B719-2AA1-4815-B39F-3EAC2F9AA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3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7744-95FA-4A7A-9CE5-98D21417362F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B719-2AA1-4815-B39F-3EAC2F9AA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3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7744-95FA-4A7A-9CE5-98D21417362F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B719-2AA1-4815-B39F-3EAC2F9AA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7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7744-95FA-4A7A-9CE5-98D21417362F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B719-2AA1-4815-B39F-3EAC2F9AA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7744-95FA-4A7A-9CE5-98D21417362F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B719-2AA1-4815-B39F-3EAC2F9AA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2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7744-95FA-4A7A-9CE5-98D21417362F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B719-2AA1-4815-B39F-3EAC2F9AA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0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7744-95FA-4A7A-9CE5-98D21417362F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B719-2AA1-4815-B39F-3EAC2F9AA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3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7744-95FA-4A7A-9CE5-98D21417362F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B719-2AA1-4815-B39F-3EAC2F9AA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4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7744-95FA-4A7A-9CE5-98D21417362F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B719-2AA1-4815-B39F-3EAC2F9AA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1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7744-95FA-4A7A-9CE5-98D21417362F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B719-2AA1-4815-B39F-3EAC2F9AA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4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7744-95FA-4A7A-9CE5-98D21417362F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B719-2AA1-4815-B39F-3EAC2F9AA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3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27744-95FA-4A7A-9CE5-98D21417362F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3B719-2AA1-4815-B39F-3EAC2F9AA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1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Latent factor model &amp;</a:t>
            </a:r>
            <a:br>
              <a:rPr lang="en-US" dirty="0" smtClean="0"/>
            </a:br>
            <a:r>
              <a:rPr lang="en-US" dirty="0" smtClean="0"/>
              <a:t>Learning algorithm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2013-5-30</a:t>
            </a:r>
          </a:p>
          <a:p>
            <a:r>
              <a:rPr lang="en-US" dirty="0" err="1" smtClean="0"/>
              <a:t>Seung-hwan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err="1" smtClean="0"/>
              <a:t>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419" y="1458208"/>
            <a:ext cx="6087387" cy="3579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 </a:t>
            </a:r>
            <a:r>
              <a:rPr lang="en-US" dirty="0" err="1" smtClean="0"/>
              <a:t>hyperparametsers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496" y="3079433"/>
            <a:ext cx="2286000" cy="333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496" y="3978978"/>
            <a:ext cx="1990725" cy="323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8902" y="5090240"/>
            <a:ext cx="2316419" cy="104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0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0861" y="1946130"/>
            <a:ext cx="6638925" cy="1200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39327" y="1904741"/>
            <a:ext cx="455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factorize Matrix V: use non-direct information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39327" y="2274073"/>
            <a:ext cx="1006461" cy="46117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975382" y="4248902"/>
            <a:ext cx="4067175" cy="600075"/>
            <a:chOff x="2472152" y="3494721"/>
            <a:chExt cx="4067175" cy="6000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72152" y="3494721"/>
              <a:ext cx="4067175" cy="600075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5283021" y="3564171"/>
              <a:ext cx="1256306" cy="461176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87669"/>
            <a:ext cx="4114800" cy="44767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026551" y="1773141"/>
            <a:ext cx="4993957" cy="24063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026551" y="3660179"/>
                <a:ext cx="4845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Lemma: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𝑐h𝑜𝑠𝑒𝑛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𝑙𝑎𝑟𝑔𝑒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𝑒𝑛𝑜𝑢𝑔h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551" y="3660179"/>
                <a:ext cx="484575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3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76097"/>
            <a:ext cx="6191250" cy="2314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0373" y="3586038"/>
            <a:ext cx="2754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Gradient of predicted value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15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Object-Optimization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the gap between true value and predicted value</a:t>
            </a:r>
          </a:p>
          <a:p>
            <a:r>
              <a:rPr lang="en-US" dirty="0" smtClean="0"/>
              <a:t>Loss function</a:t>
            </a:r>
          </a:p>
          <a:p>
            <a:pPr lvl="1"/>
            <a:r>
              <a:rPr lang="en-US" dirty="0"/>
              <a:t>Regression</a:t>
            </a:r>
          </a:p>
          <a:p>
            <a:pPr lvl="2"/>
            <a:r>
              <a:rPr lang="en-US" dirty="0"/>
              <a:t>Least square loss</a:t>
            </a:r>
          </a:p>
          <a:p>
            <a:pPr lvl="1"/>
            <a:r>
              <a:rPr lang="en-US" dirty="0"/>
              <a:t>Binary Classification</a:t>
            </a:r>
          </a:p>
          <a:p>
            <a:pPr lvl="2"/>
            <a:r>
              <a:rPr lang="en-US" dirty="0"/>
              <a:t>Sigmoid/logistic </a:t>
            </a:r>
            <a:r>
              <a:rPr lang="en-US" dirty="0" smtClean="0"/>
              <a:t>function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To avoid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Regularization value per group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877" y="5155338"/>
            <a:ext cx="4713881" cy="7816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535" y="3179127"/>
            <a:ext cx="2284364" cy="3600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535" y="3924250"/>
            <a:ext cx="2284364" cy="3600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6149" y="2926345"/>
            <a:ext cx="3531539" cy="6709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Down Arrow 7"/>
          <p:cNvSpPr/>
          <p:nvPr/>
        </p:nvSpPr>
        <p:spPr>
          <a:xfrm>
            <a:off x="9252770" y="3845039"/>
            <a:ext cx="278296" cy="10083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3040" y="5546142"/>
            <a:ext cx="4795486" cy="47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1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Binary classification</a:t>
            </a:r>
          </a:p>
          <a:p>
            <a:pPr lvl="1"/>
            <a:r>
              <a:rPr lang="en-US" dirty="0" smtClean="0"/>
              <a:t>b: link function like logistic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07" y="2171783"/>
            <a:ext cx="3952875" cy="781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994" y="4269623"/>
            <a:ext cx="4133850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4916" y="1280160"/>
            <a:ext cx="2966577" cy="467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0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53109"/>
          </a:xfrm>
        </p:spPr>
        <p:txBody>
          <a:bodyPr/>
          <a:lstStyle/>
          <a:p>
            <a:r>
              <a:rPr lang="en-US" dirty="0" smtClean="0"/>
              <a:t>Loss function of gradient</a:t>
            </a:r>
          </a:p>
          <a:p>
            <a:pPr lvl="1"/>
            <a:r>
              <a:rPr lang="en-US" dirty="0" smtClean="0"/>
              <a:t>Regression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Binary classification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290" y="2718003"/>
            <a:ext cx="5657849" cy="632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290" y="3899747"/>
            <a:ext cx="6375904" cy="5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9754" y="4991995"/>
            <a:ext cx="2466975" cy="8667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766560" y="2718003"/>
            <a:ext cx="966579" cy="70105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484615" y="3819218"/>
            <a:ext cx="966579" cy="70105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029754" y="4993154"/>
            <a:ext cx="1393036" cy="86561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640663" y="4993154"/>
            <a:ext cx="856066" cy="86561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5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Gradient Descent(SGD)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Object: Find Loss function’s global minimum, but we can’t</a:t>
                </a:r>
              </a:p>
              <a:p>
                <a:r>
                  <a:rPr lang="en-US" sz="2400" dirty="0" smtClean="0"/>
                  <a:t>At least local minimum</a:t>
                </a:r>
              </a:p>
              <a:p>
                <a:endParaRPr lang="en-US" dirty="0" smtClean="0"/>
              </a:p>
              <a:p>
                <a:r>
                  <a:rPr lang="en-US" sz="2400" dirty="0" smtClean="0"/>
                  <a:t>Iterates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in 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416" y="2297512"/>
            <a:ext cx="6931673" cy="3407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314" y="3868471"/>
            <a:ext cx="2960742" cy="6140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62831" y="2965837"/>
            <a:ext cx="2735249" cy="214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24007" y="3580613"/>
            <a:ext cx="3705308" cy="1571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4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SGD </a:t>
            </a:r>
            <a:r>
              <a:rPr lang="en-US" dirty="0" err="1" smtClean="0"/>
              <a:t>hyperparameters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8155" y="2374796"/>
            <a:ext cx="2143125" cy="39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155" y="3214604"/>
            <a:ext cx="2286000" cy="333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155" y="3965387"/>
            <a:ext cx="1990725" cy="323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629" y="4858498"/>
            <a:ext cx="2960742" cy="6140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629" y="2012506"/>
            <a:ext cx="5134679" cy="252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3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Alternating Least-Squares/Coordinate Descent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1181" y="3208170"/>
            <a:ext cx="5815965" cy="25452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181" y="2209143"/>
            <a:ext cx="4866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SGD: Minimizing the loss per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ALS: Minimizing the loss per model parameter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163" y="5267623"/>
            <a:ext cx="24288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0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134</Words>
  <Application>Microsoft Office PowerPoint</Application>
  <PresentationFormat>Widescreen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Latent factor model &amp; Learning algorithm </vt:lpstr>
      <vt:lpstr>FM model</vt:lpstr>
      <vt:lpstr>Learning</vt:lpstr>
      <vt:lpstr>Object-Optimization </vt:lpstr>
      <vt:lpstr>Probabilistic interpretation</vt:lpstr>
      <vt:lpstr>Gradients</vt:lpstr>
      <vt:lpstr>Stochastic Gradient Descent(SGD)</vt:lpstr>
      <vt:lpstr>SGD hyperparameters</vt:lpstr>
      <vt:lpstr>Alternating Least-Squares/Coordinate Descent</vt:lpstr>
      <vt:lpstr>ALS hyperparametsers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factor model &amp; Learning algorithm </dc:title>
  <dc:creator>Seunghwan Baek</dc:creator>
  <cp:lastModifiedBy>Seunghwan Baek</cp:lastModifiedBy>
  <cp:revision>33</cp:revision>
  <dcterms:created xsi:type="dcterms:W3CDTF">2013-05-27T05:06:52Z</dcterms:created>
  <dcterms:modified xsi:type="dcterms:W3CDTF">2013-05-30T06:49:16Z</dcterms:modified>
</cp:coreProperties>
</file>