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90CE-0F00-4259-8F98-262B63F5C270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FEB-0175-4726-B349-D3AB6382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90CE-0F00-4259-8F98-262B63F5C270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FEB-0175-4726-B349-D3AB6382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90CE-0F00-4259-8F98-262B63F5C270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FEB-0175-4726-B349-D3AB6382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90CE-0F00-4259-8F98-262B63F5C270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FEB-0175-4726-B349-D3AB6382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9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90CE-0F00-4259-8F98-262B63F5C270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FEB-0175-4726-B349-D3AB6382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90CE-0F00-4259-8F98-262B63F5C270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FEB-0175-4726-B349-D3AB6382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90CE-0F00-4259-8F98-262B63F5C270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FEB-0175-4726-B349-D3AB6382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90CE-0F00-4259-8F98-262B63F5C270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FEB-0175-4726-B349-D3AB6382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2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90CE-0F00-4259-8F98-262B63F5C270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FEB-0175-4726-B349-D3AB6382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90CE-0F00-4259-8F98-262B63F5C270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FEB-0175-4726-B349-D3AB6382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90CE-0F00-4259-8F98-262B63F5C270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FEB-0175-4726-B349-D3AB6382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90CE-0F00-4259-8F98-262B63F5C270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7FEB-0175-4726-B349-D3AB6382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7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Indicator &amp; </a:t>
            </a:r>
            <a:br>
              <a:rPr lang="en-US" dirty="0" smtClean="0"/>
            </a:br>
            <a:r>
              <a:rPr lang="en-US" dirty="0" smtClean="0"/>
              <a:t>More </a:t>
            </a:r>
            <a:r>
              <a:rPr lang="en-US" dirty="0" smtClean="0"/>
              <a:t>about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2013.5.26</a:t>
            </a:r>
            <a:endParaRPr lang="en-US" dirty="0" smtClean="0"/>
          </a:p>
          <a:p>
            <a:r>
              <a:rPr lang="en-US" dirty="0" err="1" smtClean="0"/>
              <a:t>Seung-hwan</a:t>
            </a:r>
            <a:r>
              <a:rPr lang="en-US" dirty="0" smtClean="0"/>
              <a:t> Baek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Precision(AP)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1253" y="2501746"/>
            <a:ext cx="5563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가 중요하다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반면에 </a:t>
            </a:r>
            <a:r>
              <a:rPr lang="en-US" altLang="ko-KR" dirty="0" smtClean="0"/>
              <a:t>true list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는 중요치 않다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상위 순위의 </a:t>
            </a:r>
            <a:r>
              <a:rPr lang="en-US" altLang="ko-KR" dirty="0" smtClean="0"/>
              <a:t>prediction item</a:t>
            </a:r>
            <a:r>
              <a:rPr lang="ko-KR" altLang="en-US" dirty="0" smtClean="0"/>
              <a:t>이 실제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있으면 더 정확도가 높은 것으로 판단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 of hits </a:t>
            </a:r>
            <a:r>
              <a:rPr lang="ko-KR" altLang="en-US" dirty="0" smtClean="0"/>
              <a:t>가 높아야 함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11" y="2677527"/>
            <a:ext cx="35242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MAP@3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itemid</a:t>
            </a:r>
            <a:r>
              <a:rPr lang="en-US" dirty="0" smtClean="0"/>
              <a:t>, target </a:t>
            </a:r>
          </a:p>
          <a:p>
            <a:r>
              <a:rPr lang="en-US" dirty="0" smtClean="0"/>
              <a:t>Result: map@3 = 0.330689</a:t>
            </a:r>
          </a:p>
        </p:txBody>
      </p:sp>
    </p:spTree>
    <p:extLst>
      <p:ext uri="{BB962C8B-B14F-4D97-AF65-F5344CB8AC3E}">
        <p14:creationId xmlns:p14="http://schemas.microsoft.com/office/powerpoint/2010/main" val="3726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Indicator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Rendle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1687"/>
            <a:ext cx="4908671" cy="1979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50" y="3951427"/>
            <a:ext cx="4264577" cy="2250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556" y="589829"/>
            <a:ext cx="5204243" cy="2672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49556" y="3559257"/>
            <a:ext cx="5143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</a:t>
            </a:r>
            <a:r>
              <a:rPr lang="ko-KR" altLang="en-US" dirty="0" smtClean="0"/>
              <a:t>가 시스템을 많이 사용했었다면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현재까지 사용한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의 총 수가 많아 질수록 추천을 </a:t>
            </a:r>
            <a:r>
              <a:rPr lang="en-US" altLang="ko-KR" dirty="0" smtClean="0"/>
              <a:t>accept</a:t>
            </a:r>
            <a:r>
              <a:rPr lang="ko-KR" altLang="en-US" dirty="0" smtClean="0"/>
              <a:t>할 확률이 높아진다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낮아질 수도 있다</a:t>
            </a:r>
            <a:r>
              <a:rPr lang="en-US" altLang="ko-KR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짧은 시간 내에 어느 정도의 </a:t>
            </a:r>
            <a:r>
              <a:rPr lang="en-US" altLang="ko-KR" dirty="0"/>
              <a:t>session</a:t>
            </a:r>
            <a:r>
              <a:rPr lang="ko-KR" altLang="en-US" dirty="0"/>
              <a:t>이 있었나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session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너무 짧으면 지금 </a:t>
            </a:r>
            <a:r>
              <a:rPr lang="en-US" altLang="ko-KR" dirty="0"/>
              <a:t>recommendation</a:t>
            </a:r>
            <a:r>
              <a:rPr lang="ko-KR" altLang="en-US" dirty="0"/>
              <a:t>에 집중하지 않는다는 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5757" y="4026568"/>
            <a:ext cx="140368" cy="170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3751" y="2495408"/>
            <a:ext cx="142373" cy="106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5477" y="5810195"/>
            <a:ext cx="142373" cy="253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5477" y="2077254"/>
            <a:ext cx="142373" cy="253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5477" y="3646973"/>
            <a:ext cx="142373" cy="253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smtClean="0"/>
              <a:t>Indicator</a:t>
            </a:r>
            <a:br>
              <a:rPr lang="en-US" dirty="0" smtClean="0"/>
            </a:br>
            <a:r>
              <a:rPr lang="en-US" dirty="0"/>
              <a:t>-</a:t>
            </a:r>
            <a:r>
              <a:rPr lang="en-US" dirty="0" err="1"/>
              <a:t>Rendle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5426" y="1825625"/>
            <a:ext cx="5208373" cy="95876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Binary dummy variable</a:t>
            </a:r>
          </a:p>
          <a:p>
            <a:r>
              <a:rPr lang="en-US" altLang="ko-KR" dirty="0" smtClean="0"/>
              <a:t>Duration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integer value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truncate</a:t>
            </a:r>
          </a:p>
          <a:p>
            <a:endParaRPr lang="en-US" altLang="ko-KR" dirty="0" smtClean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687"/>
            <a:ext cx="4908671" cy="1979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50" y="3951427"/>
            <a:ext cx="4264577" cy="22509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5757" y="4026568"/>
            <a:ext cx="140368" cy="170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3751" y="2495408"/>
            <a:ext cx="142373" cy="106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5477" y="5810195"/>
            <a:ext cx="142373" cy="253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5477" y="2077254"/>
            <a:ext cx="142373" cy="253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5477" y="3646973"/>
            <a:ext cx="142373" cy="253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98" y="3453113"/>
            <a:ext cx="5545353" cy="262203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272583" y="3873556"/>
            <a:ext cx="881449" cy="2047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Session index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1154032" y="3873556"/>
            <a:ext cx="941172" cy="20470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Duration of this session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435501" y="5782757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046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128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Theme</vt:lpstr>
      <vt:lpstr>Sequential Indicator &amp;  More about Evaluation</vt:lpstr>
      <vt:lpstr>Average Precision(AP)</vt:lpstr>
      <vt:lpstr>MAP@3 Result</vt:lpstr>
      <vt:lpstr>Sequential Indicator -Rendle</vt:lpstr>
      <vt:lpstr>Sequential Indicator -Rendle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Evaluation</dc:title>
  <dc:creator>Seunghwan Baek</dc:creator>
  <cp:lastModifiedBy>Seunghwan Baek</cp:lastModifiedBy>
  <cp:revision>29</cp:revision>
  <dcterms:created xsi:type="dcterms:W3CDTF">2013-05-23T01:38:12Z</dcterms:created>
  <dcterms:modified xsi:type="dcterms:W3CDTF">2013-05-24T08:48:18Z</dcterms:modified>
</cp:coreProperties>
</file>