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3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1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15A7-5794-4FD5-9A64-EF04A24F0BA6}" type="datetimeFigureOut">
              <a:rPr lang="ko-KR" altLang="en-US" smtClean="0"/>
              <a:t>2013-05-20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8EB1-05DE-4718-B99D-18294F223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Evaluation &amp; </a:t>
            </a:r>
            <a:r>
              <a:rPr lang="en-US" altLang="ko-KR" dirty="0" err="1" smtClean="0"/>
              <a:t>Submittion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2013.5.19</a:t>
            </a:r>
          </a:p>
          <a:p>
            <a:r>
              <a:rPr lang="en-US" altLang="ko-KR" dirty="0" err="1" smtClean="0"/>
              <a:t>Seung-hwan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01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altLang="ko-KR" dirty="0"/>
              <a:t>the average precision at n for this user </a:t>
            </a:r>
            <a:r>
              <a:rPr lang="en-US" altLang="ko-KR" dirty="0" smtClean="0"/>
              <a:t>is</a:t>
            </a:r>
            <a:endParaRPr lang="en-US" altLang="ko-KR" dirty="0"/>
          </a:p>
          <a:p>
            <a:pPr fontAlgn="base"/>
            <a:r>
              <a:rPr lang="en-US" altLang="ko-KR" dirty="0" err="1"/>
              <a:t>ap@n</a:t>
            </a:r>
            <a:r>
              <a:rPr lang="en-US" altLang="ko-KR" dirty="0"/>
              <a:t> = Σ </a:t>
            </a:r>
            <a:r>
              <a:rPr lang="en-US" altLang="ko-KR" baseline="-25000" dirty="0"/>
              <a:t>k=1,...,n</a:t>
            </a:r>
            <a:r>
              <a:rPr lang="en-US" altLang="ko-KR" dirty="0"/>
              <a:t> P(k) / (number of items clicked in m items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fontAlgn="base"/>
            <a:r>
              <a:rPr lang="en-US" altLang="ko-KR" dirty="0"/>
              <a:t>where if the denominator is zero, the result is set zero;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P(k) = (k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클릭했을 때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번째 까지 클릭한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수</a:t>
            </a:r>
            <a:r>
              <a:rPr lang="en-US" altLang="ko-KR" dirty="0" smtClean="0"/>
              <a:t>)/k</a:t>
            </a:r>
          </a:p>
          <a:p>
            <a:pPr fontAlgn="base"/>
            <a:r>
              <a:rPr lang="en-US" altLang="ko-KR" dirty="0" smtClean="0"/>
              <a:t>P(k</a:t>
            </a:r>
            <a:r>
              <a:rPr lang="en-US" altLang="ko-KR" dirty="0"/>
              <a:t>) equals 0 when k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en-US" altLang="ko-KR" dirty="0"/>
              <a:t>item is not followed upon recommendation</a:t>
            </a:r>
            <a:r>
              <a:rPr lang="en-US" altLang="ko-KR" dirty="0" smtClean="0"/>
              <a:t>;</a:t>
            </a:r>
          </a:p>
          <a:p>
            <a:pPr fontAlgn="base"/>
            <a:r>
              <a:rPr lang="en-US" altLang="ko-KR" dirty="0" smtClean="0"/>
              <a:t>n </a:t>
            </a:r>
            <a:r>
              <a:rPr lang="en-US" altLang="ko-KR" dirty="0"/>
              <a:t>= </a:t>
            </a:r>
            <a:r>
              <a:rPr lang="en-US" altLang="ko-KR" dirty="0" smtClean="0"/>
              <a:t>3 as this is the default number of items recommended to each user in our recommender system.</a:t>
            </a:r>
            <a:endParaRPr lang="en-US" altLang="ko-KR" dirty="0"/>
          </a:p>
          <a:p>
            <a:pPr fontAlgn="base"/>
            <a:r>
              <a:rPr lang="en-US" altLang="ko-KR" dirty="0"/>
              <a:t>For example</a:t>
            </a:r>
            <a:r>
              <a:rPr lang="en-US" altLang="ko-KR" dirty="0" smtClean="0"/>
              <a:t>,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User #1 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추천됨</a:t>
            </a:r>
            <a:r>
              <a:rPr lang="en-US" altLang="ko-KR" dirty="0" smtClean="0"/>
              <a:t>. #</a:t>
            </a:r>
            <a:r>
              <a:rPr lang="en-US" altLang="ko-KR" dirty="0"/>
              <a:t>1, #3, #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클릭함</a:t>
            </a:r>
            <a:r>
              <a:rPr lang="en-US" altLang="ko-KR" dirty="0" smtClean="0"/>
              <a:t> ap@3 </a:t>
            </a:r>
            <a:r>
              <a:rPr lang="en-US" altLang="ko-KR" dirty="0"/>
              <a:t>= (1/1 + 2/3)/3 ≈ 0.56</a:t>
            </a:r>
          </a:p>
          <a:p>
            <a:pPr fontAlgn="base"/>
            <a:r>
              <a:rPr lang="en-US" altLang="ko-KR" dirty="0" smtClean="0"/>
              <a:t>User #1 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추천됨</a:t>
            </a:r>
            <a:r>
              <a:rPr lang="en-US" altLang="ko-KR" dirty="0" smtClean="0"/>
              <a:t>. #</a:t>
            </a:r>
            <a:r>
              <a:rPr lang="en-US" altLang="ko-KR" dirty="0"/>
              <a:t>1, #2, #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클릭함 </a:t>
            </a:r>
            <a:r>
              <a:rPr lang="en-US" altLang="ko-KR" dirty="0" smtClean="0"/>
              <a:t>ap@3 </a:t>
            </a:r>
            <a:r>
              <a:rPr lang="en-US" altLang="ko-KR" dirty="0"/>
              <a:t>= (1/1 + 2/2)/3 ≈ 0.67</a:t>
            </a:r>
          </a:p>
          <a:p>
            <a:pPr fontAlgn="base"/>
            <a:r>
              <a:rPr lang="en-US" altLang="ko-KR" dirty="0" smtClean="0"/>
              <a:t>User #1 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추천됨</a:t>
            </a:r>
            <a:r>
              <a:rPr lang="en-US" altLang="ko-KR" dirty="0" smtClean="0"/>
              <a:t>. </a:t>
            </a:r>
            <a:r>
              <a:rPr lang="en-US" altLang="ko-KR" dirty="0"/>
              <a:t>#1, #</a:t>
            </a:r>
            <a:r>
              <a:rPr lang="en-US" altLang="ko-KR" dirty="0" smtClean="0"/>
              <a:t>3</a:t>
            </a:r>
            <a:r>
              <a:rPr lang="ko-KR" altLang="en-US" dirty="0" smtClean="0"/>
              <a:t>를 클릭함</a:t>
            </a:r>
            <a:r>
              <a:rPr lang="en-US" altLang="ko-KR" dirty="0" smtClean="0"/>
              <a:t> </a:t>
            </a:r>
            <a:r>
              <a:rPr lang="en-US" altLang="ko-KR" dirty="0"/>
              <a:t>ap@3 = (1/1 + 2/3)/2 ≈ 0.83</a:t>
            </a:r>
          </a:p>
          <a:p>
            <a:pPr fontAlgn="base"/>
            <a:r>
              <a:rPr lang="en-US" altLang="ko-KR" dirty="0" smtClean="0"/>
              <a:t>The average precision for N users at position n is the average of the average precision of each user, i.e.,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 err="1"/>
              <a:t>AP@n</a:t>
            </a:r>
            <a:r>
              <a:rPr lang="en-US" altLang="ko-KR" dirty="0"/>
              <a:t> = Σ 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=1,...,N</a:t>
            </a:r>
            <a:r>
              <a:rPr lang="en-US" altLang="ko-KR" dirty="0"/>
              <a:t> </a:t>
            </a:r>
            <a:r>
              <a:rPr lang="en-US" altLang="ko-KR" dirty="0" err="1"/>
              <a:t>ap@ni</a:t>
            </a:r>
            <a:r>
              <a:rPr lang="en-US" altLang="ko-KR" dirty="0"/>
              <a:t> / N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which is exactly the metric for the result file that the teams submit for evaluation of their models.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52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 Instructions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is to predict which items that were recommended to the user were followed by the user, within each set</a:t>
            </a:r>
            <a:endParaRPr lang="en-US" altLang="ko-KR" dirty="0" smtClean="0"/>
          </a:p>
          <a:p>
            <a:r>
              <a:rPr lang="en-US" altLang="ko-KR" dirty="0" smtClean="0"/>
              <a:t>Set 1: timestamp </a:t>
            </a:r>
            <a:r>
              <a:rPr lang="en-US" altLang="ko-KR" dirty="0"/>
              <a:t>&lt; </a:t>
            </a:r>
            <a:r>
              <a:rPr lang="en-US" altLang="ko-KR" dirty="0" smtClean="0"/>
              <a:t>1321891200</a:t>
            </a:r>
          </a:p>
          <a:p>
            <a:r>
              <a:rPr lang="en-US" altLang="ko-KR" dirty="0" smtClean="0"/>
              <a:t>Set 2: timestamp &gt;=</a:t>
            </a:r>
            <a:r>
              <a:rPr lang="en-US" altLang="ko-KR" dirty="0"/>
              <a:t> </a:t>
            </a:r>
            <a:r>
              <a:rPr lang="en-US" altLang="ko-KR" dirty="0" smtClean="0"/>
              <a:t>1321891200</a:t>
            </a:r>
          </a:p>
          <a:p>
            <a:r>
              <a:rPr lang="en-US" altLang="ko-KR" dirty="0"/>
              <a:t>the first column contains the user id (and is sorted by user id, within the public leaderboard set and the final evaluation set).  The second column contains between 0 and 3 space-separated ids for recommended users or items to follow (for example "647356 458026 1606609").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65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Submission Instructions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Test 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기준으로 일단 </a:t>
            </a:r>
            <a:r>
              <a:rPr lang="en-US" altLang="ko-KR" dirty="0" smtClean="0"/>
              <a:t>Set1, Set2</a:t>
            </a:r>
            <a:r>
              <a:rPr lang="ko-KR" altLang="en-US" dirty="0" smtClean="0"/>
              <a:t>를 다 뽑음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Set1</a:t>
            </a:r>
            <a:r>
              <a:rPr lang="ko-KR" altLang="en-US" dirty="0" smtClean="0"/>
              <a:t>의 결과를 </a:t>
            </a:r>
            <a:r>
              <a:rPr lang="en-US" altLang="ko-KR" dirty="0" smtClean="0"/>
              <a:t>output file</a:t>
            </a:r>
            <a:r>
              <a:rPr lang="ko-KR" altLang="en-US" dirty="0" smtClean="0"/>
              <a:t>에 넣고 그 다음 </a:t>
            </a:r>
            <a:r>
              <a:rPr lang="en-US" altLang="ko-KR" dirty="0" smtClean="0"/>
              <a:t>Set2</a:t>
            </a:r>
            <a:r>
              <a:rPr lang="ko-KR" altLang="en-US" dirty="0" smtClean="0"/>
              <a:t>를 이어 붙임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 대해서 아래 과정을 수행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libFM</a:t>
            </a:r>
            <a:r>
              <a:rPr lang="en-US" altLang="ko-KR" dirty="0" smtClean="0"/>
              <a:t> test</a:t>
            </a:r>
            <a:r>
              <a:rPr lang="ko-KR" altLang="en-US" dirty="0" smtClean="0"/>
              <a:t>결과 나온 값들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사이에 있는 값에서 특정 유저에 대해 큰 값을 가지는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차례로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개 고름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 대해서 고른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item id</a:t>
            </a:r>
            <a:r>
              <a:rPr lang="ko-KR" altLang="en-US" dirty="0" smtClean="0"/>
              <a:t>를 써줌</a:t>
            </a:r>
            <a:r>
              <a:rPr lang="en-US" altLang="ko-KR" dirty="0" smtClean="0"/>
              <a:t>(user</a:t>
            </a:r>
            <a:r>
              <a:rPr lang="ko-KR" altLang="en-US" dirty="0" smtClean="0"/>
              <a:t>는 오름차순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22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ake_submitformat.py</a:t>
            </a:r>
            <a:br>
              <a:rPr lang="en-US" altLang="ko-KR" dirty="0" smtClean="0"/>
            </a:br>
            <a:r>
              <a:rPr lang="en-US" altLang="ko-KR" dirty="0" smtClean="0"/>
              <a:t>-My code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Input: </a:t>
            </a:r>
            <a:r>
              <a:rPr lang="en-US" altLang="ko-KR" dirty="0" err="1" smtClean="0"/>
              <a:t>libfm</a:t>
            </a:r>
            <a:r>
              <a:rPr lang="en-US" altLang="ko-KR" dirty="0" smtClean="0"/>
              <a:t> test output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Output: </a:t>
            </a:r>
          </a:p>
          <a:p>
            <a:pPr lvl="1"/>
            <a:r>
              <a:rPr lang="en-US" altLang="ko-KR" dirty="0" err="1" smtClean="0"/>
              <a:t>UserID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Prob</a:t>
            </a:r>
            <a:r>
              <a:rPr lang="ko-KR" altLang="en-US" dirty="0" smtClean="0"/>
              <a:t>가 높은 상위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recommended items.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Command:</a:t>
            </a:r>
          </a:p>
          <a:p>
            <a:pPr lvl="1"/>
            <a:r>
              <a:rPr lang="en-US" altLang="ko-KR" sz="1800" dirty="0" smtClean="0"/>
              <a:t>python make_submitformat.py [</a:t>
            </a:r>
            <a:r>
              <a:rPr lang="en-US" altLang="ko-KR" sz="1800" dirty="0" err="1" smtClean="0"/>
              <a:t>libfm</a:t>
            </a:r>
            <a:r>
              <a:rPr lang="en-US" altLang="ko-KR" sz="1800" dirty="0" smtClean="0"/>
              <a:t> output filename] [test filename] [output filename]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느림</a:t>
            </a:r>
            <a:r>
              <a:rPr lang="en-US" altLang="ko-KR" dirty="0" smtClean="0"/>
              <a:t>! </a:t>
            </a:r>
            <a:r>
              <a:rPr lang="en-US" altLang="ko-KR" dirty="0" smtClean="0"/>
              <a:t>32G Ram server</a:t>
            </a:r>
            <a:r>
              <a:rPr lang="ko-KR" altLang="en-US" dirty="0" smtClean="0"/>
              <a:t>에서 돌리는데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반 정도 소요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58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175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Evaluation &amp; Submittion</vt:lpstr>
      <vt:lpstr>Metric</vt:lpstr>
      <vt:lpstr>Submission Instructions</vt:lpstr>
      <vt:lpstr>Submission Instructions</vt:lpstr>
      <vt:lpstr>make_submitformat.py -My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Seunghwan</dc:creator>
  <cp:lastModifiedBy>user</cp:lastModifiedBy>
  <cp:revision>13</cp:revision>
  <dcterms:created xsi:type="dcterms:W3CDTF">2013-05-19T04:07:42Z</dcterms:created>
  <dcterms:modified xsi:type="dcterms:W3CDTF">2013-05-20T04:59:54Z</dcterms:modified>
</cp:coreProperties>
</file>