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59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2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2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5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4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1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2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133E-6EAD-4621-9552-AE35827D136E}" type="datetimeFigureOut">
              <a:rPr lang="ko-KR" altLang="en-US" smtClean="0"/>
              <a:t>2013-05-12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4E32-A1A9-4720-ADB0-577F1931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9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ariable_(research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Social network and click-through prediction with factorization machines</a:t>
            </a:r>
            <a:endParaRPr lang="ko-KR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Seung-hwan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baek</a:t>
            </a:r>
            <a:endParaRPr lang="en-US" altLang="ko-KR" dirty="0" smtClean="0"/>
          </a:p>
          <a:p>
            <a:r>
              <a:rPr lang="en-US" altLang="ko-KR" dirty="0" smtClean="0"/>
              <a:t>2013.5.13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53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FM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902" y="2035884"/>
            <a:ext cx="453390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854" y="2035884"/>
            <a:ext cx="6479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 </a:t>
            </a:r>
            <a:r>
              <a:rPr lang="ko-KR" altLang="en-US" dirty="0" smtClean="0"/>
              <a:t>개념 사용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acceleration</a:t>
            </a:r>
            <a:r>
              <a:rPr lang="ko-KR" altLang="en-US" dirty="0" smtClean="0">
                <a:sym typeface="Wingdings" panose="05000000000000000000" pitchFamily="2" charset="2"/>
              </a:rPr>
              <a:t>을 하려고 노력</a:t>
            </a:r>
            <a:r>
              <a:rPr lang="en-US" altLang="ko-KR" dirty="0" smtClean="0">
                <a:sym typeface="Wingdings" panose="05000000000000000000" pitchFamily="2" charset="2"/>
              </a:rPr>
              <a:t>(non zero element</a:t>
            </a:r>
            <a:r>
              <a:rPr lang="ko-KR" altLang="en-US" dirty="0" smtClean="0">
                <a:sym typeface="Wingdings" panose="05000000000000000000" pitchFamily="2" charset="2"/>
              </a:rPr>
              <a:t>를 줄이자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같은 </a:t>
            </a:r>
            <a:r>
              <a:rPr lang="en-US" altLang="ko-KR" dirty="0" smtClean="0">
                <a:sym typeface="Wingdings" panose="05000000000000000000" pitchFamily="2" charset="2"/>
              </a:rPr>
              <a:t>block</a:t>
            </a:r>
            <a:r>
              <a:rPr lang="ko-KR" altLang="en-US" dirty="0" smtClean="0">
                <a:sym typeface="Wingdings" panose="05000000000000000000" pitchFamily="2" charset="2"/>
              </a:rPr>
              <a:t>안의 </a:t>
            </a:r>
            <a:r>
              <a:rPr lang="en-US" altLang="ko-KR" dirty="0" smtClean="0">
                <a:sym typeface="Wingdings" panose="05000000000000000000" pitchFamily="2" charset="2"/>
              </a:rPr>
              <a:t>interaction</a:t>
            </a:r>
            <a:r>
              <a:rPr lang="ko-KR" altLang="en-US" dirty="0" smtClean="0">
                <a:sym typeface="Wingdings" panose="05000000000000000000" pitchFamily="2" charset="2"/>
              </a:rPr>
              <a:t>은 없는거라고 봄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하나의 카테고리에 해당하는 모든 </a:t>
            </a:r>
            <a:r>
              <a:rPr lang="en-US" altLang="ko-KR" dirty="0" smtClean="0">
                <a:sym typeface="Wingdings" panose="05000000000000000000" pitchFamily="2" charset="2"/>
              </a:rPr>
              <a:t>variable</a:t>
            </a:r>
            <a:r>
              <a:rPr lang="ko-KR" altLang="en-US" dirty="0" smtClean="0">
                <a:sym typeface="Wingdings" panose="05000000000000000000" pitchFamily="2" charset="2"/>
              </a:rPr>
              <a:t>을 한 </a:t>
            </a:r>
            <a:r>
              <a:rPr lang="en-US" altLang="ko-KR" dirty="0" smtClean="0">
                <a:sym typeface="Wingdings" panose="05000000000000000000" pitchFamily="2" charset="2"/>
              </a:rPr>
              <a:t>block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User</a:t>
            </a:r>
            <a:r>
              <a:rPr lang="ko-KR" altLang="en-US" dirty="0" smtClean="0">
                <a:sym typeface="Wingdings" panose="05000000000000000000" pitchFamily="2" charset="2"/>
              </a:rPr>
              <a:t>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들을 하나의 </a:t>
            </a:r>
            <a:r>
              <a:rPr lang="en-US" altLang="ko-KR" dirty="0" smtClean="0">
                <a:sym typeface="Wingdings" panose="05000000000000000000" pitchFamily="2" charset="2"/>
              </a:rPr>
              <a:t>block</a:t>
            </a:r>
            <a:r>
              <a:rPr lang="ko-KR" altLang="en-US" dirty="0" smtClean="0">
                <a:sym typeface="Wingdings" panose="05000000000000000000" pitchFamily="2" charset="2"/>
              </a:rPr>
              <a:t>으로 등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One block per categorical variable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5158" y="4788568"/>
            <a:ext cx="6303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Categorical variable</a:t>
            </a:r>
          </a:p>
          <a:p>
            <a:r>
              <a:rPr lang="en-US" altLang="ko-KR" dirty="0"/>
              <a:t>categorical variable is a </a:t>
            </a:r>
            <a:r>
              <a:rPr lang="en-US" altLang="ko-KR" dirty="0">
                <a:hlinkClick r:id="rId3" tooltip="Variable (research)"/>
              </a:rPr>
              <a:t>variable</a:t>
            </a:r>
            <a:r>
              <a:rPr lang="en-US" altLang="ko-KR" dirty="0"/>
              <a:t> that can take on one of </a:t>
            </a:r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en-US" altLang="ko-KR" dirty="0"/>
              <a:t>limited, and usually fixed, number of possible values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7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Categorical variable: Binary</a:t>
            </a:r>
            <a:r>
              <a:rPr lang="ko-KR" altLang="en-US" sz="2400" dirty="0" smtClean="0"/>
              <a:t>로 저장</a:t>
            </a:r>
            <a:endParaRPr lang="en-US" altLang="ko-KR" sz="2400" dirty="0"/>
          </a:p>
          <a:p>
            <a:r>
              <a:rPr lang="en-US" altLang="ko-KR" sz="2400" dirty="0" smtClean="0"/>
              <a:t>time</a:t>
            </a:r>
            <a:r>
              <a:rPr lang="ko-KR" altLang="en-US" sz="2400" dirty="0" smtClean="0"/>
              <a:t>은 사용하지 않음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그러나 </a:t>
            </a:r>
            <a:r>
              <a:rPr lang="en-US" altLang="ko-KR" sz="2400" dirty="0" smtClean="0"/>
              <a:t>sequential feature</a:t>
            </a:r>
            <a:r>
              <a:rPr lang="ko-KR" altLang="en-US" sz="2400" dirty="0" smtClean="0"/>
              <a:t>는 뽑아내서 사용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User action</a:t>
            </a:r>
            <a:r>
              <a:rPr lang="ko-KR" altLang="en-US" sz="2400" dirty="0" smtClean="0"/>
              <a:t>도 사용하지 않음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263" y="3244850"/>
            <a:ext cx="6486525" cy="3067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631962"/>
            <a:ext cx="3683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en-US" altLang="ko-KR" dirty="0" smtClean="0">
                <a:sym typeface="Wingdings" panose="05000000000000000000" pitchFamily="2" charset="2"/>
              </a:rPr>
              <a:t> feature</a:t>
            </a:r>
            <a:r>
              <a:rPr lang="ko-KR" altLang="en-US" dirty="0" smtClean="0">
                <a:sym typeface="Wingdings" panose="05000000000000000000" pitchFamily="2" charset="2"/>
              </a:rPr>
              <a:t>에 해당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여기엔 총 </a:t>
            </a:r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개의 </a:t>
            </a:r>
            <a:r>
              <a:rPr lang="en-US" altLang="ko-KR" dirty="0" smtClean="0">
                <a:sym typeface="Wingdings" panose="05000000000000000000" pitchFamily="2" charset="2"/>
              </a:rPr>
              <a:t>category</a:t>
            </a:r>
            <a:r>
              <a:rPr lang="ko-KR" altLang="en-US" dirty="0" smtClean="0">
                <a:sym typeface="Wingdings" panose="05000000000000000000" pitchFamily="2" charset="2"/>
              </a:rPr>
              <a:t>가 있고 매우 많은 </a:t>
            </a:r>
            <a:r>
              <a:rPr lang="en-US" altLang="ko-KR" dirty="0" smtClean="0">
                <a:sym typeface="Wingdings" panose="05000000000000000000" pitchFamily="2" charset="2"/>
              </a:rPr>
              <a:t>predictor variable</a:t>
            </a:r>
            <a:r>
              <a:rPr lang="ko-KR" altLang="en-US" dirty="0" smtClean="0">
                <a:sym typeface="Wingdings" panose="05000000000000000000" pitchFamily="2" charset="2"/>
              </a:rPr>
              <a:t>이 있음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52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Markov Chain Monte Carlo inference(MCMC)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Regularization parameter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넣어서 자동으로 결정되게 만듦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Standard deviation: 0.05</a:t>
            </a:r>
          </a:p>
          <a:p>
            <a:r>
              <a:rPr lang="en-US" altLang="ko-KR" dirty="0" smtClean="0"/>
              <a:t># of factors: k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773" y="3819525"/>
            <a:ext cx="81343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4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Predicate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Main</a:t>
            </a:r>
          </a:p>
          <a:p>
            <a:pPr lvl="1"/>
            <a:r>
              <a:rPr lang="en-US" altLang="ko-KR" dirty="0" smtClean="0"/>
              <a:t>User ID</a:t>
            </a:r>
          </a:p>
          <a:p>
            <a:pPr lvl="1"/>
            <a:r>
              <a:rPr lang="en-US" altLang="ko-KR" dirty="0" smtClean="0"/>
              <a:t>Item ID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User Attributes &amp; Social Network</a:t>
            </a:r>
          </a:p>
          <a:p>
            <a:pPr lvl="1"/>
            <a:r>
              <a:rPr lang="en-US" altLang="ko-KR" dirty="0" smtClean="0"/>
              <a:t>Age, gender,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# of tweets of the user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Tags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keyword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Set of all users that the user follows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Sequential information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Item info, user action table: not used.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458" y="1690688"/>
            <a:ext cx="6187857" cy="47101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Sequential information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6526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Log scale truncated duration of </a:t>
            </a:r>
          </a:p>
          <a:p>
            <a:pPr lvl="1"/>
            <a:r>
              <a:rPr lang="en-US" altLang="ko-KR" dirty="0" smtClean="0"/>
              <a:t>this session</a:t>
            </a:r>
          </a:p>
          <a:p>
            <a:pPr lvl="1"/>
            <a:r>
              <a:rPr lang="en-US" altLang="ko-KR" dirty="0" smtClean="0"/>
              <a:t>Previous session</a:t>
            </a:r>
          </a:p>
          <a:p>
            <a:pPr lvl="1"/>
            <a:r>
              <a:rPr lang="en-US" altLang="ko-KR" dirty="0" smtClean="0"/>
              <a:t>Next session</a:t>
            </a:r>
          </a:p>
          <a:p>
            <a:pPr lvl="1"/>
            <a:r>
              <a:rPr lang="en-US" altLang="ko-KR" dirty="0" smtClean="0"/>
              <a:t>Next </a:t>
            </a:r>
            <a:r>
              <a:rPr lang="en-US" altLang="ko-KR" dirty="0" err="1" smtClean="0"/>
              <a:t>next</a:t>
            </a:r>
            <a:r>
              <a:rPr lang="en-US" altLang="ko-KR" dirty="0" smtClean="0"/>
              <a:t> session</a:t>
            </a:r>
          </a:p>
          <a:p>
            <a:pPr lvl="1"/>
            <a:r>
              <a:rPr lang="en-US" altLang="ko-KR" dirty="0" smtClean="0"/>
              <a:t>Next </a:t>
            </a:r>
            <a:r>
              <a:rPr lang="en-US" altLang="ko-KR" dirty="0" err="1" smtClean="0"/>
              <a:t>next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next</a:t>
            </a:r>
            <a:r>
              <a:rPr lang="en-US" altLang="ko-KR" dirty="0" smtClean="0"/>
              <a:t> session</a:t>
            </a:r>
          </a:p>
          <a:p>
            <a:r>
              <a:rPr lang="en-US" altLang="ko-KR" dirty="0" smtClean="0"/>
              <a:t>Session index in descending order</a:t>
            </a:r>
          </a:p>
          <a:p>
            <a:r>
              <a:rPr lang="en-US" altLang="ko-KR" dirty="0" smtClean="0"/>
              <a:t># of </a:t>
            </a:r>
          </a:p>
          <a:p>
            <a:pPr lvl="1"/>
            <a:r>
              <a:rPr lang="en-US" altLang="ko-KR" dirty="0" smtClean="0"/>
              <a:t>Sessions in the next 60 </a:t>
            </a:r>
            <a:r>
              <a:rPr lang="en-US" altLang="ko-KR" dirty="0" err="1" smtClean="0"/>
              <a:t>secs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Sessions in the previous 60 </a:t>
            </a:r>
            <a:r>
              <a:rPr lang="en-US" altLang="ko-KR" dirty="0" err="1" smtClean="0"/>
              <a:t>secs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Visit index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9151" y="3631962"/>
            <a:ext cx="390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Categorical variable in binary form</a:t>
            </a:r>
            <a:endParaRPr lang="ko-KR" altLang="en-US" dirty="0"/>
          </a:p>
        </p:txBody>
      </p:sp>
      <p:sp>
        <p:nvSpPr>
          <p:cNvPr id="8" name="Right Arrow 7"/>
          <p:cNvSpPr/>
          <p:nvPr/>
        </p:nvSpPr>
        <p:spPr>
          <a:xfrm>
            <a:off x="7043417" y="3631962"/>
            <a:ext cx="44352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Ensemble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68916" cy="222901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FM with user interaction</a:t>
            </a:r>
          </a:p>
          <a:p>
            <a:pPr lvl="1"/>
            <a:r>
              <a:rPr lang="en-US" altLang="ko-KR" sz="2000" dirty="0" smtClean="0"/>
              <a:t>Block</a:t>
            </a:r>
            <a:r>
              <a:rPr lang="ko-KR" altLang="en-US" sz="2000" dirty="0" smtClean="0"/>
              <a:t>안에서 </a:t>
            </a:r>
            <a:r>
              <a:rPr lang="en-US" altLang="ko-KR" sz="2000" dirty="0" smtClean="0"/>
              <a:t>interaction </a:t>
            </a:r>
            <a:r>
              <a:rPr lang="ko-KR" altLang="en-US" sz="2000" dirty="0" smtClean="0"/>
              <a:t>무시됨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400" dirty="0" smtClean="0"/>
              <a:t>FM without user interaction</a:t>
            </a:r>
          </a:p>
          <a:p>
            <a:pPr lvl="1"/>
            <a:r>
              <a:rPr lang="ko-KR" altLang="en-US" sz="2000" dirty="0" smtClean="0"/>
              <a:t>추가적으로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user variable </a:t>
            </a:r>
            <a:r>
              <a:rPr lang="ko-KR" altLang="en-US" sz="2000" dirty="0" smtClean="0"/>
              <a:t>간의 </a:t>
            </a:r>
            <a:r>
              <a:rPr lang="en-US" altLang="ko-KR" sz="2000" dirty="0" smtClean="0"/>
              <a:t>interaction</a:t>
            </a:r>
            <a:r>
              <a:rPr lang="ko-KR" altLang="en-US" sz="2000" dirty="0" smtClean="0"/>
              <a:t>이 무시됨</a:t>
            </a:r>
            <a:r>
              <a:rPr lang="en-US" altLang="ko-KR" sz="2000" dirty="0" smtClean="0"/>
              <a:t>.</a:t>
            </a:r>
          </a:p>
          <a:p>
            <a:pPr marL="914400" lvl="2" indent="0">
              <a:buNone/>
            </a:pPr>
            <a:r>
              <a:rPr lang="en-US" altLang="ko-KR" sz="1800" dirty="0" smtClean="0"/>
              <a:t>Ex) Interaction between User id and age is removed.</a:t>
            </a:r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3790950"/>
            <a:ext cx="64865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Summary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FM</a:t>
            </a:r>
            <a:r>
              <a:rPr lang="ko-KR" altLang="en-US" dirty="0" smtClean="0"/>
              <a:t>을 사용하는 이유</a:t>
            </a:r>
            <a:r>
              <a:rPr lang="en-US" altLang="ko-KR" dirty="0" smtClean="0"/>
              <a:t>: Large categorical domain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variable</a:t>
            </a:r>
            <a:endParaRPr lang="en-US" altLang="ko-KR" dirty="0"/>
          </a:p>
          <a:p>
            <a:r>
              <a:rPr lang="en-US" altLang="ko-KR" dirty="0" smtClean="0"/>
              <a:t>MCMC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smtClean="0"/>
              <a:t>Predicate variable</a:t>
            </a:r>
            <a:r>
              <a:rPr lang="ko-KR" altLang="en-US" dirty="0" smtClean="0"/>
              <a:t>을 어떤걸 사용하느냐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Sequential info</a:t>
            </a:r>
            <a:r>
              <a:rPr lang="ko-KR" altLang="en-US" dirty="0" smtClean="0"/>
              <a:t>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사용하지 않는 정보도 있음</a:t>
            </a:r>
            <a:r>
              <a:rPr lang="en-US" altLang="ko-KR" dirty="0" smtClean="0"/>
              <a:t>: Item attribute, user action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Block</a:t>
            </a:r>
            <a:r>
              <a:rPr lang="ko-KR" altLang="en-US" dirty="0" smtClean="0"/>
              <a:t>의 개념을 이용해 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en-US" altLang="ko-KR" dirty="0" smtClean="0"/>
              <a:t>variable</a:t>
            </a:r>
            <a:r>
              <a:rPr lang="ko-KR" altLang="en-US" dirty="0" smtClean="0"/>
              <a:t>들을 하나의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으로 넣을 것인가</a:t>
            </a:r>
            <a:endParaRPr lang="en-US" altLang="ko-KR" dirty="0" smtClean="0"/>
          </a:p>
          <a:p>
            <a:r>
              <a:rPr lang="en-US" altLang="ko-KR" dirty="0" smtClean="0"/>
              <a:t>Ensemble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47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306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Theme</vt:lpstr>
      <vt:lpstr>Social network and click-through prediction with factorization machines</vt:lpstr>
      <vt:lpstr>FM</vt:lpstr>
      <vt:lpstr>Matrix</vt:lpstr>
      <vt:lpstr>Markov Chain Monte Carlo inference(MCMC)</vt:lpstr>
      <vt:lpstr>Predicate</vt:lpstr>
      <vt:lpstr>Sequential information</vt:lpstr>
      <vt:lpstr>Ensemble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and click-through prediction with factorization machines</dc:title>
  <dc:creator>Seunghwan</dc:creator>
  <cp:lastModifiedBy>Seunghwan</cp:lastModifiedBy>
  <cp:revision>20</cp:revision>
  <dcterms:created xsi:type="dcterms:W3CDTF">2013-05-11T16:34:34Z</dcterms:created>
  <dcterms:modified xsi:type="dcterms:W3CDTF">2013-05-12T03:00:48Z</dcterms:modified>
</cp:coreProperties>
</file>