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26768-741A-4C2F-9353-A2E9EA668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AD2DC9-2126-41F2-8752-56A71F887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80F27A-00C8-4473-8EC2-AC540733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CB6B4-1A09-4178-853F-1F9223FFD59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82EA9F-9F15-49D2-8704-302F831C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657786-AC42-4F0B-9FD2-2F80A388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ADAE-ECC3-4A71-A77A-CF44F6DDD2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349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687F7-CC52-47F7-B6D6-AE5C75A7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7C6628-6AB6-4315-A7B9-8E70F8D4E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42CBD7-C3E3-48D5-86E3-5FDA0804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CB6B4-1A09-4178-853F-1F9223FFD59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3FF194-ED11-42E0-9E11-973B8F13F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AE159C-988A-4C30-9CD8-E80E13BC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ADAE-ECC3-4A71-A77A-CF44F6DDD2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88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7AD12C-BBDF-40FC-89B2-EE538D2FA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1B8AD5-B2DB-49FB-9087-3C379495E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E0FB0A-F506-4524-9302-D922DBDF5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CB6B4-1A09-4178-853F-1F9223FFD59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DD6418-E4D4-47CF-84CF-BEFD1717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9317C3-C29A-4563-9203-61191489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ADAE-ECC3-4A71-A77A-CF44F6DDD2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48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CC09E-3DFF-45A7-B17D-290503B94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CCCD3A-2D4F-4653-9F13-E57A952A1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C6C50A-61A5-4459-B274-B50AD4EB0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CB6B4-1A09-4178-853F-1F9223FFD59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46E308-9716-4DC5-B767-84720F6F2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BE10CF-6204-4C9B-9890-4BFB64201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ADAE-ECC3-4A71-A77A-CF44F6DDD2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573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EF83F-8C9F-4EDC-A815-B9ACD559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EFB21F-7B9C-480A-9FAD-B9C548FB3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59FAC0-A334-463E-AD9D-B3678973A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CB6B4-1A09-4178-853F-1F9223FFD59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CD6A07-833B-4E37-806D-30740BC69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6E7468-BBC9-4FD7-B688-EE9714E4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ADAE-ECC3-4A71-A77A-CF44F6DDD2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571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406E5-C04E-4D7D-90FB-396D5E7DA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9131F2-BF5B-4086-AC62-A35B940CD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EDD067-71F0-40C2-BAD2-924B55BE6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04E19D-5F3D-46F2-A2D5-3AA017F7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CB6B4-1A09-4178-853F-1F9223FFD59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618BFF-BC56-470E-8615-03D497F20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53C380-9464-4640-9E55-CBD98D06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ADAE-ECC3-4A71-A77A-CF44F6DDD2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48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981BE-8052-4583-82A9-65EA5D3F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37C172-EC39-42F7-A3D6-64C9F3C38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BCEEB1-D14F-4A1A-A858-3CBCA2510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4AD944D-E24B-44AF-9C84-09E20991A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D277A0B-B6D5-4028-AF35-B3BF47E1D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F128BDD-9931-4CB2-9E0F-30F477608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CB6B4-1A09-4178-853F-1F9223FFD59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03DEDEF-E56F-40E3-9136-00903454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4DD2CE2-6CEE-43DE-AD01-A201E57A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ADAE-ECC3-4A71-A77A-CF44F6DDD2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455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57F89-73D5-4BAD-A77F-504E3F38B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5DFBAE-112C-456A-BBCD-8197D5A96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CB6B4-1A09-4178-853F-1F9223FFD59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21ED1B6-EC6D-4789-BBEE-A1BBFD95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3F916B-A86E-4EE4-9A38-81BD67B0B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ADAE-ECC3-4A71-A77A-CF44F6DDD2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197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98714AB-A5C6-45FB-AEA3-97082B4A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CB6B4-1A09-4178-853F-1F9223FFD59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947BAE8-3896-4C7F-A528-78D24FD69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D612AF-8BD6-4349-8B45-C6B1430B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ADAE-ECC3-4A71-A77A-CF44F6DDD2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307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C1018-0F24-4C15-9963-BECF529FC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2C68C-18C6-4287-939D-DA25E0697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FCF7EF-8087-4867-AC9A-F51FB5D91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DA7F09-725E-45A5-8BD2-1315F4F1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CB6B4-1A09-4178-853F-1F9223FFD59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330D5E-2EAE-4817-8205-C558DCA0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440A0A-4CA4-4695-B4C9-8F2B182C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ADAE-ECC3-4A71-A77A-CF44F6DDD2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9906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6A94B-23E6-442A-BB42-E6B9EBDE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0E44FED-B29F-4B36-A86C-2F7776AAE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8D4489-A6DD-4CE8-A23A-6CDCD21D7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2D21A6-5184-4BCB-99BC-5E5B73B8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CB6B4-1A09-4178-853F-1F9223FFD59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06C263-F1F0-41BA-A7C3-155F7472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070E37-10AA-49F6-ACD6-1BD80127F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ADAE-ECC3-4A71-A77A-CF44F6DDD2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134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2B657B6-752F-49DB-845F-643B9EE7C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20669F-4EE1-4D18-987E-FB76EA55F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29A021-7308-4C54-9986-F3B670495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CB6B4-1A09-4178-853F-1F9223FFD59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E9BD40-2A30-42B9-BC74-8EB0A4B75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4CEE6F-62F3-4FDD-A4CC-5B55A98D5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5ADAE-ECC3-4A71-A77A-CF44F6DDD2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125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mbo 5">
            <a:extLst>
              <a:ext uri="{FF2B5EF4-FFF2-40B4-BE49-F238E27FC236}">
                <a16:creationId xmlns:a16="http://schemas.microsoft.com/office/drawing/2014/main" id="{B2845AD1-ACE6-4E3F-90D1-C72FF3F263FF}"/>
              </a:ext>
            </a:extLst>
          </p:cNvPr>
          <p:cNvSpPr/>
          <p:nvPr/>
        </p:nvSpPr>
        <p:spPr>
          <a:xfrm rot="2358967">
            <a:off x="7039980" y="2625313"/>
            <a:ext cx="281800" cy="26605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9DF1C8B-2C21-46C4-AF94-2E92DF5A7E65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4561952" y="1486136"/>
            <a:ext cx="2509919" cy="11829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A041B1FD-52A3-4B43-B663-BC2F1C1A7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787163"/>
              </p:ext>
            </p:extLst>
          </p:nvPr>
        </p:nvGraphicFramePr>
        <p:xfrm>
          <a:off x="2132483" y="614962"/>
          <a:ext cx="2429469" cy="17423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9469">
                  <a:extLst>
                    <a:ext uri="{9D8B030D-6E8A-4147-A177-3AD203B41FA5}">
                      <a16:colId xmlns:a16="http://schemas.microsoft.com/office/drawing/2014/main" val="2375029441"/>
                    </a:ext>
                  </a:extLst>
                </a:gridCol>
              </a:tblGrid>
              <a:tr h="355284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Motor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592468"/>
                  </a:ext>
                </a:extLst>
              </a:tr>
              <a:tr h="668028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MX" dirty="0" err="1"/>
                        <a:t>String</a:t>
                      </a:r>
                      <a:r>
                        <a:rPr lang="es-MX" dirty="0"/>
                        <a:t> tipo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dirty="0" err="1"/>
                        <a:t>Int</a:t>
                      </a:r>
                      <a:r>
                        <a:rPr lang="es-MX" dirty="0"/>
                        <a:t> caballos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050090"/>
                  </a:ext>
                </a:extLst>
              </a:tr>
              <a:tr h="708561">
                <a:tc>
                  <a:txBody>
                    <a:bodyPr/>
                    <a:lstStyle/>
                    <a:p>
                      <a:r>
                        <a:rPr lang="es-MX" dirty="0"/>
                        <a:t>+ </a:t>
                      </a:r>
                      <a:r>
                        <a:rPr lang="es-MX" dirty="0" err="1"/>
                        <a:t>void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prenderMotor</a:t>
                      </a:r>
                      <a:r>
                        <a:rPr lang="es-MX" dirty="0"/>
                        <a:t>()</a:t>
                      </a:r>
                    </a:p>
                    <a:p>
                      <a:r>
                        <a:rPr lang="es-MX" dirty="0"/>
                        <a:t>+ </a:t>
                      </a:r>
                      <a:r>
                        <a:rPr lang="es-MX" dirty="0" err="1"/>
                        <a:t>void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apagarMotor</a:t>
                      </a:r>
                      <a:r>
                        <a:rPr lang="es-MX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929960"/>
                  </a:ext>
                </a:extLst>
              </a:tr>
            </a:tbl>
          </a:graphicData>
        </a:graphic>
      </p:graphicFrame>
      <p:graphicFrame>
        <p:nvGraphicFramePr>
          <p:cNvPr id="11" name="Tabla 9">
            <a:extLst>
              <a:ext uri="{FF2B5EF4-FFF2-40B4-BE49-F238E27FC236}">
                <a16:creationId xmlns:a16="http://schemas.microsoft.com/office/drawing/2014/main" id="{4A3A9344-9ABC-46F3-B954-526DA8FC5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394178"/>
              </p:ext>
            </p:extLst>
          </p:nvPr>
        </p:nvGraphicFramePr>
        <p:xfrm>
          <a:off x="2132483" y="2758341"/>
          <a:ext cx="2459614" cy="17423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614">
                  <a:extLst>
                    <a:ext uri="{9D8B030D-6E8A-4147-A177-3AD203B41FA5}">
                      <a16:colId xmlns:a16="http://schemas.microsoft.com/office/drawing/2014/main" val="2375029441"/>
                    </a:ext>
                  </a:extLst>
                </a:gridCol>
              </a:tblGrid>
              <a:tr h="356282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Llanta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592468"/>
                  </a:ext>
                </a:extLst>
              </a:tr>
              <a:tr h="668028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MX" dirty="0" err="1"/>
                        <a:t>String</a:t>
                      </a:r>
                      <a:r>
                        <a:rPr lang="es-MX" dirty="0"/>
                        <a:t> marca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dirty="0" err="1"/>
                        <a:t>Float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diametro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050090"/>
                  </a:ext>
                </a:extLst>
              </a:tr>
              <a:tr h="708561">
                <a:tc>
                  <a:txBody>
                    <a:bodyPr/>
                    <a:lstStyle/>
                    <a:p>
                      <a:r>
                        <a:rPr lang="es-MX" dirty="0"/>
                        <a:t>+ </a:t>
                      </a:r>
                      <a:r>
                        <a:rPr lang="es-MX" dirty="0" err="1"/>
                        <a:t>void</a:t>
                      </a:r>
                      <a:r>
                        <a:rPr lang="es-MX" dirty="0"/>
                        <a:t> rodar()</a:t>
                      </a:r>
                    </a:p>
                    <a:p>
                      <a:r>
                        <a:rPr lang="es-MX" dirty="0"/>
                        <a:t>+ </a:t>
                      </a:r>
                      <a:r>
                        <a:rPr lang="es-MX" dirty="0" err="1"/>
                        <a:t>void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dejarDeRodar</a:t>
                      </a:r>
                      <a:r>
                        <a:rPr lang="es-MX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929960"/>
                  </a:ext>
                </a:extLst>
              </a:tr>
            </a:tbl>
          </a:graphicData>
        </a:graphic>
      </p:graphicFrame>
      <p:graphicFrame>
        <p:nvGraphicFramePr>
          <p:cNvPr id="12" name="Tabla 9">
            <a:extLst>
              <a:ext uri="{FF2B5EF4-FFF2-40B4-BE49-F238E27FC236}">
                <a16:creationId xmlns:a16="http://schemas.microsoft.com/office/drawing/2014/main" id="{256F4A7E-F4C2-44B2-B682-79536EB47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445299"/>
              </p:ext>
            </p:extLst>
          </p:nvPr>
        </p:nvGraphicFramePr>
        <p:xfrm>
          <a:off x="2432817" y="4770732"/>
          <a:ext cx="2459615" cy="18069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615">
                  <a:extLst>
                    <a:ext uri="{9D8B030D-6E8A-4147-A177-3AD203B41FA5}">
                      <a16:colId xmlns:a16="http://schemas.microsoft.com/office/drawing/2014/main" val="2375029441"/>
                    </a:ext>
                  </a:extLst>
                </a:gridCol>
              </a:tblGrid>
              <a:tr h="430313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Chasis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592468"/>
                  </a:ext>
                </a:extLst>
              </a:tr>
              <a:tr h="668028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MX" dirty="0" err="1"/>
                        <a:t>Float</a:t>
                      </a:r>
                      <a:r>
                        <a:rPr lang="es-MX" dirty="0"/>
                        <a:t> peso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dirty="0" err="1"/>
                        <a:t>String</a:t>
                      </a:r>
                      <a:r>
                        <a:rPr lang="es-MX" dirty="0"/>
                        <a:t> resistencia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050090"/>
                  </a:ext>
                </a:extLst>
              </a:tr>
              <a:tr h="708561">
                <a:tc>
                  <a:txBody>
                    <a:bodyPr/>
                    <a:lstStyle/>
                    <a:p>
                      <a:r>
                        <a:rPr lang="es-MX" dirty="0"/>
                        <a:t>+ </a:t>
                      </a:r>
                      <a:r>
                        <a:rPr lang="es-MX" dirty="0" err="1"/>
                        <a:t>void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resivirImpacto</a:t>
                      </a:r>
                      <a:r>
                        <a:rPr lang="es-MX" dirty="0"/>
                        <a:t>()</a:t>
                      </a:r>
                    </a:p>
                    <a:p>
                      <a:r>
                        <a:rPr lang="es-MX" dirty="0"/>
                        <a:t>+ </a:t>
                      </a:r>
                      <a:r>
                        <a:rPr lang="es-MX" dirty="0" err="1"/>
                        <a:t>void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estadoDelChasis</a:t>
                      </a:r>
                      <a:r>
                        <a:rPr lang="es-MX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929960"/>
                  </a:ext>
                </a:extLst>
              </a:tr>
            </a:tbl>
          </a:graphicData>
        </a:graphic>
      </p:graphicFrame>
      <p:graphicFrame>
        <p:nvGraphicFramePr>
          <p:cNvPr id="13" name="Tabla 9">
            <a:extLst>
              <a:ext uri="{FF2B5EF4-FFF2-40B4-BE49-F238E27FC236}">
                <a16:creationId xmlns:a16="http://schemas.microsoft.com/office/drawing/2014/main" id="{414B4E7F-551F-4606-BFCE-BD9102C3F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150607"/>
              </p:ext>
            </p:extLst>
          </p:nvPr>
        </p:nvGraphicFramePr>
        <p:xfrm>
          <a:off x="7287919" y="2223674"/>
          <a:ext cx="2459614" cy="28116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614">
                  <a:extLst>
                    <a:ext uri="{9D8B030D-6E8A-4147-A177-3AD203B41FA5}">
                      <a16:colId xmlns:a16="http://schemas.microsoft.com/office/drawing/2014/main" val="2375029441"/>
                    </a:ext>
                  </a:extLst>
                </a:gridCol>
              </a:tblGrid>
              <a:tr h="356282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Vehiculo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592468"/>
                  </a:ext>
                </a:extLst>
              </a:tr>
              <a:tr h="668028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MX" dirty="0" err="1"/>
                        <a:t>String</a:t>
                      </a:r>
                      <a:r>
                        <a:rPr lang="es-MX" dirty="0"/>
                        <a:t> color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dirty="0" err="1"/>
                        <a:t>Int</a:t>
                      </a:r>
                      <a:r>
                        <a:rPr lang="es-MX" dirty="0"/>
                        <a:t> km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dirty="0" err="1"/>
                        <a:t>String</a:t>
                      </a:r>
                      <a:r>
                        <a:rPr lang="es-MX" dirty="0"/>
                        <a:t> marca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dirty="0"/>
                        <a:t>Llanta llantas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dirty="0"/>
                        <a:t>Motor </a:t>
                      </a:r>
                      <a:r>
                        <a:rPr lang="es-MX" dirty="0" err="1"/>
                        <a:t>motor</a:t>
                      </a:r>
                      <a:endParaRPr lang="es-MX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dirty="0"/>
                        <a:t>Chasis </a:t>
                      </a:r>
                      <a:r>
                        <a:rPr lang="es-MX" dirty="0" err="1"/>
                        <a:t>chasis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050090"/>
                  </a:ext>
                </a:extLst>
              </a:tr>
              <a:tr h="708561">
                <a:tc>
                  <a:txBody>
                    <a:bodyPr/>
                    <a:lstStyle/>
                    <a:p>
                      <a:r>
                        <a:rPr lang="es-MX" dirty="0"/>
                        <a:t>+ </a:t>
                      </a:r>
                      <a:r>
                        <a:rPr lang="es-MX" dirty="0" err="1"/>
                        <a:t>void</a:t>
                      </a:r>
                      <a:r>
                        <a:rPr lang="es-MX" dirty="0"/>
                        <a:t> acelerar()</a:t>
                      </a:r>
                    </a:p>
                    <a:p>
                      <a:r>
                        <a:rPr lang="es-MX" dirty="0"/>
                        <a:t>+ </a:t>
                      </a:r>
                      <a:r>
                        <a:rPr lang="es-MX" dirty="0" err="1"/>
                        <a:t>void</a:t>
                      </a:r>
                      <a:r>
                        <a:rPr lang="es-MX" dirty="0"/>
                        <a:t> frenar()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929960"/>
                  </a:ext>
                </a:extLst>
              </a:tr>
            </a:tbl>
          </a:graphicData>
        </a:graphic>
      </p:graphicFrame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A70B79A7-18C0-4CA2-A217-D4216FD2F6E2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>
            <a:off x="4592097" y="3629515"/>
            <a:ext cx="2415417" cy="819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ombo 22">
            <a:extLst>
              <a:ext uri="{FF2B5EF4-FFF2-40B4-BE49-F238E27FC236}">
                <a16:creationId xmlns:a16="http://schemas.microsoft.com/office/drawing/2014/main" id="{C9139528-2A52-4244-BE02-6D1A92421FC1}"/>
              </a:ext>
            </a:extLst>
          </p:cNvPr>
          <p:cNvSpPr/>
          <p:nvPr/>
        </p:nvSpPr>
        <p:spPr>
          <a:xfrm rot="517008">
            <a:off x="7005924" y="3599591"/>
            <a:ext cx="281800" cy="26605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ombo 28">
            <a:extLst>
              <a:ext uri="{FF2B5EF4-FFF2-40B4-BE49-F238E27FC236}">
                <a16:creationId xmlns:a16="http://schemas.microsoft.com/office/drawing/2014/main" id="{065159B3-39DF-401A-9501-0B48C17BD6F2}"/>
              </a:ext>
            </a:extLst>
          </p:cNvPr>
          <p:cNvSpPr/>
          <p:nvPr/>
        </p:nvSpPr>
        <p:spPr>
          <a:xfrm rot="20939466">
            <a:off x="7001454" y="4607142"/>
            <a:ext cx="281800" cy="26605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299D27ED-64D2-4EB4-AA04-51F1CA77BDE2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4892432" y="4767077"/>
            <a:ext cx="2111615" cy="9071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91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60</Words>
  <Application>Microsoft Office PowerPoint</Application>
  <PresentationFormat>Panorámica</PresentationFormat>
  <Paragraphs>24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OSVALDO GUERRA LANUZA</dc:creator>
  <cp:lastModifiedBy>OSVALDO GUERRA LANUZA</cp:lastModifiedBy>
  <cp:revision>3</cp:revision>
  <dcterms:created xsi:type="dcterms:W3CDTF">2020-02-23T19:17:15Z</dcterms:created>
  <dcterms:modified xsi:type="dcterms:W3CDTF">2020-02-23T19:30:58Z</dcterms:modified>
</cp:coreProperties>
</file>